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801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897890"/>
            <a:ext cx="96012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81630"/>
            <a:ext cx="9601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92100"/>
            <a:ext cx="27603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92100"/>
            <a:ext cx="812101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367791"/>
            <a:ext cx="1104138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3671571"/>
            <a:ext cx="1104138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460500"/>
            <a:ext cx="54406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460500"/>
            <a:ext cx="54406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4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92101"/>
            <a:ext cx="110413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344930"/>
            <a:ext cx="541567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004060"/>
            <a:ext cx="541567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344930"/>
            <a:ext cx="544234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004060"/>
            <a:ext cx="544234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65760"/>
            <a:ext cx="4128849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789940"/>
            <a:ext cx="648081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645920"/>
            <a:ext cx="4128849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2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65760"/>
            <a:ext cx="4128849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789940"/>
            <a:ext cx="648081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645920"/>
            <a:ext cx="4128849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92101"/>
            <a:ext cx="110413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460500"/>
            <a:ext cx="110413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085080"/>
            <a:ext cx="28803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73CA-554C-1948-9D03-3144B9D8414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085080"/>
            <a:ext cx="43205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085080"/>
            <a:ext cx="28803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6073-B9D6-1F4F-8003-EBBCAA10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301DF11-D4A6-8D48-A2BE-56585DAA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" y="0"/>
            <a:ext cx="6394622" cy="5486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7F0AD1-28DE-F344-94AE-A653D41F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12" y="0"/>
            <a:ext cx="6411310" cy="55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1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Machado, Josh</dc:creator>
  <cp:lastModifiedBy>Machado, Josh</cp:lastModifiedBy>
  <cp:revision>1</cp:revision>
  <dcterms:created xsi:type="dcterms:W3CDTF">2021-05-28T17:28:28Z</dcterms:created>
  <dcterms:modified xsi:type="dcterms:W3CDTF">2021-05-28T17:36:00Z</dcterms:modified>
</cp:coreProperties>
</file>