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1704638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718364"/>
            <a:ext cx="8778479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2305472"/>
            <a:ext cx="8778479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233697"/>
            <a:ext cx="2523813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233697"/>
            <a:ext cx="7425130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094312"/>
            <a:ext cx="1009525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2937470"/>
            <a:ext cx="1009525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168485"/>
            <a:ext cx="4974471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168485"/>
            <a:ext cx="4974471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233697"/>
            <a:ext cx="1009525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076022"/>
            <a:ext cx="495161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1603364"/>
            <a:ext cx="495161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076022"/>
            <a:ext cx="4975996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1603364"/>
            <a:ext cx="4975996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292629"/>
            <a:ext cx="377505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631998"/>
            <a:ext cx="5925473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316831"/>
            <a:ext cx="377505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292629"/>
            <a:ext cx="377505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631998"/>
            <a:ext cx="5925473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316831"/>
            <a:ext cx="377505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233697"/>
            <a:ext cx="1009525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168485"/>
            <a:ext cx="1009525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4068359"/>
            <a:ext cx="2633544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F8-4DD3-F249-B34A-91421B5DF82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4068359"/>
            <a:ext cx="395031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4068359"/>
            <a:ext cx="2633544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74FF-3B42-6E4F-8FB5-BC164333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47AFF7-CE28-6348-9509-977B7E31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5854700" cy="4394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75F095-8B56-E245-9E12-0EC13BCAF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38" y="-476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Machado, Josh</dc:creator>
  <cp:lastModifiedBy>Machado, Josh</cp:lastModifiedBy>
  <cp:revision>1</cp:revision>
  <dcterms:created xsi:type="dcterms:W3CDTF">2020-07-30T15:50:03Z</dcterms:created>
  <dcterms:modified xsi:type="dcterms:W3CDTF">2020-07-30T15:58:15Z</dcterms:modified>
</cp:coreProperties>
</file>