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8288000" cy="1261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50"/>
  </p:normalViewPr>
  <p:slideViewPr>
    <p:cSldViewPr snapToGrid="0" snapToObjects="1">
      <p:cViewPr varScale="1">
        <p:scale>
          <a:sx n="65" d="100"/>
          <a:sy n="65" d="100"/>
        </p:scale>
        <p:origin x="11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BDD3-F392-424A-8D79-76FFC017AEA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1A68-CBC6-ED4F-9A72-86B2B4C6B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1A68-CBC6-ED4F-9A72-86B2B4C6B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65200"/>
            <a:ext cx="15544800" cy="4393295"/>
          </a:xfrm>
        </p:spPr>
        <p:txBody>
          <a:bodyPr anchor="b"/>
          <a:lstStyle>
            <a:lvl1pPr algn="ctr">
              <a:defRPr sz="1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627917"/>
            <a:ext cx="13716000" cy="3046679"/>
          </a:xfrm>
        </p:spPr>
        <p:txBody>
          <a:bodyPr/>
          <a:lstStyle>
            <a:lvl1pPr marL="0" indent="0" algn="ctr">
              <a:buNone/>
              <a:defRPr sz="4416"/>
            </a:lvl1pPr>
            <a:lvl2pPr marL="841248" indent="0" algn="ctr">
              <a:buNone/>
              <a:defRPr sz="3680"/>
            </a:lvl2pPr>
            <a:lvl3pPr marL="1682496" indent="0" algn="ctr">
              <a:buNone/>
              <a:defRPr sz="3312"/>
            </a:lvl3pPr>
            <a:lvl4pPr marL="2523744" indent="0" algn="ctr">
              <a:buNone/>
              <a:defRPr sz="2944"/>
            </a:lvl4pPr>
            <a:lvl5pPr marL="3364992" indent="0" algn="ctr">
              <a:buNone/>
              <a:defRPr sz="2944"/>
            </a:lvl5pPr>
            <a:lvl6pPr marL="4206240" indent="0" algn="ctr">
              <a:buNone/>
              <a:defRPr sz="2944"/>
            </a:lvl6pPr>
            <a:lvl7pPr marL="5047488" indent="0" algn="ctr">
              <a:buNone/>
              <a:defRPr sz="2944"/>
            </a:lvl7pPr>
            <a:lvl8pPr marL="5888736" indent="0" algn="ctr">
              <a:buNone/>
              <a:defRPr sz="2944"/>
            </a:lvl8pPr>
            <a:lvl9pPr marL="6729984" indent="0" algn="ctr">
              <a:buNone/>
              <a:defRPr sz="2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71847"/>
            <a:ext cx="3943350" cy="10694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71847"/>
            <a:ext cx="11601450" cy="10694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46000"/>
            <a:ext cx="15773400" cy="5249168"/>
          </a:xfrm>
        </p:spPr>
        <p:txBody>
          <a:bodyPr anchor="b"/>
          <a:lstStyle>
            <a:lvl1pPr>
              <a:defRPr sz="1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444827"/>
            <a:ext cx="15773400" cy="2760414"/>
          </a:xfrm>
        </p:spPr>
        <p:txBody>
          <a:bodyPr/>
          <a:lstStyle>
            <a:lvl1pPr marL="0" indent="0">
              <a:buNone/>
              <a:defRPr sz="4416">
                <a:solidFill>
                  <a:schemeClr val="tx1"/>
                </a:solidFill>
              </a:defRPr>
            </a:lvl1pPr>
            <a:lvl2pPr marL="841248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2pPr>
            <a:lvl3pPr marL="1682496" indent="0">
              <a:buNone/>
              <a:defRPr sz="3312">
                <a:solidFill>
                  <a:schemeClr val="tx1">
                    <a:tint val="75000"/>
                  </a:schemeClr>
                </a:solidFill>
              </a:defRPr>
            </a:lvl3pPr>
            <a:lvl4pPr marL="2523744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4pPr>
            <a:lvl5pPr marL="3364992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5pPr>
            <a:lvl6pPr marL="4206240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6pPr>
            <a:lvl7pPr marL="5047488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7pPr>
            <a:lvl8pPr marL="5888736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8pPr>
            <a:lvl9pPr marL="6729984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359234"/>
            <a:ext cx="7772400" cy="8006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359234"/>
            <a:ext cx="7772400" cy="8006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71850"/>
            <a:ext cx="15773400" cy="2439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093418"/>
            <a:ext cx="7736680" cy="151603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248" indent="0">
              <a:buNone/>
              <a:defRPr sz="3680" b="1"/>
            </a:lvl2pPr>
            <a:lvl3pPr marL="1682496" indent="0">
              <a:buNone/>
              <a:defRPr sz="3312" b="1"/>
            </a:lvl3pPr>
            <a:lvl4pPr marL="2523744" indent="0">
              <a:buNone/>
              <a:defRPr sz="2944" b="1"/>
            </a:lvl4pPr>
            <a:lvl5pPr marL="3364992" indent="0">
              <a:buNone/>
              <a:defRPr sz="2944" b="1"/>
            </a:lvl5pPr>
            <a:lvl6pPr marL="4206240" indent="0">
              <a:buNone/>
              <a:defRPr sz="2944" b="1"/>
            </a:lvl6pPr>
            <a:lvl7pPr marL="5047488" indent="0">
              <a:buNone/>
              <a:defRPr sz="2944" b="1"/>
            </a:lvl7pPr>
            <a:lvl8pPr marL="5888736" indent="0">
              <a:buNone/>
              <a:defRPr sz="2944" b="1"/>
            </a:lvl8pPr>
            <a:lvl9pPr marL="6729984" indent="0">
              <a:buNone/>
              <a:defRPr sz="2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09454"/>
            <a:ext cx="7736680" cy="677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093418"/>
            <a:ext cx="7774782" cy="151603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248" indent="0">
              <a:buNone/>
              <a:defRPr sz="3680" b="1"/>
            </a:lvl2pPr>
            <a:lvl3pPr marL="1682496" indent="0">
              <a:buNone/>
              <a:defRPr sz="3312" b="1"/>
            </a:lvl3pPr>
            <a:lvl4pPr marL="2523744" indent="0">
              <a:buNone/>
              <a:defRPr sz="2944" b="1"/>
            </a:lvl4pPr>
            <a:lvl5pPr marL="3364992" indent="0">
              <a:buNone/>
              <a:defRPr sz="2944" b="1"/>
            </a:lvl5pPr>
            <a:lvl6pPr marL="4206240" indent="0">
              <a:buNone/>
              <a:defRPr sz="2944" b="1"/>
            </a:lvl6pPr>
            <a:lvl7pPr marL="5047488" indent="0">
              <a:buNone/>
              <a:defRPr sz="2944" b="1"/>
            </a:lvl7pPr>
            <a:lvl8pPr marL="5888736" indent="0">
              <a:buNone/>
              <a:defRPr sz="2944" b="1"/>
            </a:lvl8pPr>
            <a:lvl9pPr marL="6729984" indent="0">
              <a:buNone/>
              <a:defRPr sz="2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09454"/>
            <a:ext cx="7774782" cy="677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41269"/>
            <a:ext cx="5898356" cy="2944442"/>
          </a:xfrm>
        </p:spPr>
        <p:txBody>
          <a:bodyPr anchor="b"/>
          <a:lstStyle>
            <a:lvl1pPr>
              <a:defRPr sz="5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16911"/>
            <a:ext cx="9258300" cy="8967696"/>
          </a:xfrm>
        </p:spPr>
        <p:txBody>
          <a:bodyPr/>
          <a:lstStyle>
            <a:lvl1pPr>
              <a:defRPr sz="5888"/>
            </a:lvl1pPr>
            <a:lvl2pPr>
              <a:defRPr sz="5152"/>
            </a:lvl2pPr>
            <a:lvl3pPr>
              <a:defRPr sz="4416"/>
            </a:lvl3pPr>
            <a:lvl4pPr>
              <a:defRPr sz="3680"/>
            </a:lvl4pPr>
            <a:lvl5pPr>
              <a:defRPr sz="3680"/>
            </a:lvl5pPr>
            <a:lvl6pPr>
              <a:defRPr sz="3680"/>
            </a:lvl6pPr>
            <a:lvl7pPr>
              <a:defRPr sz="3680"/>
            </a:lvl7pPr>
            <a:lvl8pPr>
              <a:defRPr sz="3680"/>
            </a:lvl8pPr>
            <a:lvl9pPr>
              <a:defRPr sz="3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785711"/>
            <a:ext cx="5898356" cy="7013499"/>
          </a:xfrm>
        </p:spPr>
        <p:txBody>
          <a:bodyPr/>
          <a:lstStyle>
            <a:lvl1pPr marL="0" indent="0">
              <a:buNone/>
              <a:defRPr sz="2944"/>
            </a:lvl1pPr>
            <a:lvl2pPr marL="841248" indent="0">
              <a:buNone/>
              <a:defRPr sz="2576"/>
            </a:lvl2pPr>
            <a:lvl3pPr marL="1682496" indent="0">
              <a:buNone/>
              <a:defRPr sz="2208"/>
            </a:lvl3pPr>
            <a:lvl4pPr marL="2523744" indent="0">
              <a:buNone/>
              <a:defRPr sz="1840"/>
            </a:lvl4pPr>
            <a:lvl5pPr marL="3364992" indent="0">
              <a:buNone/>
              <a:defRPr sz="1840"/>
            </a:lvl5pPr>
            <a:lvl6pPr marL="4206240" indent="0">
              <a:buNone/>
              <a:defRPr sz="1840"/>
            </a:lvl6pPr>
            <a:lvl7pPr marL="5047488" indent="0">
              <a:buNone/>
              <a:defRPr sz="1840"/>
            </a:lvl7pPr>
            <a:lvl8pPr marL="5888736" indent="0">
              <a:buNone/>
              <a:defRPr sz="1840"/>
            </a:lvl8pPr>
            <a:lvl9pPr marL="6729984" indent="0">
              <a:buNone/>
              <a:defRPr sz="1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41269"/>
            <a:ext cx="5898356" cy="2944442"/>
          </a:xfrm>
        </p:spPr>
        <p:txBody>
          <a:bodyPr anchor="b"/>
          <a:lstStyle>
            <a:lvl1pPr>
              <a:defRPr sz="5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16911"/>
            <a:ext cx="9258300" cy="8967696"/>
          </a:xfrm>
        </p:spPr>
        <p:txBody>
          <a:bodyPr anchor="t"/>
          <a:lstStyle>
            <a:lvl1pPr marL="0" indent="0">
              <a:buNone/>
              <a:defRPr sz="5888"/>
            </a:lvl1pPr>
            <a:lvl2pPr marL="841248" indent="0">
              <a:buNone/>
              <a:defRPr sz="5152"/>
            </a:lvl2pPr>
            <a:lvl3pPr marL="1682496" indent="0">
              <a:buNone/>
              <a:defRPr sz="4416"/>
            </a:lvl3pPr>
            <a:lvl4pPr marL="2523744" indent="0">
              <a:buNone/>
              <a:defRPr sz="3680"/>
            </a:lvl4pPr>
            <a:lvl5pPr marL="3364992" indent="0">
              <a:buNone/>
              <a:defRPr sz="3680"/>
            </a:lvl5pPr>
            <a:lvl6pPr marL="4206240" indent="0">
              <a:buNone/>
              <a:defRPr sz="3680"/>
            </a:lvl6pPr>
            <a:lvl7pPr marL="5047488" indent="0">
              <a:buNone/>
              <a:defRPr sz="3680"/>
            </a:lvl7pPr>
            <a:lvl8pPr marL="5888736" indent="0">
              <a:buNone/>
              <a:defRPr sz="3680"/>
            </a:lvl8pPr>
            <a:lvl9pPr marL="6729984" indent="0">
              <a:buNone/>
              <a:defRPr sz="3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785711"/>
            <a:ext cx="5898356" cy="7013499"/>
          </a:xfrm>
        </p:spPr>
        <p:txBody>
          <a:bodyPr/>
          <a:lstStyle>
            <a:lvl1pPr marL="0" indent="0">
              <a:buNone/>
              <a:defRPr sz="2944"/>
            </a:lvl1pPr>
            <a:lvl2pPr marL="841248" indent="0">
              <a:buNone/>
              <a:defRPr sz="2576"/>
            </a:lvl2pPr>
            <a:lvl3pPr marL="1682496" indent="0">
              <a:buNone/>
              <a:defRPr sz="2208"/>
            </a:lvl3pPr>
            <a:lvl4pPr marL="2523744" indent="0">
              <a:buNone/>
              <a:defRPr sz="1840"/>
            </a:lvl4pPr>
            <a:lvl5pPr marL="3364992" indent="0">
              <a:buNone/>
              <a:defRPr sz="1840"/>
            </a:lvl5pPr>
            <a:lvl6pPr marL="4206240" indent="0">
              <a:buNone/>
              <a:defRPr sz="1840"/>
            </a:lvl6pPr>
            <a:lvl7pPr marL="5047488" indent="0">
              <a:buNone/>
              <a:defRPr sz="1840"/>
            </a:lvl7pPr>
            <a:lvl8pPr marL="5888736" indent="0">
              <a:buNone/>
              <a:defRPr sz="1840"/>
            </a:lvl8pPr>
            <a:lvl9pPr marL="6729984" indent="0">
              <a:buNone/>
              <a:defRPr sz="1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71850"/>
            <a:ext cx="15773400" cy="2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59234"/>
            <a:ext cx="15773400" cy="800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695981"/>
            <a:ext cx="4114800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F17C-7B7D-D84D-A7C9-F0BF762CF53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695981"/>
            <a:ext cx="6172200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695981"/>
            <a:ext cx="4114800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682496" rtl="0" eaLnBrk="1" latinLnBrk="0" hangingPunct="1">
        <a:lnSpc>
          <a:spcPct val="90000"/>
        </a:lnSpc>
        <a:spcBef>
          <a:spcPct val="0"/>
        </a:spcBef>
        <a:buNone/>
        <a:defRPr sz="80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420624" algn="l" defTabSz="1682496" rtl="0" eaLnBrk="1" latinLnBrk="0" hangingPunct="1">
        <a:lnSpc>
          <a:spcPct val="90000"/>
        </a:lnSpc>
        <a:spcBef>
          <a:spcPts val="1840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1pPr>
      <a:lvl2pPr marL="1261872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3pPr>
      <a:lvl4pPr marL="2944368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785616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626864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468112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6309360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7150608" indent="-420624" algn="l" defTabSz="1682496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1pPr>
      <a:lvl2pPr marL="841248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682496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3pPr>
      <a:lvl4pPr marL="2523744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364992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206240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047488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5888736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9984" algn="l" defTabSz="1682496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B41B492A-1D9B-F149-87FA-00EC4405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56700" cy="6311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EE3BE00-7214-4143-A01D-5D474B6D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7138"/>
            <a:ext cx="9042400" cy="63119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A361AF8-1A2F-5B44-8E04-D68886519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0" y="6307138"/>
            <a:ext cx="9042400" cy="63119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CF4069-55E4-E94A-8664-4B1281C5F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0" y="-4762"/>
            <a:ext cx="9042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8738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2020-05-08T21:49:36Z</dcterms:created>
  <dcterms:modified xsi:type="dcterms:W3CDTF">2020-05-18T16:31:49Z</dcterms:modified>
</cp:coreProperties>
</file>