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43FA-A230-70B0-DD5A-2CD97EB8E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A8FB-323C-0F40-CED2-6D0A84645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4C77-769F-0F3C-68FF-173FC31F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C853-F187-61BA-E778-4CE9BD2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4B7D-7B49-D526-3BE8-71E5EDAA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5CB-FE55-3BFF-B34D-C6E8408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A55E-2EDE-3EE3-5C2F-E02C58FAF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FB6F-5371-9BE6-C552-80296020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DD1C-E0E1-51C3-A2D1-E78F8A5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5C16-07F9-FBB1-F07E-18983C8B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1CCF9-047B-7FE7-FFEE-47A1158A5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13C43-AC2D-8299-E072-D4F7FDF0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9D0F-1352-5187-94DC-C6AA3C1E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F9AA-DAD3-777A-6616-0A5AC7F1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E4A7-D7F6-F235-EB44-BB885BD0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BBED-507A-2A0B-2047-1574637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C89B-CFF8-C876-8530-028E9DEC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9A99-358C-9F5B-3AAA-1B7CD9FE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99E1-4A0F-FDBB-360B-F61B87B6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92BF-FF1A-7A0A-6EF9-1F62537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CA43-E454-49FC-C75F-33C0932A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8E03-6C4A-97FA-B3C8-02DE04CE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FBC4-49D1-BF9B-082D-14A97A8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3DC0-A310-EE29-CF2B-675F4FF4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267C-D5BA-2EDB-78A2-8B6E49E4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0090-A455-07C7-4898-0505FCBF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B627-C333-C9F5-75EE-8EA61B17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8371-1D54-C971-E3A7-197170D3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7286-85FB-0345-5A3C-8A28E6D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3EE1-2A19-1765-8DB3-972FE97C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5192-84F6-9E0B-726F-DF4EFF51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F1C-E2C5-7AEA-0497-D362A397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29F-B5FC-8B8C-EFF5-3DCE2EF3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A1AC-1B27-D5EC-D669-D9B2170D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7B448-F63F-2AB9-4A74-1B8E7231C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A1134-7CC2-37B2-4DB0-F9FDA44B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64845-EB6D-24B7-324E-65F8FE8B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EC61C-EF6B-29F4-C7BF-C2A406A4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717E9-6926-6A2A-8BCF-87ECDA0F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04E9-3B21-C91B-7B46-4BA97763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DF551-B181-6604-B12B-53379877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C62BB-14D1-F951-74CE-8B0951C8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FE27E-444B-9CFB-3712-E3AD172B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FEE94-9C1A-E651-BD76-6B1B389F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04163-A389-C1DC-CA0C-99CB14CD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9968-3CAE-AF3E-0800-663EF2F0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7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0ED8-7CD6-3E80-696B-258779F5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0457-281A-C0FC-7BD8-39866F75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4103B-F0A0-1FA8-EC0E-3669B1DE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2FBB-0E76-B293-D323-7C7ACCD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3076-5BEE-89B4-5B99-CF0F5A40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3CF4-7218-DAB7-5BB2-A048906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25F-70CE-388F-A04F-81BCFE73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E65BC-BCE7-1805-DF48-060776FD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5AB7-BA12-57CE-8590-04B92A65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3956-AE50-ADC3-E73B-6472A62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0DF0-1EE0-3E06-0D77-DD3A7A87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9AC7-AB77-2E18-10EC-9F4FD4E4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5C465-41EF-42A3-B89F-0F84641C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DE13-AC6D-5AC6-62E2-3F36665C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A671-9970-2253-12C6-BAC72B987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1672-472F-AD46-A6D0-942F39217340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A110-CC19-1778-BC54-116AC89B9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B47E-26D2-26DF-D464-0FC222AF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F97F-F76A-4742-9A5C-5A85EBE20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33B1-79D1-EE99-EC1F-75739B88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FEE0-A279-446E-8454-094E71F59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Udeshi Pereira</dc:creator>
  <cp:lastModifiedBy>Udeshi Pereira</cp:lastModifiedBy>
  <cp:revision>1</cp:revision>
  <dcterms:created xsi:type="dcterms:W3CDTF">2022-09-19T10:40:16Z</dcterms:created>
  <dcterms:modified xsi:type="dcterms:W3CDTF">2022-09-19T10:42:18Z</dcterms:modified>
</cp:coreProperties>
</file>