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1D9F-44B9-4F12-8D2E-178BD47BF5A1}" type="datetimeFigureOut">
              <a:rPr lang="en-GB" smtClean="0"/>
              <a:t>2013-10-29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E993-A51A-4C27-9E98-C3AB44A6A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27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1D9F-44B9-4F12-8D2E-178BD47BF5A1}" type="datetimeFigureOut">
              <a:rPr lang="en-GB" smtClean="0"/>
              <a:t>2013-10-29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E993-A51A-4C27-9E98-C3AB44A6A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81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1D9F-44B9-4F12-8D2E-178BD47BF5A1}" type="datetimeFigureOut">
              <a:rPr lang="en-GB" smtClean="0"/>
              <a:t>2013-10-29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E993-A51A-4C27-9E98-C3AB44A6A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96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1D9F-44B9-4F12-8D2E-178BD47BF5A1}" type="datetimeFigureOut">
              <a:rPr lang="en-GB" smtClean="0"/>
              <a:t>2013-10-29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E993-A51A-4C27-9E98-C3AB44A6A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8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1D9F-44B9-4F12-8D2E-178BD47BF5A1}" type="datetimeFigureOut">
              <a:rPr lang="en-GB" smtClean="0"/>
              <a:t>2013-10-29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E993-A51A-4C27-9E98-C3AB44A6A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125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1D9F-44B9-4F12-8D2E-178BD47BF5A1}" type="datetimeFigureOut">
              <a:rPr lang="en-GB" smtClean="0"/>
              <a:t>2013-10-29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E993-A51A-4C27-9E98-C3AB44A6A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429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1D9F-44B9-4F12-8D2E-178BD47BF5A1}" type="datetimeFigureOut">
              <a:rPr lang="en-GB" smtClean="0"/>
              <a:t>2013-10-29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E993-A51A-4C27-9E98-C3AB44A6A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344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1D9F-44B9-4F12-8D2E-178BD47BF5A1}" type="datetimeFigureOut">
              <a:rPr lang="en-GB" smtClean="0"/>
              <a:t>2013-10-29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E993-A51A-4C27-9E98-C3AB44A6A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843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1D9F-44B9-4F12-8D2E-178BD47BF5A1}" type="datetimeFigureOut">
              <a:rPr lang="en-GB" smtClean="0"/>
              <a:t>2013-10-29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E993-A51A-4C27-9E98-C3AB44A6A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567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1D9F-44B9-4F12-8D2E-178BD47BF5A1}" type="datetimeFigureOut">
              <a:rPr lang="en-GB" smtClean="0"/>
              <a:t>2013-10-29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E993-A51A-4C27-9E98-C3AB44A6A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30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11D9F-44B9-4F12-8D2E-178BD47BF5A1}" type="datetimeFigureOut">
              <a:rPr lang="en-GB" smtClean="0"/>
              <a:t>2013-10-29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5E993-A51A-4C27-9E98-C3AB44A6A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46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11D9F-44B9-4F12-8D2E-178BD47BF5A1}" type="datetimeFigureOut">
              <a:rPr lang="en-GB" smtClean="0"/>
              <a:t>2013-10-29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5E993-A51A-4C27-9E98-C3AB44A6A2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356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 flipH="1">
            <a:off x="1793071" y="1110018"/>
            <a:ext cx="8992451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055157" y="781312"/>
            <a:ext cx="2932306" cy="657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alarm/1</a:t>
            </a:r>
            <a:endParaRPr lang="en-GB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7192370" y="2511186"/>
            <a:ext cx="3593152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545874" y="2182480"/>
            <a:ext cx="2932306" cy="657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alarm/1/state/124</a:t>
            </a:r>
            <a:endParaRPr lang="en-GB" dirty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599218" y="2511186"/>
            <a:ext cx="3593152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929641" y="2182480"/>
            <a:ext cx="2932306" cy="6574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alarm/1/state/123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785522" y="801248"/>
            <a:ext cx="0" cy="26306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19405" y="3434886"/>
            <a:ext cx="15680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2013-10-28 23:50:00Z</a:t>
            </a:r>
            <a:endParaRPr lang="en-GB" sz="12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7184778" y="2116562"/>
            <a:ext cx="0" cy="13153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0538566" y="3420491"/>
            <a:ext cx="456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now</a:t>
            </a:r>
            <a:endParaRPr lang="en-GB" sz="1200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3599218" y="2116562"/>
            <a:ext cx="0" cy="13153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178513" y="3434886"/>
            <a:ext cx="15680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2013-10-28 18:00:00Z</a:t>
            </a:r>
            <a:endParaRPr lang="en-GB" sz="1200" dirty="0"/>
          </a:p>
        </p:txBody>
      </p:sp>
      <p:sp>
        <p:nvSpPr>
          <p:cNvPr id="26" name="Rectangle 25"/>
          <p:cNvSpPr/>
          <p:nvPr/>
        </p:nvSpPr>
        <p:spPr>
          <a:xfrm>
            <a:off x="4529737" y="2830414"/>
            <a:ext cx="210826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ex:currentStatus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"active"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142173" y="2806004"/>
            <a:ext cx="226215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ex:currentStatus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"disabled"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503721" y="499389"/>
            <a:ext cx="23391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prov:atLocation</a:t>
            </a:r>
            <a:r>
              <a:rPr lang="en-GB" sz="11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&lt;customer/5&gt;</a:t>
            </a:r>
            <a:endParaRPr lang="en-GB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1793071" y="801248"/>
            <a:ext cx="0" cy="263062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269260" y="3434886"/>
            <a:ext cx="15680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/>
              <a:t>1984-05-15 17:19:41Z</a:t>
            </a:r>
            <a:endParaRPr lang="en-GB" sz="1200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5330445" y="1472053"/>
            <a:ext cx="667746" cy="64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7067177" y="1436537"/>
            <a:ext cx="976081" cy="674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789161" y="1593355"/>
            <a:ext cx="14924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/>
              <a:t>p</a:t>
            </a:r>
            <a:r>
              <a:rPr lang="en-GB" sz="1200" i="1" dirty="0" err="1" smtClean="0"/>
              <a:t>rov:specializationOf</a:t>
            </a:r>
            <a:endParaRPr lang="en-GB" sz="1200" i="1" dirty="0"/>
          </a:p>
        </p:txBody>
      </p:sp>
      <p:sp>
        <p:nvSpPr>
          <p:cNvPr id="40" name="Rectangle 39"/>
          <p:cNvSpPr/>
          <p:nvPr/>
        </p:nvSpPr>
        <p:spPr>
          <a:xfrm>
            <a:off x="5873606" y="3143492"/>
            <a:ext cx="13294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200" i="1" dirty="0" err="1" smtClean="0"/>
              <a:t>prov:invalidatedAt</a:t>
            </a:r>
            <a:endParaRPr lang="en-GB" sz="1200" i="1" dirty="0"/>
          </a:p>
        </p:txBody>
      </p:sp>
      <p:sp>
        <p:nvSpPr>
          <p:cNvPr id="41" name="Rectangle 40"/>
          <p:cNvSpPr/>
          <p:nvPr/>
        </p:nvSpPr>
        <p:spPr>
          <a:xfrm>
            <a:off x="7199962" y="3143492"/>
            <a:ext cx="1585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 smtClean="0"/>
              <a:t>prov:generatedAtTime</a:t>
            </a:r>
            <a:endParaRPr lang="en-GB" sz="1200" i="1" dirty="0"/>
          </a:p>
        </p:txBody>
      </p:sp>
      <p:sp>
        <p:nvSpPr>
          <p:cNvPr id="42" name="Rectangle 41"/>
          <p:cNvSpPr/>
          <p:nvPr/>
        </p:nvSpPr>
        <p:spPr>
          <a:xfrm>
            <a:off x="1756950" y="3158229"/>
            <a:ext cx="1585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 smtClean="0"/>
              <a:t>prov:generatedAtTime</a:t>
            </a:r>
            <a:endParaRPr lang="en-GB" sz="1200" i="1" dirty="0"/>
          </a:p>
        </p:txBody>
      </p:sp>
      <p:sp>
        <p:nvSpPr>
          <p:cNvPr id="43" name="Rectangle 42"/>
          <p:cNvSpPr/>
          <p:nvPr/>
        </p:nvSpPr>
        <p:spPr>
          <a:xfrm>
            <a:off x="3569451" y="3143492"/>
            <a:ext cx="15854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 smtClean="0"/>
              <a:t>prov:generatedAtTime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3151915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27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>University of Manchester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Stian Soiland-Reyes</dc:creator>
  <cp:lastModifiedBy>Stian Soiland-Reyes</cp:lastModifiedBy>
  <cp:revision>12</cp:revision>
  <dcterms:created xsi:type="dcterms:W3CDTF">2013-10-29T14:43:05Z</dcterms:created>
  <dcterms:modified xsi:type="dcterms:W3CDTF">2013-10-29T15:56:04Z</dcterms:modified>
</cp:coreProperties>
</file>