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4"/>
  </p:notesMasterIdLst>
  <p:sldIdLst>
    <p:sldId id="257" r:id="rId5"/>
    <p:sldId id="258" r:id="rId6"/>
    <p:sldId id="259" r:id="rId7"/>
    <p:sldId id="260" r:id="rId8"/>
    <p:sldId id="262" r:id="rId9"/>
    <p:sldId id="263" r:id="rId10"/>
    <p:sldId id="264" r:id="rId11"/>
    <p:sldId id="265" r:id="rId12"/>
    <p:sldId id="26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01" autoAdjust="0"/>
    <p:restoredTop sz="94619" autoAdjust="0"/>
  </p:normalViewPr>
  <p:slideViewPr>
    <p:cSldViewPr snapToGrid="0">
      <p:cViewPr varScale="1">
        <p:scale>
          <a:sx n="162" d="100"/>
          <a:sy n="162" d="100"/>
        </p:scale>
        <p:origin x="100" y="1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A70FD8F-0050-42E3-8B3A-6ED7CFB9852E}" type="doc">
      <dgm:prSet loTypeId="urn:microsoft.com/office/officeart/2016/7/layout/RoundedRectangleTimeline" loCatId="process" qsTypeId="urn:microsoft.com/office/officeart/2005/8/quickstyle/simple1" qsCatId="simple" csTypeId="urn:microsoft.com/office/officeart/2005/8/colors/accent1_3" csCatId="accent1" phldr="1"/>
      <dgm:spPr/>
      <dgm:t>
        <a:bodyPr/>
        <a:lstStyle/>
        <a:p>
          <a:endParaRPr lang="en-US"/>
        </a:p>
      </dgm:t>
    </dgm:pt>
    <dgm:pt modelId="{96262926-A67D-4E4E-9515-5EBC67F0B634}">
      <dgm:prSet/>
      <dgm:spPr/>
      <dgm:t>
        <a:bodyPr/>
        <a:lstStyle/>
        <a:p>
          <a:r>
            <a:rPr lang="en-US" dirty="0"/>
            <a:t>Exploratory Data Analysis</a:t>
          </a:r>
        </a:p>
      </dgm:t>
    </dgm:pt>
    <dgm:pt modelId="{EC74E552-C501-4B0E-9400-E8B410F53D50}" type="parTrans" cxnId="{8C5B110A-FBC3-4CBF-BED2-413E87D4DAD5}">
      <dgm:prSet/>
      <dgm:spPr/>
      <dgm:t>
        <a:bodyPr/>
        <a:lstStyle/>
        <a:p>
          <a:endParaRPr lang="en-US"/>
        </a:p>
      </dgm:t>
    </dgm:pt>
    <dgm:pt modelId="{1DA7ACEB-F642-43C1-BCB5-F580B9B985B9}" type="sibTrans" cxnId="{8C5B110A-FBC3-4CBF-BED2-413E87D4DAD5}">
      <dgm:prSet/>
      <dgm:spPr/>
      <dgm:t>
        <a:bodyPr/>
        <a:lstStyle/>
        <a:p>
          <a:endParaRPr lang="en-US"/>
        </a:p>
      </dgm:t>
    </dgm:pt>
    <dgm:pt modelId="{C5146535-FD3D-4589-98A3-623B8DA4B8DB}">
      <dgm:prSet/>
      <dgm:spPr/>
      <dgm:t>
        <a:bodyPr/>
        <a:lstStyle/>
        <a:p>
          <a:r>
            <a:rPr lang="en-US" dirty="0"/>
            <a:t>Naïve Bayes</a:t>
          </a:r>
        </a:p>
      </dgm:t>
    </dgm:pt>
    <dgm:pt modelId="{20848F78-EC70-4162-96CE-CC68006930F0}" type="parTrans" cxnId="{8EBF857E-7408-4941-91E4-293B0F59EEF7}">
      <dgm:prSet/>
      <dgm:spPr/>
      <dgm:t>
        <a:bodyPr/>
        <a:lstStyle/>
        <a:p>
          <a:endParaRPr lang="en-US"/>
        </a:p>
      </dgm:t>
    </dgm:pt>
    <dgm:pt modelId="{7A3CCAF8-AC3A-401E-AEDD-44BBC1AA9C31}" type="sibTrans" cxnId="{8EBF857E-7408-4941-91E4-293B0F59EEF7}">
      <dgm:prSet/>
      <dgm:spPr/>
      <dgm:t>
        <a:bodyPr/>
        <a:lstStyle/>
        <a:p>
          <a:endParaRPr lang="en-US"/>
        </a:p>
      </dgm:t>
    </dgm:pt>
    <dgm:pt modelId="{E80CA270-6C90-4E17-ACEA-46B56AD54DD1}">
      <dgm:prSet/>
      <dgm:spPr/>
      <dgm:t>
        <a:bodyPr/>
        <a:lstStyle/>
        <a:p>
          <a:r>
            <a:rPr lang="en-US" dirty="0"/>
            <a:t>Clustering </a:t>
          </a:r>
        </a:p>
      </dgm:t>
    </dgm:pt>
    <dgm:pt modelId="{7EEC8067-96EF-4BE0-8BE3-BA59ED78A31F}" type="parTrans" cxnId="{2DC28DF8-5C1B-4F53-A4C1-D5B63FB54BAF}">
      <dgm:prSet/>
      <dgm:spPr/>
      <dgm:t>
        <a:bodyPr/>
        <a:lstStyle/>
        <a:p>
          <a:endParaRPr lang="en-US"/>
        </a:p>
      </dgm:t>
    </dgm:pt>
    <dgm:pt modelId="{1AFE46E5-6B07-4894-8ECB-21BD7E7B8AF1}" type="sibTrans" cxnId="{2DC28DF8-5C1B-4F53-A4C1-D5B63FB54BAF}">
      <dgm:prSet/>
      <dgm:spPr/>
      <dgm:t>
        <a:bodyPr/>
        <a:lstStyle/>
        <a:p>
          <a:endParaRPr lang="en-US"/>
        </a:p>
      </dgm:t>
    </dgm:pt>
    <dgm:pt modelId="{09C152DA-7620-4852-8162-A77EC3609F3F}">
      <dgm:prSet/>
      <dgm:spPr/>
      <dgm:t>
        <a:bodyPr/>
        <a:lstStyle/>
        <a:p>
          <a:r>
            <a:rPr lang="en-US" dirty="0"/>
            <a:t>Multiple Linear Regression</a:t>
          </a:r>
        </a:p>
      </dgm:t>
    </dgm:pt>
    <dgm:pt modelId="{9F6D14C0-6C82-4CBD-8D6D-B0E117B6F2ED}" type="parTrans" cxnId="{23ECAC8B-17A4-4883-AA0E-06D66B7E788A}">
      <dgm:prSet/>
      <dgm:spPr/>
      <dgm:t>
        <a:bodyPr/>
        <a:lstStyle/>
        <a:p>
          <a:endParaRPr lang="en-US"/>
        </a:p>
      </dgm:t>
    </dgm:pt>
    <dgm:pt modelId="{0AE8D36D-0F0F-4206-AE39-0A2D73987B68}" type="sibTrans" cxnId="{23ECAC8B-17A4-4883-AA0E-06D66B7E788A}">
      <dgm:prSet/>
      <dgm:spPr/>
      <dgm:t>
        <a:bodyPr/>
        <a:lstStyle/>
        <a:p>
          <a:endParaRPr lang="en-US"/>
        </a:p>
      </dgm:t>
    </dgm:pt>
    <dgm:pt modelId="{6C8937BE-93F8-4DED-8538-1C601DAEBA66}">
      <dgm:prSet/>
      <dgm:spPr/>
      <dgm:t>
        <a:bodyPr/>
        <a:lstStyle/>
        <a:p>
          <a:r>
            <a:rPr lang="en-US" dirty="0"/>
            <a:t>Regression</a:t>
          </a:r>
        </a:p>
      </dgm:t>
    </dgm:pt>
    <dgm:pt modelId="{A97BE953-FA9D-4BA6-A92C-494DB1F3BA59}" type="sibTrans" cxnId="{FAA8D3DD-12E8-457D-9144-B037C5678347}">
      <dgm:prSet/>
      <dgm:spPr/>
      <dgm:t>
        <a:bodyPr/>
        <a:lstStyle/>
        <a:p>
          <a:endParaRPr lang="en-US"/>
        </a:p>
      </dgm:t>
    </dgm:pt>
    <dgm:pt modelId="{77D169C6-D77F-456D-B18B-D7BE016AD87A}" type="parTrans" cxnId="{FAA8D3DD-12E8-457D-9144-B037C5678347}">
      <dgm:prSet/>
      <dgm:spPr/>
      <dgm:t>
        <a:bodyPr/>
        <a:lstStyle/>
        <a:p>
          <a:endParaRPr lang="en-US"/>
        </a:p>
      </dgm:t>
    </dgm:pt>
    <dgm:pt modelId="{8DB5D7D5-6A1C-4ABC-8850-759A9D876047}">
      <dgm:prSet/>
      <dgm:spPr/>
      <dgm:t>
        <a:bodyPr/>
        <a:lstStyle/>
        <a:p>
          <a:endParaRPr lang="en-US" dirty="0"/>
        </a:p>
      </dgm:t>
    </dgm:pt>
    <dgm:pt modelId="{BD6E0A2E-99C8-4F5A-971A-CD211D1099FF}" type="sibTrans" cxnId="{C5202EE1-10E9-4076-9D55-9E0CF8B152AF}">
      <dgm:prSet/>
      <dgm:spPr/>
      <dgm:t>
        <a:bodyPr/>
        <a:lstStyle/>
        <a:p>
          <a:endParaRPr lang="en-US"/>
        </a:p>
      </dgm:t>
    </dgm:pt>
    <dgm:pt modelId="{D8874F40-D7B0-41DE-BB6F-A6014FEAB2D7}" type="parTrans" cxnId="{C5202EE1-10E9-4076-9D55-9E0CF8B152AF}">
      <dgm:prSet/>
      <dgm:spPr/>
      <dgm:t>
        <a:bodyPr/>
        <a:lstStyle/>
        <a:p>
          <a:endParaRPr lang="en-US"/>
        </a:p>
      </dgm:t>
    </dgm:pt>
    <dgm:pt modelId="{AB52B3CC-6563-466D-BFC3-9B6B5AFA0881}" type="pres">
      <dgm:prSet presAssocID="{6A70FD8F-0050-42E3-8B3A-6ED7CFB9852E}" presName="Name0" presStyleCnt="0">
        <dgm:presLayoutVars>
          <dgm:chMax/>
          <dgm:chPref/>
          <dgm:animLvl val="lvl"/>
        </dgm:presLayoutVars>
      </dgm:prSet>
      <dgm:spPr/>
    </dgm:pt>
    <dgm:pt modelId="{815EDF7B-AC93-4A61-87AA-CAA5D85C31A8}" type="pres">
      <dgm:prSet presAssocID="{8DB5D7D5-6A1C-4ABC-8850-759A9D876047}" presName="composite1" presStyleCnt="0"/>
      <dgm:spPr/>
    </dgm:pt>
    <dgm:pt modelId="{954381E7-0584-46DD-8108-E9BF4F2B5005}" type="pres">
      <dgm:prSet presAssocID="{8DB5D7D5-6A1C-4ABC-8850-759A9D876047}" presName="parent1" presStyleLbl="alignNode1" presStyleIdx="0" presStyleCnt="3">
        <dgm:presLayoutVars>
          <dgm:chMax val="1"/>
          <dgm:chPref val="1"/>
          <dgm:bulletEnabled val="1"/>
        </dgm:presLayoutVars>
      </dgm:prSet>
      <dgm:spPr/>
    </dgm:pt>
    <dgm:pt modelId="{5A1B764B-0DC5-47CD-BDEA-9E67799496EC}" type="pres">
      <dgm:prSet presAssocID="{8DB5D7D5-6A1C-4ABC-8850-759A9D876047}" presName="Childtext1" presStyleLbl="revTx" presStyleIdx="0" presStyleCnt="3">
        <dgm:presLayoutVars>
          <dgm:bulletEnabled val="1"/>
        </dgm:presLayoutVars>
      </dgm:prSet>
      <dgm:spPr/>
    </dgm:pt>
    <dgm:pt modelId="{122B38A3-0442-4747-820C-1F37877E2B0E}" type="pres">
      <dgm:prSet presAssocID="{8DB5D7D5-6A1C-4ABC-8850-759A9D876047}" presName="ConnectLine1" presStyleLbl="sibTrans1D1" presStyleIdx="0" presStyleCnt="3"/>
      <dgm:spPr>
        <a:noFill/>
        <a:ln w="12700" cap="rnd" cmpd="sng" algn="ctr">
          <a:solidFill>
            <a:schemeClr val="accent1">
              <a:shade val="90000"/>
              <a:hueOff val="93466"/>
              <a:satOff val="1924"/>
              <a:lumOff val="8231"/>
              <a:alphaOff val="0"/>
            </a:schemeClr>
          </a:solidFill>
          <a:prstDash val="dash"/>
        </a:ln>
        <a:effectLst/>
      </dgm:spPr>
    </dgm:pt>
    <dgm:pt modelId="{A73181F6-69BB-4A47-8277-4671A45AC8C8}" type="pres">
      <dgm:prSet presAssocID="{8DB5D7D5-6A1C-4ABC-8850-759A9D876047}" presName="ConnectLineEnd1" presStyleLbl="lnNode1" presStyleIdx="0" presStyleCnt="3"/>
      <dgm:spPr/>
    </dgm:pt>
    <dgm:pt modelId="{6E76EADA-5F61-4A59-B2F8-FA10112079FC}" type="pres">
      <dgm:prSet presAssocID="{8DB5D7D5-6A1C-4ABC-8850-759A9D876047}" presName="EmptyPane1" presStyleCnt="0"/>
      <dgm:spPr/>
    </dgm:pt>
    <dgm:pt modelId="{A8189248-0785-43F1-844C-4DE92841F254}" type="pres">
      <dgm:prSet presAssocID="{BD6E0A2E-99C8-4F5A-971A-CD211D1099FF}" presName="spaceBetweenRectangles1" presStyleCnt="0"/>
      <dgm:spPr/>
    </dgm:pt>
    <dgm:pt modelId="{218D9CD7-D48D-464C-9A1C-0F322EC540B3}" type="pres">
      <dgm:prSet presAssocID="{C5146535-FD3D-4589-98A3-623B8DA4B8DB}" presName="composite1" presStyleCnt="0"/>
      <dgm:spPr/>
    </dgm:pt>
    <dgm:pt modelId="{30804A27-188E-4A17-8FFE-97BCCA0597B8}" type="pres">
      <dgm:prSet presAssocID="{C5146535-FD3D-4589-98A3-623B8DA4B8DB}" presName="parent1" presStyleLbl="alignNode1" presStyleIdx="1" presStyleCnt="3">
        <dgm:presLayoutVars>
          <dgm:chMax val="1"/>
          <dgm:chPref val="1"/>
          <dgm:bulletEnabled val="1"/>
        </dgm:presLayoutVars>
      </dgm:prSet>
      <dgm:spPr/>
    </dgm:pt>
    <dgm:pt modelId="{DF65791B-462E-4589-B98D-F60587330CA8}" type="pres">
      <dgm:prSet presAssocID="{C5146535-FD3D-4589-98A3-623B8DA4B8DB}" presName="Childtext1" presStyleLbl="revTx" presStyleIdx="1" presStyleCnt="3">
        <dgm:presLayoutVars>
          <dgm:bulletEnabled val="1"/>
        </dgm:presLayoutVars>
      </dgm:prSet>
      <dgm:spPr/>
    </dgm:pt>
    <dgm:pt modelId="{DBA410EB-5F61-4F46-92D9-C5B0AA59EE15}" type="pres">
      <dgm:prSet presAssocID="{C5146535-FD3D-4589-98A3-623B8DA4B8DB}" presName="ConnectLine1" presStyleLbl="sibTrans1D1" presStyleIdx="1" presStyleCnt="3"/>
      <dgm:spPr>
        <a:noFill/>
        <a:ln w="12700" cap="rnd" cmpd="sng" algn="ctr">
          <a:solidFill>
            <a:schemeClr val="accent1">
              <a:shade val="90000"/>
              <a:hueOff val="140199"/>
              <a:satOff val="2886"/>
              <a:lumOff val="12346"/>
              <a:alphaOff val="0"/>
            </a:schemeClr>
          </a:solidFill>
          <a:prstDash val="dash"/>
        </a:ln>
        <a:effectLst/>
      </dgm:spPr>
    </dgm:pt>
    <dgm:pt modelId="{E1220EDB-B75C-43A5-B862-97E4C09130A7}" type="pres">
      <dgm:prSet presAssocID="{C5146535-FD3D-4589-98A3-623B8DA4B8DB}" presName="ConnectLineEnd1" presStyleLbl="lnNode1" presStyleIdx="1" presStyleCnt="3"/>
      <dgm:spPr/>
    </dgm:pt>
    <dgm:pt modelId="{D8849157-215F-4E70-9735-315E97B5AC5C}" type="pres">
      <dgm:prSet presAssocID="{C5146535-FD3D-4589-98A3-623B8DA4B8DB}" presName="EmptyPane1" presStyleCnt="0"/>
      <dgm:spPr/>
    </dgm:pt>
    <dgm:pt modelId="{7C467054-22FE-4C18-9934-29D7168DFF63}" type="pres">
      <dgm:prSet presAssocID="{7A3CCAF8-AC3A-401E-AEDD-44BBC1AA9C31}" presName="spaceBetweenRectangles1" presStyleCnt="0"/>
      <dgm:spPr/>
    </dgm:pt>
    <dgm:pt modelId="{3E3E944D-A6EC-4962-9AC1-C585A4F97BDA}" type="pres">
      <dgm:prSet presAssocID="{09C152DA-7620-4852-8162-A77EC3609F3F}" presName="composite1" presStyleCnt="0"/>
      <dgm:spPr/>
    </dgm:pt>
    <dgm:pt modelId="{566B79CB-1A41-4F5C-BF91-58D94BF93913}" type="pres">
      <dgm:prSet presAssocID="{09C152DA-7620-4852-8162-A77EC3609F3F}" presName="parent1" presStyleLbl="alignNode1" presStyleIdx="2" presStyleCnt="3">
        <dgm:presLayoutVars>
          <dgm:chMax val="1"/>
          <dgm:chPref val="1"/>
          <dgm:bulletEnabled val="1"/>
        </dgm:presLayoutVars>
      </dgm:prSet>
      <dgm:spPr/>
    </dgm:pt>
    <dgm:pt modelId="{B4723E2A-4FF1-452A-BD25-8EC364F15A6F}" type="pres">
      <dgm:prSet presAssocID="{09C152DA-7620-4852-8162-A77EC3609F3F}" presName="Childtext1" presStyleLbl="revTx" presStyleIdx="2" presStyleCnt="3">
        <dgm:presLayoutVars>
          <dgm:bulletEnabled val="1"/>
        </dgm:presLayoutVars>
      </dgm:prSet>
      <dgm:spPr/>
    </dgm:pt>
    <dgm:pt modelId="{440E9361-37D2-4157-AF38-7B49AD23708B}" type="pres">
      <dgm:prSet presAssocID="{09C152DA-7620-4852-8162-A77EC3609F3F}" presName="ConnectLine1" presStyleLbl="sibTrans1D1" presStyleIdx="2" presStyleCnt="3"/>
      <dgm:spPr>
        <a:noFill/>
        <a:ln w="12700" cap="rnd" cmpd="sng" algn="ctr">
          <a:solidFill>
            <a:schemeClr val="accent1">
              <a:shade val="90000"/>
              <a:hueOff val="186931"/>
              <a:satOff val="3848"/>
              <a:lumOff val="16461"/>
              <a:alphaOff val="0"/>
            </a:schemeClr>
          </a:solidFill>
          <a:prstDash val="dash"/>
        </a:ln>
        <a:effectLst/>
      </dgm:spPr>
    </dgm:pt>
    <dgm:pt modelId="{C45E7B63-1C71-483E-A3A8-705CE86D4D8E}" type="pres">
      <dgm:prSet presAssocID="{09C152DA-7620-4852-8162-A77EC3609F3F}" presName="ConnectLineEnd1" presStyleLbl="lnNode1" presStyleIdx="2" presStyleCnt="3"/>
      <dgm:spPr/>
    </dgm:pt>
    <dgm:pt modelId="{4174F691-D9D3-451C-9893-D177DC3AED58}" type="pres">
      <dgm:prSet presAssocID="{09C152DA-7620-4852-8162-A77EC3609F3F}" presName="EmptyPane1" presStyleCnt="0"/>
      <dgm:spPr/>
    </dgm:pt>
  </dgm:ptLst>
  <dgm:cxnLst>
    <dgm:cxn modelId="{5C25BB02-FA66-40A4-9DA6-9E1CAE3A8D4E}" type="presOf" srcId="{C5146535-FD3D-4589-98A3-623B8DA4B8DB}" destId="{30804A27-188E-4A17-8FFE-97BCCA0597B8}" srcOrd="0" destOrd="0" presId="urn:microsoft.com/office/officeart/2016/7/layout/RoundedRectangleTimeline"/>
    <dgm:cxn modelId="{8C5B110A-FBC3-4CBF-BED2-413E87D4DAD5}" srcId="{8DB5D7D5-6A1C-4ABC-8850-759A9D876047}" destId="{96262926-A67D-4E4E-9515-5EBC67F0B634}" srcOrd="0" destOrd="0" parTransId="{EC74E552-C501-4B0E-9400-E8B410F53D50}" sibTransId="{1DA7ACEB-F642-43C1-BCB5-F580B9B985B9}"/>
    <dgm:cxn modelId="{84C67813-55CE-4EBC-9032-03BD847DC17E}" type="presOf" srcId="{6A70FD8F-0050-42E3-8B3A-6ED7CFB9852E}" destId="{AB52B3CC-6563-466D-BFC3-9B6B5AFA0881}" srcOrd="0" destOrd="0" presId="urn:microsoft.com/office/officeart/2016/7/layout/RoundedRectangleTimeline"/>
    <dgm:cxn modelId="{22ECA226-C4EA-44F1-BCB5-77F78841DA6F}" type="presOf" srcId="{09C152DA-7620-4852-8162-A77EC3609F3F}" destId="{566B79CB-1A41-4F5C-BF91-58D94BF93913}" srcOrd="0" destOrd="0" presId="urn:microsoft.com/office/officeart/2016/7/layout/RoundedRectangleTimeline"/>
    <dgm:cxn modelId="{E2BBA750-A5E4-4F50-BE16-016934379F81}" type="presOf" srcId="{6C8937BE-93F8-4DED-8538-1C601DAEBA66}" destId="{B4723E2A-4FF1-452A-BD25-8EC364F15A6F}" srcOrd="0" destOrd="0" presId="urn:microsoft.com/office/officeart/2016/7/layout/RoundedRectangleTimeline"/>
    <dgm:cxn modelId="{F9B2D375-40BE-4E5D-AA88-61805FBFF819}" type="presOf" srcId="{8DB5D7D5-6A1C-4ABC-8850-759A9D876047}" destId="{954381E7-0584-46DD-8108-E9BF4F2B5005}" srcOrd="0" destOrd="0" presId="urn:microsoft.com/office/officeart/2016/7/layout/RoundedRectangleTimeline"/>
    <dgm:cxn modelId="{8EBF857E-7408-4941-91E4-293B0F59EEF7}" srcId="{6A70FD8F-0050-42E3-8B3A-6ED7CFB9852E}" destId="{C5146535-FD3D-4589-98A3-623B8DA4B8DB}" srcOrd="1" destOrd="0" parTransId="{20848F78-EC70-4162-96CE-CC68006930F0}" sibTransId="{7A3CCAF8-AC3A-401E-AEDD-44BBC1AA9C31}"/>
    <dgm:cxn modelId="{23ECAC8B-17A4-4883-AA0E-06D66B7E788A}" srcId="{6A70FD8F-0050-42E3-8B3A-6ED7CFB9852E}" destId="{09C152DA-7620-4852-8162-A77EC3609F3F}" srcOrd="2" destOrd="0" parTransId="{9F6D14C0-6C82-4CBD-8D6D-B0E117B6F2ED}" sibTransId="{0AE8D36D-0F0F-4206-AE39-0A2D73987B68}"/>
    <dgm:cxn modelId="{F9540599-A193-456C-A9A9-8962E3855B0B}" type="presOf" srcId="{96262926-A67D-4E4E-9515-5EBC67F0B634}" destId="{5A1B764B-0DC5-47CD-BDEA-9E67799496EC}" srcOrd="0" destOrd="0" presId="urn:microsoft.com/office/officeart/2016/7/layout/RoundedRectangleTimeline"/>
    <dgm:cxn modelId="{E13585A2-54F2-486A-B317-F4D6AF7E83B9}" type="presOf" srcId="{E80CA270-6C90-4E17-ACEA-46B56AD54DD1}" destId="{DF65791B-462E-4589-B98D-F60587330CA8}" srcOrd="0" destOrd="0" presId="urn:microsoft.com/office/officeart/2016/7/layout/RoundedRectangleTimeline"/>
    <dgm:cxn modelId="{FAA8D3DD-12E8-457D-9144-B037C5678347}" srcId="{09C152DA-7620-4852-8162-A77EC3609F3F}" destId="{6C8937BE-93F8-4DED-8538-1C601DAEBA66}" srcOrd="0" destOrd="0" parTransId="{77D169C6-D77F-456D-B18B-D7BE016AD87A}" sibTransId="{A97BE953-FA9D-4BA6-A92C-494DB1F3BA59}"/>
    <dgm:cxn modelId="{C5202EE1-10E9-4076-9D55-9E0CF8B152AF}" srcId="{6A70FD8F-0050-42E3-8B3A-6ED7CFB9852E}" destId="{8DB5D7D5-6A1C-4ABC-8850-759A9D876047}" srcOrd="0" destOrd="0" parTransId="{D8874F40-D7B0-41DE-BB6F-A6014FEAB2D7}" sibTransId="{BD6E0A2E-99C8-4F5A-971A-CD211D1099FF}"/>
    <dgm:cxn modelId="{2DC28DF8-5C1B-4F53-A4C1-D5B63FB54BAF}" srcId="{C5146535-FD3D-4589-98A3-623B8DA4B8DB}" destId="{E80CA270-6C90-4E17-ACEA-46B56AD54DD1}" srcOrd="0" destOrd="0" parTransId="{7EEC8067-96EF-4BE0-8BE3-BA59ED78A31F}" sibTransId="{1AFE46E5-6B07-4894-8ECB-21BD7E7B8AF1}"/>
    <dgm:cxn modelId="{76459B4A-BC95-4631-A3CC-1410E80D5DFD}" type="presParOf" srcId="{AB52B3CC-6563-466D-BFC3-9B6B5AFA0881}" destId="{815EDF7B-AC93-4A61-87AA-CAA5D85C31A8}" srcOrd="0" destOrd="0" presId="urn:microsoft.com/office/officeart/2016/7/layout/RoundedRectangleTimeline"/>
    <dgm:cxn modelId="{4238FA88-CE43-4680-BFB0-73DED5612698}" type="presParOf" srcId="{815EDF7B-AC93-4A61-87AA-CAA5D85C31A8}" destId="{954381E7-0584-46DD-8108-E9BF4F2B5005}" srcOrd="0" destOrd="0" presId="urn:microsoft.com/office/officeart/2016/7/layout/RoundedRectangleTimeline"/>
    <dgm:cxn modelId="{6497CE05-0893-4952-B18A-28D71D90B841}" type="presParOf" srcId="{815EDF7B-AC93-4A61-87AA-CAA5D85C31A8}" destId="{5A1B764B-0DC5-47CD-BDEA-9E67799496EC}" srcOrd="1" destOrd="0" presId="urn:microsoft.com/office/officeart/2016/7/layout/RoundedRectangleTimeline"/>
    <dgm:cxn modelId="{CB8BA570-C0D4-4400-BED8-C9BC961A6553}" type="presParOf" srcId="{815EDF7B-AC93-4A61-87AA-CAA5D85C31A8}" destId="{122B38A3-0442-4747-820C-1F37877E2B0E}" srcOrd="2" destOrd="0" presId="urn:microsoft.com/office/officeart/2016/7/layout/RoundedRectangleTimeline"/>
    <dgm:cxn modelId="{82FC1E36-99F3-4E1F-8BD1-229D77A82EB1}" type="presParOf" srcId="{815EDF7B-AC93-4A61-87AA-CAA5D85C31A8}" destId="{A73181F6-69BB-4A47-8277-4671A45AC8C8}" srcOrd="3" destOrd="0" presId="urn:microsoft.com/office/officeart/2016/7/layout/RoundedRectangleTimeline"/>
    <dgm:cxn modelId="{7EAD7967-836C-4AB6-AAA2-ED2EF3F29E78}" type="presParOf" srcId="{815EDF7B-AC93-4A61-87AA-CAA5D85C31A8}" destId="{6E76EADA-5F61-4A59-B2F8-FA10112079FC}" srcOrd="4" destOrd="0" presId="urn:microsoft.com/office/officeart/2016/7/layout/RoundedRectangleTimeline"/>
    <dgm:cxn modelId="{3783DE09-7B3D-423E-960C-ED9DB81E314E}" type="presParOf" srcId="{AB52B3CC-6563-466D-BFC3-9B6B5AFA0881}" destId="{A8189248-0785-43F1-844C-4DE92841F254}" srcOrd="1" destOrd="0" presId="urn:microsoft.com/office/officeart/2016/7/layout/RoundedRectangleTimeline"/>
    <dgm:cxn modelId="{38B07C9C-D21D-4E2B-A78B-C30877B2689A}" type="presParOf" srcId="{AB52B3CC-6563-466D-BFC3-9B6B5AFA0881}" destId="{218D9CD7-D48D-464C-9A1C-0F322EC540B3}" srcOrd="2" destOrd="0" presId="urn:microsoft.com/office/officeart/2016/7/layout/RoundedRectangleTimeline"/>
    <dgm:cxn modelId="{E6790483-7B9E-44FB-9EAE-A282A4B9AB73}" type="presParOf" srcId="{218D9CD7-D48D-464C-9A1C-0F322EC540B3}" destId="{30804A27-188E-4A17-8FFE-97BCCA0597B8}" srcOrd="0" destOrd="0" presId="urn:microsoft.com/office/officeart/2016/7/layout/RoundedRectangleTimeline"/>
    <dgm:cxn modelId="{B31BDB48-FB8E-47F4-8F76-B90009D28A96}" type="presParOf" srcId="{218D9CD7-D48D-464C-9A1C-0F322EC540B3}" destId="{DF65791B-462E-4589-B98D-F60587330CA8}" srcOrd="1" destOrd="0" presId="urn:microsoft.com/office/officeart/2016/7/layout/RoundedRectangleTimeline"/>
    <dgm:cxn modelId="{517AE913-68B2-41AC-BE20-5D4195845D6F}" type="presParOf" srcId="{218D9CD7-D48D-464C-9A1C-0F322EC540B3}" destId="{DBA410EB-5F61-4F46-92D9-C5B0AA59EE15}" srcOrd="2" destOrd="0" presId="urn:microsoft.com/office/officeart/2016/7/layout/RoundedRectangleTimeline"/>
    <dgm:cxn modelId="{0F089045-7542-47F1-8B17-68354869406A}" type="presParOf" srcId="{218D9CD7-D48D-464C-9A1C-0F322EC540B3}" destId="{E1220EDB-B75C-43A5-B862-97E4C09130A7}" srcOrd="3" destOrd="0" presId="urn:microsoft.com/office/officeart/2016/7/layout/RoundedRectangleTimeline"/>
    <dgm:cxn modelId="{79B44ECC-99D2-49DD-9DEE-58B1D2AE6C6C}" type="presParOf" srcId="{218D9CD7-D48D-464C-9A1C-0F322EC540B3}" destId="{D8849157-215F-4E70-9735-315E97B5AC5C}" srcOrd="4" destOrd="0" presId="urn:microsoft.com/office/officeart/2016/7/layout/RoundedRectangleTimeline"/>
    <dgm:cxn modelId="{6930EC12-FB60-44F8-973F-19AC06AA90BB}" type="presParOf" srcId="{AB52B3CC-6563-466D-BFC3-9B6B5AFA0881}" destId="{7C467054-22FE-4C18-9934-29D7168DFF63}" srcOrd="3" destOrd="0" presId="urn:microsoft.com/office/officeart/2016/7/layout/RoundedRectangleTimeline"/>
    <dgm:cxn modelId="{1F4A4777-E935-453F-A5B9-015C6946FC6A}" type="presParOf" srcId="{AB52B3CC-6563-466D-BFC3-9B6B5AFA0881}" destId="{3E3E944D-A6EC-4962-9AC1-C585A4F97BDA}" srcOrd="4" destOrd="0" presId="urn:microsoft.com/office/officeart/2016/7/layout/RoundedRectangleTimeline"/>
    <dgm:cxn modelId="{94AC8B5D-A9B9-4EF3-AD1C-6024606B5BF8}" type="presParOf" srcId="{3E3E944D-A6EC-4962-9AC1-C585A4F97BDA}" destId="{566B79CB-1A41-4F5C-BF91-58D94BF93913}" srcOrd="0" destOrd="0" presId="urn:microsoft.com/office/officeart/2016/7/layout/RoundedRectangleTimeline"/>
    <dgm:cxn modelId="{A151554E-10B3-429A-9E0D-D40262ED6857}" type="presParOf" srcId="{3E3E944D-A6EC-4962-9AC1-C585A4F97BDA}" destId="{B4723E2A-4FF1-452A-BD25-8EC364F15A6F}" srcOrd="1" destOrd="0" presId="urn:microsoft.com/office/officeart/2016/7/layout/RoundedRectangleTimeline"/>
    <dgm:cxn modelId="{329635D9-081F-4DC9-88AA-E074B7400415}" type="presParOf" srcId="{3E3E944D-A6EC-4962-9AC1-C585A4F97BDA}" destId="{440E9361-37D2-4157-AF38-7B49AD23708B}" srcOrd="2" destOrd="0" presId="urn:microsoft.com/office/officeart/2016/7/layout/RoundedRectangleTimeline"/>
    <dgm:cxn modelId="{0F0D3AEA-9F0C-400E-A955-6CD1F474B6A4}" type="presParOf" srcId="{3E3E944D-A6EC-4962-9AC1-C585A4F97BDA}" destId="{C45E7B63-1C71-483E-A3A8-705CE86D4D8E}" srcOrd="3" destOrd="0" presId="urn:microsoft.com/office/officeart/2016/7/layout/RoundedRectangleTimeline"/>
    <dgm:cxn modelId="{91F0BE33-39D4-4457-A5CC-3F1682DB166D}" type="presParOf" srcId="{3E3E944D-A6EC-4962-9AC1-C585A4F97BDA}" destId="{4174F691-D9D3-451C-9893-D177DC3AED58}" srcOrd="4" destOrd="0" presId="urn:microsoft.com/office/officeart/2016/7/layout/RoundedRectangle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4381E7-0584-46DD-8108-E9BF4F2B5005}">
      <dsp:nvSpPr>
        <dsp:cNvPr id="0" name=""/>
        <dsp:cNvSpPr/>
      </dsp:nvSpPr>
      <dsp:spPr>
        <a:xfrm rot="16200000">
          <a:off x="2328055" y="314278"/>
          <a:ext cx="363378" cy="3005230"/>
        </a:xfrm>
        <a:prstGeom prst="round2SameRect">
          <a:avLst/>
        </a:prstGeom>
        <a:solidFill>
          <a:schemeClr val="accent1">
            <a:shade val="80000"/>
            <a:hueOff val="0"/>
            <a:satOff val="0"/>
            <a:lumOff val="0"/>
            <a:alphaOff val="0"/>
          </a:schemeClr>
        </a:solidFill>
        <a:ln w="22225"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1">
          <a:noAutofit/>
        </a:bodyPr>
        <a:lstStyle/>
        <a:p>
          <a:pPr marL="0" lvl="0" indent="0" algn="ctr" defTabSz="488950">
            <a:lnSpc>
              <a:spcPct val="90000"/>
            </a:lnSpc>
            <a:spcBef>
              <a:spcPct val="0"/>
            </a:spcBef>
            <a:spcAft>
              <a:spcPct val="35000"/>
            </a:spcAft>
            <a:buNone/>
          </a:pPr>
          <a:endParaRPr lang="en-US" sz="1100" kern="1200" dirty="0"/>
        </a:p>
      </dsp:txBody>
      <dsp:txXfrm rot="5400000">
        <a:off x="1024869" y="1652943"/>
        <a:ext cx="2987491" cy="327900"/>
      </dsp:txXfrm>
    </dsp:sp>
    <dsp:sp modelId="{5A1B764B-0DC5-47CD-BDEA-9E67799496EC}">
      <dsp:nvSpPr>
        <dsp:cNvPr id="0" name=""/>
        <dsp:cNvSpPr/>
      </dsp:nvSpPr>
      <dsp:spPr>
        <a:xfrm>
          <a:off x="5385" y="0"/>
          <a:ext cx="5008717"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83820" numCol="1" spcCol="1270" anchor="b" anchorCtr="1">
          <a:noAutofit/>
        </a:bodyPr>
        <a:lstStyle/>
        <a:p>
          <a:pPr marL="0" lvl="0" indent="0" algn="ctr" defTabSz="488950">
            <a:lnSpc>
              <a:spcPct val="90000"/>
            </a:lnSpc>
            <a:spcBef>
              <a:spcPct val="0"/>
            </a:spcBef>
            <a:spcAft>
              <a:spcPct val="35000"/>
            </a:spcAft>
            <a:buNone/>
          </a:pPr>
          <a:r>
            <a:rPr lang="en-US" sz="1100" kern="1200" dirty="0"/>
            <a:t>Exploratory Data Analysis</a:t>
          </a:r>
        </a:p>
      </dsp:txBody>
      <dsp:txXfrm>
        <a:off x="5385" y="0"/>
        <a:ext cx="5008717" cy="1271825"/>
      </dsp:txXfrm>
    </dsp:sp>
    <dsp:sp modelId="{122B38A3-0442-4747-820C-1F37877E2B0E}">
      <dsp:nvSpPr>
        <dsp:cNvPr id="0" name=""/>
        <dsp:cNvSpPr/>
      </dsp:nvSpPr>
      <dsp:spPr>
        <a:xfrm>
          <a:off x="2509744" y="1344501"/>
          <a:ext cx="0" cy="290702"/>
        </a:xfrm>
        <a:prstGeom prst="line">
          <a:avLst/>
        </a:prstGeom>
        <a:noFill/>
        <a:ln w="12700" cap="rnd" cmpd="sng" algn="ctr">
          <a:solidFill>
            <a:schemeClr val="accent1">
              <a:shade val="90000"/>
              <a:hueOff val="93466"/>
              <a:satOff val="1924"/>
              <a:lumOff val="8231"/>
              <a:alphaOff val="0"/>
            </a:schemeClr>
          </a:solidFill>
          <a:prstDash val="dash"/>
        </a:ln>
        <a:effectLst/>
      </dsp:spPr>
      <dsp:style>
        <a:lnRef idx="1">
          <a:scrgbClr r="0" g="0" b="0"/>
        </a:lnRef>
        <a:fillRef idx="0">
          <a:scrgbClr r="0" g="0" b="0"/>
        </a:fillRef>
        <a:effectRef idx="0">
          <a:scrgbClr r="0" g="0" b="0"/>
        </a:effectRef>
        <a:fontRef idx="minor"/>
      </dsp:style>
    </dsp:sp>
    <dsp:sp modelId="{A73181F6-69BB-4A47-8277-4671A45AC8C8}">
      <dsp:nvSpPr>
        <dsp:cNvPr id="0" name=""/>
        <dsp:cNvSpPr/>
      </dsp:nvSpPr>
      <dsp:spPr>
        <a:xfrm>
          <a:off x="2473406" y="1271825"/>
          <a:ext cx="72675" cy="72675"/>
        </a:xfrm>
        <a:prstGeom prst="ellipse">
          <a:avLst/>
        </a:prstGeom>
        <a:solidFill>
          <a:schemeClr val="accent1">
            <a:shade val="80000"/>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0804A27-188E-4A17-8FFE-97BCCA0597B8}">
      <dsp:nvSpPr>
        <dsp:cNvPr id="0" name=""/>
        <dsp:cNvSpPr/>
      </dsp:nvSpPr>
      <dsp:spPr>
        <a:xfrm>
          <a:off x="4012359" y="1635204"/>
          <a:ext cx="3005230" cy="363378"/>
        </a:xfrm>
        <a:prstGeom prst="rect">
          <a:avLst/>
        </a:prstGeom>
        <a:solidFill>
          <a:schemeClr val="accent1">
            <a:shade val="80000"/>
            <a:hueOff val="223096"/>
            <a:satOff val="-4529"/>
            <a:lumOff val="15339"/>
            <a:alphaOff val="0"/>
          </a:schemeClr>
        </a:solidFill>
        <a:ln w="22225" cap="rnd" cmpd="sng" algn="ctr">
          <a:solidFill>
            <a:schemeClr val="accent1">
              <a:shade val="80000"/>
              <a:hueOff val="223096"/>
              <a:satOff val="-4529"/>
              <a:lumOff val="15339"/>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1">
          <a:noAutofit/>
        </a:bodyPr>
        <a:lstStyle/>
        <a:p>
          <a:pPr marL="0" lvl="0" indent="0" algn="ctr" defTabSz="488950">
            <a:lnSpc>
              <a:spcPct val="90000"/>
            </a:lnSpc>
            <a:spcBef>
              <a:spcPct val="0"/>
            </a:spcBef>
            <a:spcAft>
              <a:spcPct val="35000"/>
            </a:spcAft>
            <a:buNone/>
          </a:pPr>
          <a:r>
            <a:rPr lang="en-US" sz="1100" kern="1200" dirty="0"/>
            <a:t>Naïve Bayes</a:t>
          </a:r>
        </a:p>
      </dsp:txBody>
      <dsp:txXfrm>
        <a:off x="4012359" y="1635204"/>
        <a:ext cx="3005230" cy="363378"/>
      </dsp:txXfrm>
    </dsp:sp>
    <dsp:sp modelId="{DF65791B-462E-4589-B98D-F60587330CA8}">
      <dsp:nvSpPr>
        <dsp:cNvPr id="0" name=""/>
        <dsp:cNvSpPr/>
      </dsp:nvSpPr>
      <dsp:spPr>
        <a:xfrm>
          <a:off x="3010616" y="2361961"/>
          <a:ext cx="5008717"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83820" rIns="0" bIns="0" numCol="1" spcCol="1270" anchor="t" anchorCtr="1">
          <a:noAutofit/>
        </a:bodyPr>
        <a:lstStyle/>
        <a:p>
          <a:pPr marL="0" lvl="0" indent="0" algn="ctr" defTabSz="488950">
            <a:lnSpc>
              <a:spcPct val="90000"/>
            </a:lnSpc>
            <a:spcBef>
              <a:spcPct val="0"/>
            </a:spcBef>
            <a:spcAft>
              <a:spcPct val="35000"/>
            </a:spcAft>
            <a:buNone/>
          </a:pPr>
          <a:r>
            <a:rPr lang="en-US" sz="1100" kern="1200" dirty="0"/>
            <a:t>Clustering </a:t>
          </a:r>
        </a:p>
      </dsp:txBody>
      <dsp:txXfrm>
        <a:off x="3010616" y="2361961"/>
        <a:ext cx="5008717" cy="1271825"/>
      </dsp:txXfrm>
    </dsp:sp>
    <dsp:sp modelId="{DBA410EB-5F61-4F46-92D9-C5B0AA59EE15}">
      <dsp:nvSpPr>
        <dsp:cNvPr id="0" name=""/>
        <dsp:cNvSpPr/>
      </dsp:nvSpPr>
      <dsp:spPr>
        <a:xfrm>
          <a:off x="5514975" y="1998582"/>
          <a:ext cx="0" cy="290702"/>
        </a:xfrm>
        <a:prstGeom prst="line">
          <a:avLst/>
        </a:prstGeom>
        <a:noFill/>
        <a:ln w="12700" cap="rnd" cmpd="sng" algn="ctr">
          <a:solidFill>
            <a:schemeClr val="accent1">
              <a:shade val="90000"/>
              <a:hueOff val="140199"/>
              <a:satOff val="2886"/>
              <a:lumOff val="12346"/>
              <a:alphaOff val="0"/>
            </a:schemeClr>
          </a:solidFill>
          <a:prstDash val="dash"/>
        </a:ln>
        <a:effectLst/>
      </dsp:spPr>
      <dsp:style>
        <a:lnRef idx="1">
          <a:scrgbClr r="0" g="0" b="0"/>
        </a:lnRef>
        <a:fillRef idx="0">
          <a:scrgbClr r="0" g="0" b="0"/>
        </a:fillRef>
        <a:effectRef idx="0">
          <a:scrgbClr r="0" g="0" b="0"/>
        </a:effectRef>
        <a:fontRef idx="minor"/>
      </dsp:style>
    </dsp:sp>
    <dsp:sp modelId="{E1220EDB-B75C-43A5-B862-97E4C09130A7}">
      <dsp:nvSpPr>
        <dsp:cNvPr id="0" name=""/>
        <dsp:cNvSpPr/>
      </dsp:nvSpPr>
      <dsp:spPr>
        <a:xfrm>
          <a:off x="5478637" y="2289285"/>
          <a:ext cx="72675" cy="72675"/>
        </a:xfrm>
        <a:prstGeom prst="ellipse">
          <a:avLst/>
        </a:prstGeom>
        <a:solidFill>
          <a:schemeClr val="accent1">
            <a:shade val="80000"/>
            <a:hueOff val="223096"/>
            <a:satOff val="-4529"/>
            <a:lumOff val="15339"/>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66B79CB-1A41-4F5C-BF91-58D94BF93913}">
      <dsp:nvSpPr>
        <dsp:cNvPr id="0" name=""/>
        <dsp:cNvSpPr/>
      </dsp:nvSpPr>
      <dsp:spPr>
        <a:xfrm rot="5400000">
          <a:off x="8338516" y="314278"/>
          <a:ext cx="363378" cy="3005230"/>
        </a:xfrm>
        <a:prstGeom prst="round2SameRect">
          <a:avLst/>
        </a:prstGeom>
        <a:solidFill>
          <a:schemeClr val="accent1">
            <a:shade val="80000"/>
            <a:hueOff val="446191"/>
            <a:satOff val="-9058"/>
            <a:lumOff val="30677"/>
            <a:alphaOff val="0"/>
          </a:schemeClr>
        </a:solidFill>
        <a:ln w="22225" cap="rnd" cmpd="sng" algn="ctr">
          <a:solidFill>
            <a:schemeClr val="accent1">
              <a:shade val="80000"/>
              <a:hueOff val="446191"/>
              <a:satOff val="-9058"/>
              <a:lumOff val="30677"/>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1">
          <a:noAutofit/>
        </a:bodyPr>
        <a:lstStyle/>
        <a:p>
          <a:pPr marL="0" lvl="0" indent="0" algn="ctr" defTabSz="488950">
            <a:lnSpc>
              <a:spcPct val="90000"/>
            </a:lnSpc>
            <a:spcBef>
              <a:spcPct val="0"/>
            </a:spcBef>
            <a:spcAft>
              <a:spcPct val="35000"/>
            </a:spcAft>
            <a:buNone/>
          </a:pPr>
          <a:r>
            <a:rPr lang="en-US" sz="1100" kern="1200" dirty="0"/>
            <a:t>Multiple Linear Regression</a:t>
          </a:r>
        </a:p>
      </dsp:txBody>
      <dsp:txXfrm rot="-5400000">
        <a:off x="7017591" y="1652943"/>
        <a:ext cx="2987491" cy="327900"/>
      </dsp:txXfrm>
    </dsp:sp>
    <dsp:sp modelId="{B4723E2A-4FF1-452A-BD25-8EC364F15A6F}">
      <dsp:nvSpPr>
        <dsp:cNvPr id="0" name=""/>
        <dsp:cNvSpPr/>
      </dsp:nvSpPr>
      <dsp:spPr>
        <a:xfrm>
          <a:off x="6015846" y="0"/>
          <a:ext cx="5008717"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83820" numCol="1" spcCol="1270" anchor="b" anchorCtr="1">
          <a:noAutofit/>
        </a:bodyPr>
        <a:lstStyle/>
        <a:p>
          <a:pPr marL="0" lvl="0" indent="0" algn="ctr" defTabSz="488950">
            <a:lnSpc>
              <a:spcPct val="90000"/>
            </a:lnSpc>
            <a:spcBef>
              <a:spcPct val="0"/>
            </a:spcBef>
            <a:spcAft>
              <a:spcPct val="35000"/>
            </a:spcAft>
            <a:buNone/>
          </a:pPr>
          <a:r>
            <a:rPr lang="en-US" sz="1100" kern="1200" dirty="0"/>
            <a:t>Regression</a:t>
          </a:r>
        </a:p>
      </dsp:txBody>
      <dsp:txXfrm>
        <a:off x="6015846" y="0"/>
        <a:ext cx="5008717" cy="1271825"/>
      </dsp:txXfrm>
    </dsp:sp>
    <dsp:sp modelId="{440E9361-37D2-4157-AF38-7B49AD23708B}">
      <dsp:nvSpPr>
        <dsp:cNvPr id="0" name=""/>
        <dsp:cNvSpPr/>
      </dsp:nvSpPr>
      <dsp:spPr>
        <a:xfrm>
          <a:off x="8520205" y="1344501"/>
          <a:ext cx="0" cy="290702"/>
        </a:xfrm>
        <a:prstGeom prst="line">
          <a:avLst/>
        </a:prstGeom>
        <a:noFill/>
        <a:ln w="12700" cap="rnd" cmpd="sng" algn="ctr">
          <a:solidFill>
            <a:schemeClr val="accent1">
              <a:shade val="90000"/>
              <a:hueOff val="186931"/>
              <a:satOff val="3848"/>
              <a:lumOff val="16461"/>
              <a:alphaOff val="0"/>
            </a:schemeClr>
          </a:solidFill>
          <a:prstDash val="dash"/>
        </a:ln>
        <a:effectLst/>
      </dsp:spPr>
      <dsp:style>
        <a:lnRef idx="1">
          <a:scrgbClr r="0" g="0" b="0"/>
        </a:lnRef>
        <a:fillRef idx="0">
          <a:scrgbClr r="0" g="0" b="0"/>
        </a:fillRef>
        <a:effectRef idx="0">
          <a:scrgbClr r="0" g="0" b="0"/>
        </a:effectRef>
        <a:fontRef idx="minor"/>
      </dsp:style>
    </dsp:sp>
    <dsp:sp modelId="{C45E7B63-1C71-483E-A3A8-705CE86D4D8E}">
      <dsp:nvSpPr>
        <dsp:cNvPr id="0" name=""/>
        <dsp:cNvSpPr/>
      </dsp:nvSpPr>
      <dsp:spPr>
        <a:xfrm>
          <a:off x="8483867" y="1271825"/>
          <a:ext cx="72675" cy="72675"/>
        </a:xfrm>
        <a:prstGeom prst="ellipse">
          <a:avLst/>
        </a:prstGeom>
        <a:solidFill>
          <a:schemeClr val="accent1">
            <a:shade val="80000"/>
            <a:hueOff val="446191"/>
            <a:satOff val="-9058"/>
            <a:lumOff val="30677"/>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DFA793-02A3-452A-B1FF-7CE6FCFD9655}" type="datetimeFigureOut">
              <a:rPr lang="en-US" smtClean="0"/>
              <a:t>12/4/2021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26A6CB-E79B-4A1E-AC30-2A3F21DA6203}" type="slidenum">
              <a:rPr lang="en-US" smtClean="0"/>
              <a:t>‹#›</a:t>
            </a:fld>
            <a:endParaRPr lang="en-US"/>
          </a:p>
        </p:txBody>
      </p:sp>
    </p:spTree>
    <p:extLst>
      <p:ext uri="{BB962C8B-B14F-4D97-AF65-F5344CB8AC3E}">
        <p14:creationId xmlns:p14="http://schemas.microsoft.com/office/powerpoint/2010/main" val="29857841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826A6CB-E79B-4A1E-AC30-2A3F21DA6203}" type="slidenum">
              <a:rPr lang="en-US" smtClean="0"/>
              <a:t>1</a:t>
            </a:fld>
            <a:endParaRPr lang="en-US"/>
          </a:p>
        </p:txBody>
      </p:sp>
    </p:spTree>
    <p:extLst>
      <p:ext uri="{BB962C8B-B14F-4D97-AF65-F5344CB8AC3E}">
        <p14:creationId xmlns:p14="http://schemas.microsoft.com/office/powerpoint/2010/main" val="6076648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826A6CB-E79B-4A1E-AC30-2A3F21DA6203}" type="slidenum">
              <a:rPr lang="en-US" smtClean="0"/>
              <a:t>2</a:t>
            </a:fld>
            <a:endParaRPr lang="en-US"/>
          </a:p>
        </p:txBody>
      </p:sp>
    </p:spTree>
    <p:extLst>
      <p:ext uri="{BB962C8B-B14F-4D97-AF65-F5344CB8AC3E}">
        <p14:creationId xmlns:p14="http://schemas.microsoft.com/office/powerpoint/2010/main" val="15314122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12/4/2021</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12/4/2021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12/4/2021</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12/4/2021</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12/4/2021</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12/4/2021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12/4/2021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12/4/2021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12/4/2021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12/4/2021</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12/4/2021</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12/4/2021</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581191" y="1020431"/>
            <a:ext cx="10993549" cy="1475013"/>
          </a:xfrm>
        </p:spPr>
        <p:txBody>
          <a:bodyPr>
            <a:normAutofit/>
          </a:bodyPr>
          <a:lstStyle/>
          <a:p>
            <a:r>
              <a:rPr lang="en-US" dirty="0"/>
              <a:t>Case study 02</a:t>
            </a:r>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581194" y="2495445"/>
            <a:ext cx="10993546" cy="468233"/>
          </a:xfrm>
        </p:spPr>
        <p:txBody>
          <a:bodyPr>
            <a:normAutofit/>
          </a:bodyPr>
          <a:lstStyle/>
          <a:p>
            <a:r>
              <a:rPr lang="en-US" dirty="0"/>
              <a:t>Josh Mitchell</a:t>
            </a:r>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6" name="Picture 5" descr="abstract image">
            <a:extLst>
              <a:ext uri="{FF2B5EF4-FFF2-40B4-BE49-F238E27FC236}">
                <a16:creationId xmlns:a16="http://schemas.microsoft.com/office/drawing/2014/main" id="{F1A8C364-94D4-4630-BAD0-78722F347055}"/>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448733" y="3081867"/>
            <a:ext cx="11260667" cy="3310466"/>
          </a:xfrm>
          <a:prstGeom prst="rect">
            <a:avLst/>
          </a:prstGeom>
        </p:spPr>
      </p:pic>
    </p:spTree>
    <p:extLst>
      <p:ext uri="{BB962C8B-B14F-4D97-AF65-F5344CB8AC3E}">
        <p14:creationId xmlns:p14="http://schemas.microsoft.com/office/powerpoint/2010/main" val="24758055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p:txBody>
          <a:bodyPr/>
          <a:lstStyle/>
          <a:p>
            <a:r>
              <a:rPr lang="en-US" dirty="0"/>
              <a:t>Project Breakdown</a:t>
            </a:r>
          </a:p>
        </p:txBody>
      </p:sp>
      <p:graphicFrame>
        <p:nvGraphicFramePr>
          <p:cNvPr id="4" name="Content Placeholder 2" descr="timeline">
            <a:extLst>
              <a:ext uri="{FF2B5EF4-FFF2-40B4-BE49-F238E27FC236}">
                <a16:creationId xmlns:a16="http://schemas.microsoft.com/office/drawing/2014/main" id="{FF3F0D82-0AA6-45C3-8367-955CBFA02ED6}"/>
              </a:ext>
            </a:extLst>
          </p:cNvPr>
          <p:cNvGraphicFramePr>
            <a:graphicFrameLocks noGrp="1"/>
          </p:cNvGraphicFramePr>
          <p:nvPr>
            <p:ph idx="1"/>
            <p:extLst>
              <p:ext uri="{D42A27DB-BD31-4B8C-83A1-F6EECF244321}">
                <p14:modId xmlns:p14="http://schemas.microsoft.com/office/powerpoint/2010/main" val="2019955209"/>
              </p:ext>
            </p:extLst>
          </p:nvPr>
        </p:nvGraphicFramePr>
        <p:xfrm>
          <a:off x="581025" y="2341563"/>
          <a:ext cx="11029950" cy="36337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37846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27121-4DC6-44A1-AB65-CC5D5E14540F}"/>
              </a:ext>
            </a:extLst>
          </p:cNvPr>
          <p:cNvSpPr>
            <a:spLocks noGrp="1"/>
          </p:cNvSpPr>
          <p:nvPr>
            <p:ph type="title"/>
          </p:nvPr>
        </p:nvSpPr>
        <p:spPr/>
        <p:txBody>
          <a:bodyPr/>
          <a:lstStyle/>
          <a:p>
            <a:r>
              <a:rPr lang="en-US" dirty="0"/>
              <a:t>Exploratory Data Analysis</a:t>
            </a:r>
          </a:p>
        </p:txBody>
      </p:sp>
      <p:sp>
        <p:nvSpPr>
          <p:cNvPr id="3" name="Content Placeholder 2">
            <a:extLst>
              <a:ext uri="{FF2B5EF4-FFF2-40B4-BE49-F238E27FC236}">
                <a16:creationId xmlns:a16="http://schemas.microsoft.com/office/drawing/2014/main" id="{08A861F8-C39B-471C-B2ED-9626801123B6}"/>
              </a:ext>
            </a:extLst>
          </p:cNvPr>
          <p:cNvSpPr>
            <a:spLocks noGrp="1"/>
          </p:cNvSpPr>
          <p:nvPr>
            <p:ph sz="half" idx="1"/>
          </p:nvPr>
        </p:nvSpPr>
        <p:spPr/>
        <p:txBody>
          <a:bodyPr/>
          <a:lstStyle/>
          <a:p>
            <a:r>
              <a:rPr lang="en-US" dirty="0"/>
              <a:t>Dimensions:</a:t>
            </a:r>
          </a:p>
          <a:p>
            <a:pPr lvl="1"/>
            <a:r>
              <a:rPr lang="en-US" dirty="0"/>
              <a:t>Rows: 870 </a:t>
            </a:r>
          </a:p>
          <a:p>
            <a:pPr lvl="1"/>
            <a:r>
              <a:rPr lang="en-US" dirty="0"/>
              <a:t>Columns: 36</a:t>
            </a:r>
          </a:p>
          <a:p>
            <a:r>
              <a:rPr lang="en-US" dirty="0"/>
              <a:t>Noninformative:</a:t>
            </a:r>
          </a:p>
          <a:p>
            <a:pPr lvl="1"/>
            <a:r>
              <a:rPr lang="en-US" dirty="0" err="1"/>
              <a:t>EmployeeCount</a:t>
            </a:r>
            <a:endParaRPr lang="en-US" dirty="0"/>
          </a:p>
          <a:p>
            <a:pPr lvl="1"/>
            <a:r>
              <a:rPr lang="en-US" dirty="0"/>
              <a:t>Over18</a:t>
            </a:r>
          </a:p>
          <a:p>
            <a:pPr lvl="1"/>
            <a:r>
              <a:rPr lang="en-US" dirty="0" err="1"/>
              <a:t>StandardHours</a:t>
            </a:r>
            <a:endParaRPr lang="en-US" dirty="0"/>
          </a:p>
          <a:p>
            <a:r>
              <a:rPr lang="en-US" dirty="0"/>
              <a:t>Important Variables:</a:t>
            </a:r>
          </a:p>
          <a:p>
            <a:pPr lvl="1"/>
            <a:r>
              <a:rPr lang="en-US" dirty="0"/>
              <a:t>Attrition</a:t>
            </a:r>
          </a:p>
          <a:p>
            <a:pPr lvl="1"/>
            <a:r>
              <a:rPr lang="en-US" dirty="0" err="1"/>
              <a:t>MonthlyIncome</a:t>
            </a:r>
            <a:endParaRPr lang="en-US" dirty="0"/>
          </a:p>
        </p:txBody>
      </p:sp>
      <p:sp>
        <p:nvSpPr>
          <p:cNvPr id="4" name="Content Placeholder 3">
            <a:extLst>
              <a:ext uri="{FF2B5EF4-FFF2-40B4-BE49-F238E27FC236}">
                <a16:creationId xmlns:a16="http://schemas.microsoft.com/office/drawing/2014/main" id="{D6700CFB-F60D-4E7E-AFB6-DF863176989B}"/>
              </a:ext>
            </a:extLst>
          </p:cNvPr>
          <p:cNvSpPr>
            <a:spLocks noGrp="1"/>
          </p:cNvSpPr>
          <p:nvPr>
            <p:ph sz="half" idx="2"/>
          </p:nvPr>
        </p:nvSpPr>
        <p:spPr/>
        <p:txBody>
          <a:bodyPr/>
          <a:lstStyle/>
          <a:p>
            <a:endParaRPr lang="en-US"/>
          </a:p>
        </p:txBody>
      </p:sp>
      <p:pic>
        <p:nvPicPr>
          <p:cNvPr id="6" name="Picture 5">
            <a:extLst>
              <a:ext uri="{FF2B5EF4-FFF2-40B4-BE49-F238E27FC236}">
                <a16:creationId xmlns:a16="http://schemas.microsoft.com/office/drawing/2014/main" id="{1798BFC6-0591-4790-B564-D0902D6F611A}"/>
              </a:ext>
            </a:extLst>
          </p:cNvPr>
          <p:cNvPicPr>
            <a:picLocks noChangeAspect="1"/>
          </p:cNvPicPr>
          <p:nvPr/>
        </p:nvPicPr>
        <p:blipFill>
          <a:blip r:embed="rId2"/>
          <a:stretch>
            <a:fillRect/>
          </a:stretch>
        </p:blipFill>
        <p:spPr>
          <a:xfrm>
            <a:off x="5923248" y="3555726"/>
            <a:ext cx="6268752" cy="3302274"/>
          </a:xfrm>
          <a:prstGeom prst="rect">
            <a:avLst/>
          </a:prstGeom>
        </p:spPr>
      </p:pic>
      <p:pic>
        <p:nvPicPr>
          <p:cNvPr id="8" name="Picture 7">
            <a:extLst>
              <a:ext uri="{FF2B5EF4-FFF2-40B4-BE49-F238E27FC236}">
                <a16:creationId xmlns:a16="http://schemas.microsoft.com/office/drawing/2014/main" id="{D4C1F480-1669-4282-BB69-9C339627AB70}"/>
              </a:ext>
            </a:extLst>
          </p:cNvPr>
          <p:cNvPicPr>
            <a:picLocks noChangeAspect="1"/>
          </p:cNvPicPr>
          <p:nvPr/>
        </p:nvPicPr>
        <p:blipFill>
          <a:blip r:embed="rId3"/>
          <a:stretch>
            <a:fillRect/>
          </a:stretch>
        </p:blipFill>
        <p:spPr>
          <a:xfrm>
            <a:off x="6347989" y="1718090"/>
            <a:ext cx="5702730" cy="1837636"/>
          </a:xfrm>
          <a:prstGeom prst="rect">
            <a:avLst/>
          </a:prstGeom>
        </p:spPr>
      </p:pic>
    </p:spTree>
    <p:extLst>
      <p:ext uri="{BB962C8B-B14F-4D97-AF65-F5344CB8AC3E}">
        <p14:creationId xmlns:p14="http://schemas.microsoft.com/office/powerpoint/2010/main" val="40920144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DA476-3EF5-4584-8D99-C06B4CBD42A6}"/>
              </a:ext>
            </a:extLst>
          </p:cNvPr>
          <p:cNvSpPr>
            <a:spLocks noGrp="1"/>
          </p:cNvSpPr>
          <p:nvPr>
            <p:ph type="title"/>
          </p:nvPr>
        </p:nvSpPr>
        <p:spPr/>
        <p:txBody>
          <a:bodyPr/>
          <a:lstStyle/>
          <a:p>
            <a:r>
              <a:rPr lang="en-US" dirty="0"/>
              <a:t>Exploratory Data Analysis</a:t>
            </a:r>
          </a:p>
        </p:txBody>
      </p:sp>
      <p:sp>
        <p:nvSpPr>
          <p:cNvPr id="4" name="Content Placeholder 3">
            <a:extLst>
              <a:ext uri="{FF2B5EF4-FFF2-40B4-BE49-F238E27FC236}">
                <a16:creationId xmlns:a16="http://schemas.microsoft.com/office/drawing/2014/main" id="{F245B948-3D7E-4386-8CEB-81231332517C}"/>
              </a:ext>
            </a:extLst>
          </p:cNvPr>
          <p:cNvSpPr>
            <a:spLocks noGrp="1"/>
          </p:cNvSpPr>
          <p:nvPr>
            <p:ph sz="half" idx="2"/>
          </p:nvPr>
        </p:nvSpPr>
        <p:spPr/>
        <p:txBody>
          <a:bodyPr/>
          <a:lstStyle/>
          <a:p>
            <a:endParaRPr lang="en-US"/>
          </a:p>
        </p:txBody>
      </p:sp>
      <p:pic>
        <p:nvPicPr>
          <p:cNvPr id="6" name="Picture 5">
            <a:extLst>
              <a:ext uri="{FF2B5EF4-FFF2-40B4-BE49-F238E27FC236}">
                <a16:creationId xmlns:a16="http://schemas.microsoft.com/office/drawing/2014/main" id="{39EBF1AE-DDA9-4B32-B715-3C6099666180}"/>
              </a:ext>
            </a:extLst>
          </p:cNvPr>
          <p:cNvPicPr>
            <a:picLocks noChangeAspect="1"/>
          </p:cNvPicPr>
          <p:nvPr/>
        </p:nvPicPr>
        <p:blipFill>
          <a:blip r:embed="rId2"/>
          <a:stretch>
            <a:fillRect/>
          </a:stretch>
        </p:blipFill>
        <p:spPr>
          <a:xfrm>
            <a:off x="5922731" y="2152472"/>
            <a:ext cx="6095044" cy="3784108"/>
          </a:xfrm>
          <a:prstGeom prst="rect">
            <a:avLst/>
          </a:prstGeom>
        </p:spPr>
      </p:pic>
      <p:pic>
        <p:nvPicPr>
          <p:cNvPr id="9" name="Content Placeholder 8">
            <a:extLst>
              <a:ext uri="{FF2B5EF4-FFF2-40B4-BE49-F238E27FC236}">
                <a16:creationId xmlns:a16="http://schemas.microsoft.com/office/drawing/2014/main" id="{AADF4DCB-46B6-468F-8191-DDB192203372}"/>
              </a:ext>
            </a:extLst>
          </p:cNvPr>
          <p:cNvPicPr>
            <a:picLocks noGrp="1" noChangeAspect="1"/>
          </p:cNvPicPr>
          <p:nvPr>
            <p:ph sz="half" idx="1"/>
          </p:nvPr>
        </p:nvPicPr>
        <p:blipFill>
          <a:blip r:embed="rId3"/>
          <a:stretch>
            <a:fillRect/>
          </a:stretch>
        </p:blipFill>
        <p:spPr>
          <a:xfrm>
            <a:off x="251370" y="2228002"/>
            <a:ext cx="5407705" cy="3712149"/>
          </a:xfrm>
          <a:prstGeom prst="rect">
            <a:avLst/>
          </a:prstGeom>
        </p:spPr>
      </p:pic>
    </p:spTree>
    <p:extLst>
      <p:ext uri="{BB962C8B-B14F-4D97-AF65-F5344CB8AC3E}">
        <p14:creationId xmlns:p14="http://schemas.microsoft.com/office/powerpoint/2010/main" val="27542698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5E560-E63C-4698-9429-DEDA43CDB108}"/>
              </a:ext>
            </a:extLst>
          </p:cNvPr>
          <p:cNvSpPr>
            <a:spLocks noGrp="1"/>
          </p:cNvSpPr>
          <p:nvPr>
            <p:ph type="title"/>
          </p:nvPr>
        </p:nvSpPr>
        <p:spPr/>
        <p:txBody>
          <a:bodyPr/>
          <a:lstStyle/>
          <a:p>
            <a:r>
              <a:rPr lang="en-US" dirty="0"/>
              <a:t>Exploratory Data Analysis</a:t>
            </a:r>
          </a:p>
        </p:txBody>
      </p:sp>
      <p:sp>
        <p:nvSpPr>
          <p:cNvPr id="3" name="Content Placeholder 2">
            <a:extLst>
              <a:ext uri="{FF2B5EF4-FFF2-40B4-BE49-F238E27FC236}">
                <a16:creationId xmlns:a16="http://schemas.microsoft.com/office/drawing/2014/main" id="{DAEA95FD-CA22-4041-9B13-247E201A5FA3}"/>
              </a:ext>
            </a:extLst>
          </p:cNvPr>
          <p:cNvSpPr>
            <a:spLocks noGrp="1"/>
          </p:cNvSpPr>
          <p:nvPr>
            <p:ph sz="half" idx="1"/>
          </p:nvPr>
        </p:nvSpPr>
        <p:spPr/>
        <p:txBody>
          <a:bodyPr/>
          <a:lstStyle/>
          <a:p>
            <a:endParaRPr lang="en-US"/>
          </a:p>
        </p:txBody>
      </p:sp>
      <p:sp>
        <p:nvSpPr>
          <p:cNvPr id="4" name="Content Placeholder 3">
            <a:extLst>
              <a:ext uri="{FF2B5EF4-FFF2-40B4-BE49-F238E27FC236}">
                <a16:creationId xmlns:a16="http://schemas.microsoft.com/office/drawing/2014/main" id="{7FC4B7A1-0A8A-4B2D-8800-5E82DC111D47}"/>
              </a:ext>
            </a:extLst>
          </p:cNvPr>
          <p:cNvSpPr>
            <a:spLocks noGrp="1"/>
          </p:cNvSpPr>
          <p:nvPr>
            <p:ph sz="half" idx="2"/>
          </p:nvPr>
        </p:nvSpPr>
        <p:spPr/>
        <p:txBody>
          <a:bodyPr/>
          <a:lstStyle/>
          <a:p>
            <a:endParaRPr lang="en-US"/>
          </a:p>
        </p:txBody>
      </p:sp>
      <p:pic>
        <p:nvPicPr>
          <p:cNvPr id="6" name="Picture 5">
            <a:extLst>
              <a:ext uri="{FF2B5EF4-FFF2-40B4-BE49-F238E27FC236}">
                <a16:creationId xmlns:a16="http://schemas.microsoft.com/office/drawing/2014/main" id="{FADA9B4E-0CB4-4113-9AED-7CBF19AF2A78}"/>
              </a:ext>
            </a:extLst>
          </p:cNvPr>
          <p:cNvPicPr>
            <a:picLocks noChangeAspect="1"/>
          </p:cNvPicPr>
          <p:nvPr/>
        </p:nvPicPr>
        <p:blipFill>
          <a:blip r:embed="rId2"/>
          <a:stretch>
            <a:fillRect/>
          </a:stretch>
        </p:blipFill>
        <p:spPr>
          <a:xfrm>
            <a:off x="5967596" y="2200532"/>
            <a:ext cx="6316321" cy="4067818"/>
          </a:xfrm>
          <a:prstGeom prst="rect">
            <a:avLst/>
          </a:prstGeom>
        </p:spPr>
      </p:pic>
      <p:pic>
        <p:nvPicPr>
          <p:cNvPr id="10" name="Picture 9">
            <a:extLst>
              <a:ext uri="{FF2B5EF4-FFF2-40B4-BE49-F238E27FC236}">
                <a16:creationId xmlns:a16="http://schemas.microsoft.com/office/drawing/2014/main" id="{F6F25973-387E-4ADA-A816-A66675D8BC9A}"/>
              </a:ext>
            </a:extLst>
          </p:cNvPr>
          <p:cNvPicPr>
            <a:picLocks noChangeAspect="1"/>
          </p:cNvPicPr>
          <p:nvPr/>
        </p:nvPicPr>
        <p:blipFill>
          <a:blip r:embed="rId3"/>
          <a:stretch>
            <a:fillRect/>
          </a:stretch>
        </p:blipFill>
        <p:spPr>
          <a:xfrm>
            <a:off x="0" y="2059960"/>
            <a:ext cx="6016203" cy="3969132"/>
          </a:xfrm>
          <a:prstGeom prst="rect">
            <a:avLst/>
          </a:prstGeom>
        </p:spPr>
      </p:pic>
    </p:spTree>
    <p:extLst>
      <p:ext uri="{BB962C8B-B14F-4D97-AF65-F5344CB8AC3E}">
        <p14:creationId xmlns:p14="http://schemas.microsoft.com/office/powerpoint/2010/main" val="38519624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145D8-5090-4270-8546-2592E2BC38DB}"/>
              </a:ext>
            </a:extLst>
          </p:cNvPr>
          <p:cNvSpPr>
            <a:spLocks noGrp="1"/>
          </p:cNvSpPr>
          <p:nvPr>
            <p:ph type="title"/>
          </p:nvPr>
        </p:nvSpPr>
        <p:spPr/>
        <p:txBody>
          <a:bodyPr/>
          <a:lstStyle/>
          <a:p>
            <a:r>
              <a:rPr lang="en-US" dirty="0"/>
              <a:t>Clustering - Attrition</a:t>
            </a:r>
          </a:p>
        </p:txBody>
      </p:sp>
      <p:sp>
        <p:nvSpPr>
          <p:cNvPr id="3" name="Content Placeholder 2">
            <a:extLst>
              <a:ext uri="{FF2B5EF4-FFF2-40B4-BE49-F238E27FC236}">
                <a16:creationId xmlns:a16="http://schemas.microsoft.com/office/drawing/2014/main" id="{BB6EF609-6696-47EA-A1A5-357A71228CCD}"/>
              </a:ext>
            </a:extLst>
          </p:cNvPr>
          <p:cNvSpPr>
            <a:spLocks noGrp="1"/>
          </p:cNvSpPr>
          <p:nvPr>
            <p:ph sz="half" idx="1"/>
          </p:nvPr>
        </p:nvSpPr>
        <p:spPr/>
        <p:txBody>
          <a:bodyPr/>
          <a:lstStyle/>
          <a:p>
            <a:r>
              <a:rPr lang="en-US" dirty="0"/>
              <a:t>NB Model</a:t>
            </a:r>
          </a:p>
          <a:p>
            <a:pPr lvl="1"/>
            <a:r>
              <a:rPr lang="en-US" dirty="0"/>
              <a:t>24 Features</a:t>
            </a:r>
          </a:p>
          <a:p>
            <a:pPr lvl="1"/>
            <a:r>
              <a:rPr lang="en-US" dirty="0" err="1"/>
              <a:t>Downsampled</a:t>
            </a:r>
            <a:endParaRPr lang="en-US" dirty="0"/>
          </a:p>
          <a:p>
            <a:r>
              <a:rPr lang="en-US" dirty="0"/>
              <a:t>Averaged</a:t>
            </a:r>
          </a:p>
          <a:p>
            <a:pPr lvl="1"/>
            <a:r>
              <a:rPr lang="en-US" dirty="0"/>
              <a:t>Accuracy: 72.20175</a:t>
            </a:r>
          </a:p>
          <a:p>
            <a:pPr lvl="1"/>
            <a:r>
              <a:rPr lang="en-US" dirty="0"/>
              <a:t>Sensitivity: 69.8</a:t>
            </a:r>
          </a:p>
          <a:p>
            <a:pPr lvl="1"/>
            <a:r>
              <a:rPr lang="en-US" dirty="0"/>
              <a:t>Specificity: 72.38302</a:t>
            </a:r>
          </a:p>
          <a:p>
            <a:endParaRPr lang="en-US" dirty="0"/>
          </a:p>
          <a:p>
            <a:endParaRPr lang="en-US" dirty="0"/>
          </a:p>
        </p:txBody>
      </p:sp>
      <p:pic>
        <p:nvPicPr>
          <p:cNvPr id="6" name="Picture 5">
            <a:extLst>
              <a:ext uri="{FF2B5EF4-FFF2-40B4-BE49-F238E27FC236}">
                <a16:creationId xmlns:a16="http://schemas.microsoft.com/office/drawing/2014/main" id="{1F32F681-ABC1-46EF-A8AE-D9DE009FAC5A}"/>
              </a:ext>
            </a:extLst>
          </p:cNvPr>
          <p:cNvPicPr>
            <a:picLocks noChangeAspect="1"/>
          </p:cNvPicPr>
          <p:nvPr/>
        </p:nvPicPr>
        <p:blipFill>
          <a:blip r:embed="rId2"/>
          <a:stretch>
            <a:fillRect/>
          </a:stretch>
        </p:blipFill>
        <p:spPr>
          <a:xfrm>
            <a:off x="6416039" y="2543796"/>
            <a:ext cx="5415760" cy="2596215"/>
          </a:xfrm>
          <a:prstGeom prst="rect">
            <a:avLst/>
          </a:prstGeom>
        </p:spPr>
      </p:pic>
    </p:spTree>
    <p:extLst>
      <p:ext uri="{BB962C8B-B14F-4D97-AF65-F5344CB8AC3E}">
        <p14:creationId xmlns:p14="http://schemas.microsoft.com/office/powerpoint/2010/main" val="4117636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220AD-47DA-48DA-A8FE-C5741FFCE4C3}"/>
              </a:ext>
            </a:extLst>
          </p:cNvPr>
          <p:cNvSpPr>
            <a:spLocks noGrp="1"/>
          </p:cNvSpPr>
          <p:nvPr>
            <p:ph type="title"/>
          </p:nvPr>
        </p:nvSpPr>
        <p:spPr/>
        <p:txBody>
          <a:bodyPr/>
          <a:lstStyle/>
          <a:p>
            <a:r>
              <a:rPr lang="en-US" dirty="0"/>
              <a:t>Clustering - Attrition</a:t>
            </a:r>
          </a:p>
        </p:txBody>
      </p:sp>
      <p:pic>
        <p:nvPicPr>
          <p:cNvPr id="6" name="Content Placeholder 5">
            <a:extLst>
              <a:ext uri="{FF2B5EF4-FFF2-40B4-BE49-F238E27FC236}">
                <a16:creationId xmlns:a16="http://schemas.microsoft.com/office/drawing/2014/main" id="{0C33907F-4198-407E-B971-381E8DE6C151}"/>
              </a:ext>
            </a:extLst>
          </p:cNvPr>
          <p:cNvPicPr>
            <a:picLocks noGrp="1" noChangeAspect="1"/>
          </p:cNvPicPr>
          <p:nvPr>
            <p:ph sz="half" idx="1"/>
          </p:nvPr>
        </p:nvPicPr>
        <p:blipFill>
          <a:blip r:embed="rId2"/>
          <a:stretch>
            <a:fillRect/>
          </a:stretch>
        </p:blipFill>
        <p:spPr>
          <a:xfrm>
            <a:off x="437956" y="1884693"/>
            <a:ext cx="4757001" cy="2857010"/>
          </a:xfrm>
        </p:spPr>
      </p:pic>
      <p:pic>
        <p:nvPicPr>
          <p:cNvPr id="8" name="Content Placeholder 7">
            <a:extLst>
              <a:ext uri="{FF2B5EF4-FFF2-40B4-BE49-F238E27FC236}">
                <a16:creationId xmlns:a16="http://schemas.microsoft.com/office/drawing/2014/main" id="{F20BD06E-52C2-47EE-9D12-14BAA0EF2FB5}"/>
              </a:ext>
            </a:extLst>
          </p:cNvPr>
          <p:cNvPicPr>
            <a:picLocks noGrp="1" noChangeAspect="1"/>
          </p:cNvPicPr>
          <p:nvPr>
            <p:ph sz="half" idx="2"/>
          </p:nvPr>
        </p:nvPicPr>
        <p:blipFill>
          <a:blip r:embed="rId3"/>
          <a:stretch>
            <a:fillRect/>
          </a:stretch>
        </p:blipFill>
        <p:spPr>
          <a:xfrm>
            <a:off x="7133701" y="1884693"/>
            <a:ext cx="4483684" cy="2680751"/>
          </a:xfrm>
        </p:spPr>
      </p:pic>
      <p:pic>
        <p:nvPicPr>
          <p:cNvPr id="10" name="Picture 9">
            <a:extLst>
              <a:ext uri="{FF2B5EF4-FFF2-40B4-BE49-F238E27FC236}">
                <a16:creationId xmlns:a16="http://schemas.microsoft.com/office/drawing/2014/main" id="{D2D2AD28-3F90-47BF-BB77-E8137F67D002}"/>
              </a:ext>
            </a:extLst>
          </p:cNvPr>
          <p:cNvPicPr>
            <a:picLocks noChangeAspect="1"/>
          </p:cNvPicPr>
          <p:nvPr/>
        </p:nvPicPr>
        <p:blipFill>
          <a:blip r:embed="rId4"/>
          <a:stretch>
            <a:fillRect/>
          </a:stretch>
        </p:blipFill>
        <p:spPr>
          <a:xfrm>
            <a:off x="3767476" y="3893528"/>
            <a:ext cx="4657048" cy="2764323"/>
          </a:xfrm>
          <a:prstGeom prst="rect">
            <a:avLst/>
          </a:prstGeom>
        </p:spPr>
      </p:pic>
    </p:spTree>
    <p:extLst>
      <p:ext uri="{BB962C8B-B14F-4D97-AF65-F5344CB8AC3E}">
        <p14:creationId xmlns:p14="http://schemas.microsoft.com/office/powerpoint/2010/main" val="35133967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48AEBF-917C-47B1-A6EF-3B81EBD1CBAA}"/>
              </a:ext>
            </a:extLst>
          </p:cNvPr>
          <p:cNvSpPr>
            <a:spLocks noGrp="1"/>
          </p:cNvSpPr>
          <p:nvPr>
            <p:ph type="title"/>
          </p:nvPr>
        </p:nvSpPr>
        <p:spPr/>
        <p:txBody>
          <a:bodyPr/>
          <a:lstStyle/>
          <a:p>
            <a:r>
              <a:rPr lang="en-US" dirty="0"/>
              <a:t>Regression - </a:t>
            </a:r>
            <a:r>
              <a:rPr lang="en-US" dirty="0" err="1"/>
              <a:t>MontlyIncome</a:t>
            </a:r>
            <a:endParaRPr lang="en-US" dirty="0"/>
          </a:p>
        </p:txBody>
      </p:sp>
      <p:sp>
        <p:nvSpPr>
          <p:cNvPr id="3" name="Content Placeholder 2">
            <a:extLst>
              <a:ext uri="{FF2B5EF4-FFF2-40B4-BE49-F238E27FC236}">
                <a16:creationId xmlns:a16="http://schemas.microsoft.com/office/drawing/2014/main" id="{1762B73B-203B-477D-BAEC-D404541E0501}"/>
              </a:ext>
            </a:extLst>
          </p:cNvPr>
          <p:cNvSpPr>
            <a:spLocks noGrp="1"/>
          </p:cNvSpPr>
          <p:nvPr>
            <p:ph sz="half" idx="1"/>
          </p:nvPr>
        </p:nvSpPr>
        <p:spPr/>
        <p:txBody>
          <a:bodyPr/>
          <a:lstStyle/>
          <a:p>
            <a:r>
              <a:rPr lang="en-US" dirty="0"/>
              <a:t>MLR Model </a:t>
            </a:r>
          </a:p>
          <a:p>
            <a:pPr lvl="1"/>
            <a:r>
              <a:rPr lang="en-US" dirty="0" err="1"/>
              <a:t>TotalWorkingYears</a:t>
            </a:r>
            <a:endParaRPr lang="en-US" dirty="0"/>
          </a:p>
          <a:p>
            <a:pPr lvl="1"/>
            <a:r>
              <a:rPr lang="en-US" dirty="0" err="1"/>
              <a:t>MonthlyIncome</a:t>
            </a:r>
            <a:endParaRPr lang="en-US" dirty="0"/>
          </a:p>
          <a:p>
            <a:pPr lvl="1"/>
            <a:r>
              <a:rPr lang="en-US" dirty="0" err="1"/>
              <a:t>JobLevel</a:t>
            </a:r>
            <a:endParaRPr lang="en-US" dirty="0"/>
          </a:p>
          <a:p>
            <a:r>
              <a:rPr lang="en-US" dirty="0"/>
              <a:t>RMSE: 1387.298</a:t>
            </a:r>
          </a:p>
          <a:p>
            <a:endParaRPr lang="en-US" dirty="0"/>
          </a:p>
          <a:p>
            <a:endParaRPr lang="en-US" dirty="0"/>
          </a:p>
          <a:p>
            <a:endParaRPr lang="en-US" dirty="0"/>
          </a:p>
          <a:p>
            <a:endParaRPr lang="en-US" dirty="0"/>
          </a:p>
        </p:txBody>
      </p:sp>
      <p:pic>
        <p:nvPicPr>
          <p:cNvPr id="6" name="Picture 5">
            <a:extLst>
              <a:ext uri="{FF2B5EF4-FFF2-40B4-BE49-F238E27FC236}">
                <a16:creationId xmlns:a16="http://schemas.microsoft.com/office/drawing/2014/main" id="{400F3432-4E22-4FBF-A730-41BDDB69D069}"/>
              </a:ext>
            </a:extLst>
          </p:cNvPr>
          <p:cNvPicPr>
            <a:picLocks noChangeAspect="1"/>
          </p:cNvPicPr>
          <p:nvPr/>
        </p:nvPicPr>
        <p:blipFill>
          <a:blip r:embed="rId2"/>
          <a:stretch>
            <a:fillRect/>
          </a:stretch>
        </p:blipFill>
        <p:spPr>
          <a:xfrm>
            <a:off x="4400929" y="4234925"/>
            <a:ext cx="3465032" cy="2429763"/>
          </a:xfrm>
          <a:prstGeom prst="rect">
            <a:avLst/>
          </a:prstGeom>
        </p:spPr>
      </p:pic>
      <p:pic>
        <p:nvPicPr>
          <p:cNvPr id="8" name="Picture 7">
            <a:extLst>
              <a:ext uri="{FF2B5EF4-FFF2-40B4-BE49-F238E27FC236}">
                <a16:creationId xmlns:a16="http://schemas.microsoft.com/office/drawing/2014/main" id="{B5776D74-E9BF-44CC-B64C-2D68C43E296C}"/>
              </a:ext>
            </a:extLst>
          </p:cNvPr>
          <p:cNvPicPr>
            <a:picLocks noChangeAspect="1"/>
          </p:cNvPicPr>
          <p:nvPr/>
        </p:nvPicPr>
        <p:blipFill>
          <a:blip r:embed="rId3"/>
          <a:stretch>
            <a:fillRect/>
          </a:stretch>
        </p:blipFill>
        <p:spPr>
          <a:xfrm>
            <a:off x="6133445" y="1223824"/>
            <a:ext cx="4582956" cy="2592338"/>
          </a:xfrm>
          <a:prstGeom prst="rect">
            <a:avLst/>
          </a:prstGeom>
        </p:spPr>
      </p:pic>
      <p:pic>
        <p:nvPicPr>
          <p:cNvPr id="10" name="Picture 9">
            <a:extLst>
              <a:ext uri="{FF2B5EF4-FFF2-40B4-BE49-F238E27FC236}">
                <a16:creationId xmlns:a16="http://schemas.microsoft.com/office/drawing/2014/main" id="{E5764497-00DD-4B8B-9B62-2ECAC9445E49}"/>
              </a:ext>
            </a:extLst>
          </p:cNvPr>
          <p:cNvPicPr>
            <a:picLocks noChangeAspect="1"/>
          </p:cNvPicPr>
          <p:nvPr/>
        </p:nvPicPr>
        <p:blipFill>
          <a:blip r:embed="rId4"/>
          <a:stretch>
            <a:fillRect/>
          </a:stretch>
        </p:blipFill>
        <p:spPr>
          <a:xfrm>
            <a:off x="8206942" y="4310328"/>
            <a:ext cx="3985058" cy="2451889"/>
          </a:xfrm>
          <a:prstGeom prst="rect">
            <a:avLst/>
          </a:prstGeom>
        </p:spPr>
      </p:pic>
    </p:spTree>
    <p:extLst>
      <p:ext uri="{BB962C8B-B14F-4D97-AF65-F5344CB8AC3E}">
        <p14:creationId xmlns:p14="http://schemas.microsoft.com/office/powerpoint/2010/main" val="31584757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793E3-AC0E-4D64-9440-8AC7CE413DD4}"/>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927940E2-CBB0-4CF6-A5B7-A7C5BD579A99}"/>
              </a:ext>
            </a:extLst>
          </p:cNvPr>
          <p:cNvSpPr>
            <a:spLocks noGrp="1"/>
          </p:cNvSpPr>
          <p:nvPr>
            <p:ph idx="1"/>
          </p:nvPr>
        </p:nvSpPr>
        <p:spPr/>
        <p:txBody>
          <a:bodyPr/>
          <a:lstStyle/>
          <a:p>
            <a:endParaRPr lang="en-US" dirty="0"/>
          </a:p>
          <a:p>
            <a:r>
              <a:rPr lang="en-US" dirty="0"/>
              <a:t>EDA</a:t>
            </a:r>
          </a:p>
          <a:p>
            <a:pPr lvl="1"/>
            <a:r>
              <a:rPr lang="en-US" dirty="0"/>
              <a:t>Identified good feature candidates </a:t>
            </a:r>
          </a:p>
          <a:p>
            <a:r>
              <a:rPr lang="en-US" dirty="0"/>
              <a:t>Two Models</a:t>
            </a:r>
          </a:p>
          <a:p>
            <a:pPr lvl="1"/>
            <a:r>
              <a:rPr lang="en-US" dirty="0"/>
              <a:t>Clustering: NB</a:t>
            </a:r>
          </a:p>
          <a:p>
            <a:pPr lvl="1"/>
            <a:r>
              <a:rPr lang="en-US" dirty="0"/>
              <a:t>Regression: MLR</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05020409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41E7CA09-9778-4414-AE97-8064B12DA30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{4D64A110-05E7-43DA-9FAC-580C2F46EA93}tf33552983_win32</Template>
  <TotalTime>166</TotalTime>
  <Words>92</Words>
  <Application>Microsoft Office PowerPoint</Application>
  <PresentationFormat>Widescreen</PresentationFormat>
  <Paragraphs>49</Paragraphs>
  <Slides>9</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Calibri</vt:lpstr>
      <vt:lpstr>Franklin Gothic Book</vt:lpstr>
      <vt:lpstr>Franklin Gothic Demi</vt:lpstr>
      <vt:lpstr>Wingdings 2</vt:lpstr>
      <vt:lpstr>DividendVTI</vt:lpstr>
      <vt:lpstr>Case study 02</vt:lpstr>
      <vt:lpstr>Project Breakdown</vt:lpstr>
      <vt:lpstr>Exploratory Data Analysis</vt:lpstr>
      <vt:lpstr>Exploratory Data Analysis</vt:lpstr>
      <vt:lpstr>Exploratory Data Analysis</vt:lpstr>
      <vt:lpstr>Clustering - Attrition</vt:lpstr>
      <vt:lpstr>Clustering - Attrition</vt:lpstr>
      <vt:lpstr>Regression - MontlyIncome</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Case study 02</dc:title>
  <dc:creator>josh m</dc:creator>
  <cp:lastModifiedBy>josh m</cp:lastModifiedBy>
  <cp:revision>4</cp:revision>
  <dcterms:created xsi:type="dcterms:W3CDTF">2021-12-04T23:56:25Z</dcterms:created>
  <dcterms:modified xsi:type="dcterms:W3CDTF">2021-12-05T02:42:34Z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