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5032" autoAdjust="0"/>
  </p:normalViewPr>
  <p:slideViewPr>
    <p:cSldViewPr snapToGrid="0">
      <p:cViewPr varScale="1">
        <p:scale>
          <a:sx n="85" d="100"/>
          <a:sy n="8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24EF-78AD-422D-BAC0-6FD379E01EA1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9598C-82BF-4B89-9B0C-D2C664D0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many breweries are present in each state?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the missing values in each column.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the median alcohol content and international bitterness unit for each state. Plot a bar chart to compare.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state has the maximum alcoholic (ABV) beer? Which state has the most bitter (IBU) beer?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Questions 1,3,4,5,6 and 7 should be fully addressed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on the summary statistics and distribution of the ABV variable.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0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there an apparent relationship between the bitterness of the beer and its alcoholic content? Draw a scatter plot. 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your best judgment of a relationship and EXPLAIN your answer.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9598C-82BF-4B89-9B0C-D2C664D03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0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89C7-E4A8-4FBB-AD61-1C26487FF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F6581-ADC0-4783-9487-2D78DE579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B7E0-F752-4CC0-8723-2DDB3A44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C67C-4A93-4AB2-8206-9523955B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CA01-4114-4700-A73F-28672F69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B71B-1066-4DC0-A4B1-D341BC0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465E6-C020-421C-B0AE-81880E37B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2F6A-B04B-4E1E-9DCE-CAED29D1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3542-AC74-42B8-AFFA-EAFEE56D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58A0-F243-4307-9122-6CB2EB22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F31C3-493F-4A7E-99D6-DB3908D4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140DE-A32A-4BBC-9FAF-E67FAD254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D561-BEB6-4B44-90D3-B104DE1E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1A71-3D08-496F-A83D-D70A956C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98F-1248-4775-A807-0CB61C6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B5C5-9836-4007-BDA0-3C77B15F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9359-7573-42D8-B2F0-550D14F4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090E-CD34-4E68-BE7A-8E79B696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FB8D-6809-43A1-B9BA-8CB28B2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D5E0-C67F-4BA9-93F9-B880CD2C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3795-9582-4AEA-885C-3E7C46FC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082B-F604-40F1-A87F-0D1ADE2C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1BE6-D146-4047-992D-B6BA54A6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965A-970E-40D5-8F00-36CDCD58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5D3D-9126-4C5C-9613-84CBDCD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D70F-4644-44CC-9FFA-74B2C295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EA3C-9E6B-4928-A563-DC73D3418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9592-3902-4FF4-A5CF-EF318260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DA072-376F-4FDA-AB11-FD7D5384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8B2F-C646-4425-9226-B2E86C2F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EEF02-02F3-4287-9D79-B7091C4A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2139-83CB-4013-9151-89A9C87A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AA380-F096-46EC-A43B-1BD564D8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278C1-EB37-497E-A440-63658D877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A8F3F-D1FC-41AE-9FE5-AB7C3B995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DE7D4-D319-4CD2-B381-CD3DC1AB1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07903-C39A-4939-9540-A96DCF73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140C5-C676-4CFD-BCF0-297FEDA1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830E5-C31D-436F-8DFD-A309FF15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2145-7171-4979-8AD3-345B9EBD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2A9A2-2B86-47F1-8EB5-FCE75C55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CEA3-EDC6-40EA-9558-4ED85FA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3D2E0-90ED-4F21-8D06-E282318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0D8F0-B693-4650-B3EC-BB67D94A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6BC19-6EC2-4BDF-81DC-2074399D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A7214-9B30-4F61-9FE3-6D8A4747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E856-E6D4-44A1-A405-9CF22F10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BDF2-A86D-4BB4-84A3-BF8FF969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3E8E-0C0B-4C9E-955F-5948FE27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9450-96D6-4BDC-B9BD-5314061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B1EE-C3F8-49C1-A1F8-CB208C8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3882-0A4C-47BA-9DEC-4C4D1661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95EF-D03A-4E1A-A4E5-30CCB069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F44F4-BF7E-4E42-B426-E28C4AD89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FEB0-E1E6-4B7C-B8C3-7CFA1AA4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AAE98-DCB9-4E2D-8E2C-7B7EC723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B3927-D902-4FA6-A5B2-3ED951D9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3A5E1-2F72-4081-BD8A-7B643F32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7ECF8-9A03-4B12-B355-AAE83B80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2E51-95A5-450A-8AEF-D646F87A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4C10-62DB-4396-980B-B95B6E365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455B-9EF9-4F4B-83B7-0488328AF60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9919-3BD7-4400-8756-2D0FE719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AA2B-78BF-4169-8260-4453C879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0F60-76F1-45C6-98C5-E287DD134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ottle, indoor, vessel, alcohol&#10;&#10;Description automatically generated">
            <a:extLst>
              <a:ext uri="{FF2B5EF4-FFF2-40B4-BE49-F238E27FC236}">
                <a16:creationId xmlns:a16="http://schemas.microsoft.com/office/drawing/2014/main" id="{0C51A0EC-16FA-4573-8B72-270909057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8" b="12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4B47D-B674-4EE1-B8F2-5DCBFD35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 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F94CA-05CB-4681-B132-5B3053D83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2937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Josh Mitchell</a:t>
            </a:r>
          </a:p>
          <a:p>
            <a:r>
              <a:rPr lang="en-US" dirty="0">
                <a:solidFill>
                  <a:srgbClr val="FFFFFF"/>
                </a:solidFill>
              </a:rPr>
              <a:t>&amp;</a:t>
            </a:r>
          </a:p>
          <a:p>
            <a:r>
              <a:rPr lang="en-US" dirty="0">
                <a:solidFill>
                  <a:srgbClr val="FFFFFF"/>
                </a:solidFill>
              </a:rPr>
              <a:t>Erin McClure-Price</a:t>
            </a:r>
          </a:p>
        </p:txBody>
      </p:sp>
    </p:spTree>
    <p:extLst>
      <p:ext uri="{BB962C8B-B14F-4D97-AF65-F5344CB8AC3E}">
        <p14:creationId xmlns:p14="http://schemas.microsoft.com/office/powerpoint/2010/main" val="1838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5B5-862F-40CB-A603-47B1CB5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E0B7B5-30EE-4C6A-A4F1-65C3CF5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more breweries than any other state (47)</a:t>
            </a:r>
          </a:p>
          <a:p>
            <a:r>
              <a:rPr lang="en-US" dirty="0"/>
              <a:t>A simply scatterplot of IBU vs ABV showed positive correlation, inferring that alcohol increases as bitterness increases (or vice versa)</a:t>
            </a:r>
          </a:p>
          <a:p>
            <a:r>
              <a:rPr lang="en-US" dirty="0"/>
              <a:t>IPA style beers were higher in both IBU and ABV (THIS IS A GUESS)</a:t>
            </a:r>
          </a:p>
          <a:p>
            <a:r>
              <a:rPr lang="en-US" dirty="0"/>
              <a:t>Median IBU content were significantly lower in a handful of states</a:t>
            </a:r>
          </a:p>
          <a:p>
            <a:r>
              <a:rPr lang="en-US" dirty="0"/>
              <a:t>ABV content did not vary greatly, with exceptions occurring for significantly lower ABV content in both Arkansas and Utah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5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ttle, indoor, vessel, alcohol&#10;&#10;Description automatically generated">
            <a:extLst>
              <a:ext uri="{FF2B5EF4-FFF2-40B4-BE49-F238E27FC236}">
                <a16:creationId xmlns:a16="http://schemas.microsoft.com/office/drawing/2014/main" id="{83F12BAD-A8B9-4B69-8B4E-7F69AFE635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8" b="12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65024-2A01-4C13-9DEB-45CB4F47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Breweries per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9CD4-37F3-4A53-BE2A-B733F72E3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Need to make a map or table for this</a:t>
            </a:r>
          </a:p>
        </p:txBody>
      </p:sp>
    </p:spTree>
    <p:extLst>
      <p:ext uri="{BB962C8B-B14F-4D97-AF65-F5344CB8AC3E}">
        <p14:creationId xmlns:p14="http://schemas.microsoft.com/office/powerpoint/2010/main" val="119643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A328-3F97-4FE5-A700-1F6B63C4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29F2-5947-4D11-B4E3-EC359DBB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5" name="Picture 4" descr="A picture containing bottle, indoor, vessel, alcohol&#10;&#10;Description automatically generated">
            <a:extLst>
              <a:ext uri="{FF2B5EF4-FFF2-40B4-BE49-F238E27FC236}">
                <a16:creationId xmlns:a16="http://schemas.microsoft.com/office/drawing/2014/main" id="{F2D545F3-085D-4888-ABE9-E0D47A1CE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r="1995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13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63ECD-4E49-4CFE-BD02-59AD493E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81132"/>
            <a:ext cx="3828175" cy="18774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IBU per State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A897E-71B8-4561-AC8E-FCCDE7D6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IBU varies </a:t>
            </a:r>
          </a:p>
        </p:txBody>
      </p:sp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C01BC6F9-3558-4F35-869B-DBC83923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72" y="126624"/>
            <a:ext cx="6668431" cy="3810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71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729A-727A-42AB-8789-B6EF83BC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857F0-7CB8-4892-BE85-47C8117DE5A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A2531-40DD-4117-AB8E-9E332C2B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1512-1A58-4200-BF90-111E65AA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3EA1E-1316-49D0-8AE3-DA010D0AD7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E7D90-5DD6-4EFE-B673-CA94545C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1512-1A58-4200-BF90-111E65AA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3EA1E-1316-49D0-8AE3-DA010D0AD7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E7D90-5DD6-4EFE-B673-CA94545C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240</Words>
  <Application>Microsoft Office PowerPoint</Application>
  <PresentationFormat>Widescreen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Unit 8 Presentation</vt:lpstr>
      <vt:lpstr>General Overview</vt:lpstr>
      <vt:lpstr>Breweries per State</vt:lpstr>
      <vt:lpstr>PowerPoint Presentation</vt:lpstr>
      <vt:lpstr>Analysis of IBU per State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</dc:creator>
  <cp:lastModifiedBy>Mcclure-Price, Erin</cp:lastModifiedBy>
  <cp:revision>2</cp:revision>
  <dcterms:created xsi:type="dcterms:W3CDTF">2021-10-08T20:19:49Z</dcterms:created>
  <dcterms:modified xsi:type="dcterms:W3CDTF">2021-10-10T21:06:52Z</dcterms:modified>
</cp:coreProperties>
</file>