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9248" autoAdjust="0"/>
  </p:normalViewPr>
  <p:slideViewPr>
    <p:cSldViewPr snapToGrid="0">
      <p:cViewPr>
        <p:scale>
          <a:sx n="125" d="100"/>
          <a:sy n="125" d="100"/>
        </p:scale>
        <p:origin x="80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855E2-DB13-48C7-94A0-C415C5BC6CA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7F36A-245A-4821-878C-D325D05C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1.   How many breweries are present in each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F36A-245A-4821-878C-D325D05C7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  Address the missing values in each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F36A-245A-4821-878C-D325D05C7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4.   Compute the median alcohol content </a:t>
            </a:r>
          </a:p>
          <a:p>
            <a:r>
              <a:rPr lang="en-US" dirty="0"/>
              <a:t> 5.   Which state has the maximum alcoholic (ABV) beer? Which state has the most bitter (IBU) beer? and international bitterness unit for each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F36A-245A-4821-878C-D325D05C7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 startAt="6"/>
            </a:pPr>
            <a:r>
              <a:rPr lang="en-US" dirty="0"/>
              <a:t>Comment on the summary statistics and distribution of the ABV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F36A-245A-4821-878C-D325D05C7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30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  Is there an apparent relationship between the bitterness of the beer and its alcoholic content?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F36A-245A-4821-878C-D325D05C7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058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9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18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1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1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47D-B674-4EE1-B8F2-5DCBFD351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F94CA-05CB-4681-B132-5B3053D83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McClure-Price</a:t>
            </a:r>
          </a:p>
          <a:p>
            <a:r>
              <a:rPr lang="en-US" dirty="0"/>
              <a:t>Josh Mitchell</a:t>
            </a:r>
          </a:p>
        </p:txBody>
      </p:sp>
    </p:spTree>
    <p:extLst>
      <p:ext uri="{BB962C8B-B14F-4D97-AF65-F5344CB8AC3E}">
        <p14:creationId xmlns:p14="http://schemas.microsoft.com/office/powerpoint/2010/main" val="1838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5B5-862F-40CB-A603-47B1CB5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38BD-45DC-43DF-B999-CFAAB41C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</a:t>
            </a:r>
            <a:r>
              <a:rPr lang="en-US" dirty="0" err="1"/>
              <a:t>something</a:t>
            </a:r>
            <a:r>
              <a:rPr lang="en-US" dirty="0"/>
              <a:t> </a:t>
            </a:r>
            <a:r>
              <a:rPr lang="en-US" dirty="0" err="1"/>
              <a:t>something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Min.   : 1.00  </a:t>
            </a:r>
          </a:p>
          <a:p>
            <a:r>
              <a:rPr lang="en-US" dirty="0"/>
              <a:t>Mean  :10.94  </a:t>
            </a:r>
          </a:p>
          <a:p>
            <a:r>
              <a:rPr lang="en-US" dirty="0"/>
              <a:t>SD      : 10.61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19DB38B-071A-412F-BFEB-CDA1992A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374" y="2216150"/>
            <a:ext cx="3246958" cy="197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8E2A8F-A0B4-46FE-A9BF-A804435A9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14" y="4417062"/>
            <a:ext cx="3246958" cy="19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5B5-862F-40CB-A603-47B1CB5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38BD-45DC-43DF-B999-CFAAB41C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Total: 2410</a:t>
            </a:r>
          </a:p>
          <a:p>
            <a:r>
              <a:rPr lang="en-US" dirty="0"/>
              <a:t>Missing IBU: 959</a:t>
            </a:r>
          </a:p>
          <a:p>
            <a:r>
              <a:rPr lang="en-US" dirty="0"/>
              <a:t>Missing ABU: 1</a:t>
            </a:r>
          </a:p>
          <a:p>
            <a:r>
              <a:rPr lang="en-US" dirty="0"/>
              <a:t>Minimize impact on ABU calculations</a:t>
            </a:r>
          </a:p>
          <a:p>
            <a:r>
              <a:rPr lang="en-US" dirty="0"/>
              <a:t>~40% of data has some form of missing elements</a:t>
            </a:r>
          </a:p>
          <a:p>
            <a:r>
              <a:rPr lang="en-US" dirty="0"/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10695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5B5-862F-40CB-A603-47B1CB5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ABU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38BD-45DC-43DF-B999-CFAAB41C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</a:t>
            </a:r>
            <a:r>
              <a:rPr lang="en-US" dirty="0" err="1"/>
              <a:t>something</a:t>
            </a:r>
            <a:r>
              <a:rPr lang="en-US" dirty="0"/>
              <a:t> missing south Dakoda </a:t>
            </a:r>
          </a:p>
          <a:p>
            <a:r>
              <a:rPr lang="en-US" dirty="0"/>
              <a:t>b/c IBU data is missing</a:t>
            </a:r>
          </a:p>
          <a:p>
            <a:r>
              <a:rPr lang="en-US" dirty="0"/>
              <a:t>Highest IBU</a:t>
            </a:r>
          </a:p>
          <a:p>
            <a:pPr lvl="1"/>
            <a:r>
              <a:rPr lang="en-US" dirty="0"/>
              <a:t>Oregon</a:t>
            </a:r>
          </a:p>
          <a:p>
            <a:r>
              <a:rPr lang="en-US" dirty="0"/>
              <a:t>Highest ABV</a:t>
            </a:r>
          </a:p>
          <a:p>
            <a:pPr lvl="1"/>
            <a:r>
              <a:rPr lang="en-US" dirty="0"/>
              <a:t>Colorado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11F837-66BB-438E-B990-EFAE2084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95" y="4189490"/>
            <a:ext cx="4110705" cy="2470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5BFF7D-6FB5-4FC6-8449-00F1F3A8D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713" y="1150912"/>
            <a:ext cx="4405248" cy="27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5B5-862F-40CB-A603-47B1CB5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38BD-45DC-43DF-B999-CFAAB41C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Min.   : 0.00100  </a:t>
            </a:r>
          </a:p>
          <a:p>
            <a:r>
              <a:rPr lang="en-US" dirty="0"/>
              <a:t>Mean  : 0.05977  </a:t>
            </a:r>
          </a:p>
          <a:p>
            <a:r>
              <a:rPr lang="en-US" dirty="0"/>
              <a:t>Max     : 0.12800</a:t>
            </a:r>
          </a:p>
          <a:p>
            <a:r>
              <a:rPr lang="en-US" dirty="0"/>
              <a:t>Standard Dev. : 0.01354173</a:t>
            </a:r>
          </a:p>
          <a:p>
            <a:r>
              <a:rPr lang="en-US" dirty="0"/>
              <a:t>Variance : 0.0001833786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2EAE6-8EF4-4D30-9A2B-7858DB53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611" y="1456894"/>
            <a:ext cx="3459630" cy="2226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76199-C51E-4DE4-B226-B3D1FDF9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011" y="4100975"/>
            <a:ext cx="3667421" cy="2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5B5-862F-40CB-A603-47B1CB5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&amp; IBU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38BD-45DC-43DF-B999-CFAAB41C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Min.   : 0.00100  </a:t>
            </a:r>
          </a:p>
          <a:p>
            <a:r>
              <a:rPr lang="en-US" dirty="0"/>
              <a:t>Mean  : 0.05977  </a:t>
            </a:r>
          </a:p>
          <a:p>
            <a:r>
              <a:rPr lang="en-US" dirty="0"/>
              <a:t>Max     : 0.12800</a:t>
            </a:r>
          </a:p>
          <a:p>
            <a:r>
              <a:rPr lang="en-US" dirty="0"/>
              <a:t>Standard Dev. : 0.01354173</a:t>
            </a:r>
          </a:p>
          <a:p>
            <a:r>
              <a:rPr lang="en-US" dirty="0"/>
              <a:t>Variance : 0.0001833786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78441-5424-4635-8222-5A6D5F2F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772814"/>
            <a:ext cx="5338276" cy="33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771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216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Case Study 01</vt:lpstr>
      <vt:lpstr>Breweries by State</vt:lpstr>
      <vt:lpstr>Addressing Missing Data</vt:lpstr>
      <vt:lpstr>Median ABU and IBU</vt:lpstr>
      <vt:lpstr>ABV Summary </vt:lpstr>
      <vt:lpstr>ABV &amp; IBU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</dc:creator>
  <cp:lastModifiedBy>josh m</cp:lastModifiedBy>
  <cp:revision>4</cp:revision>
  <dcterms:created xsi:type="dcterms:W3CDTF">2021-10-08T20:19:49Z</dcterms:created>
  <dcterms:modified xsi:type="dcterms:W3CDTF">2021-10-10T21:23:38Z</dcterms:modified>
</cp:coreProperties>
</file>