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9" r:id="rId9"/>
    <p:sldId id="267" r:id="rId10"/>
    <p:sldId id="266" r:id="rId11"/>
    <p:sldId id="262" r:id="rId12"/>
    <p:sldId id="263" r:id="rId13"/>
    <p:sldId id="270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591-D8D4-C3CA-BBE1-9956FE58B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A3764-C6EC-72ED-C579-D4DF0CF6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510C-286A-1892-80B6-3ED1D8BF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9E68-67E6-763C-B720-B3F6DD5D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D913-9DC6-9D49-48A3-4FE96AD7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1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1BE-4462-BF66-C10D-68876855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EE3E-713C-99DB-482E-4E602BF5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96DA1-DF32-4C32-3E80-AB37DBEA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8146-EEB3-7265-430A-F453C1E9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482F2-DF13-A2F0-11A4-314C385D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6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E6BA0-E2C4-2494-46F8-9D4BA18F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7BA9F-C541-85FA-3B2C-29043B0A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E33C-C610-2354-D84F-9D4EB199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85877-5D2A-0C3A-B549-EB5C2F6F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9B9D-8804-BAEA-D418-84A7DC3F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2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24B7-D230-9B43-8D66-3E8B0EF8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B128-74CF-9568-5F25-F19EC8D6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14A7-4B2A-7FD0-8801-18A36594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2241-58EA-2696-3238-92FBF5A3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3688-835B-170F-6982-C1530DB4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0197-B62B-F942-1C61-1153DDC1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CF1AC-B90A-843E-B5BD-DEBA6C46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9B4A3-4BF1-C2B2-C898-8C93BF8E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8A22-8643-0DFE-21C9-F43BF718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9435-E34E-BC34-FABC-83D61644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9434-CD15-8BDE-0A7F-8E7D00B0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73EE-10F4-A1AD-AA90-6DD1F98D4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B5269-7CA6-D242-8AA8-95EC13BB9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8BBBE-DACD-F033-69E8-4018DFC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834D6-D94A-87DD-5F3D-01C70AD2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345CB-CC8D-C8E7-7FEC-E88D42C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DC67-A3E8-2561-3DD8-FE16CA48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7090-FD95-CEF8-102F-058BFC5F3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DA74D-054F-51A9-D205-1164FED42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6BE68-47CB-6187-3F10-F00A16500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9BAB0-CA16-48AE-DCBB-A50316434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58149-968F-2E69-EA79-A68903E4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4FE3F-A5B7-0432-7FDD-79ADA70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25ECF-8CCC-3240-5769-6AAD3AC3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61CA-A868-A3AE-41D2-6B7EF87B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BC6A2-AF31-D0BB-DB55-E7FAA967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97F37-F37A-4320-75EA-DB251B9F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B9885-F6AA-5A77-F4D5-7E8DE9D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CCD4-BD7D-842D-CC71-6248392B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CB227-90BE-64A1-2B2B-AECB2663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7CE92-9B2B-EBA1-4954-117902D7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A70C-A049-F03E-79B4-1448E1E7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B766C-1525-0C02-363F-8F05A1312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3958-92B5-7A82-623F-90685CB07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5F88-090E-8714-3E01-0B6CE19E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0D37C-39C1-0540-4613-151447C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F0DD6-F163-BE31-C7DA-21977596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F63C-31B3-4CA1-DACE-9B505D01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02564-3F80-7450-B348-E7708942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918D7-AEDF-14FA-5477-C74181E7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2930-9478-0D1A-DA23-C9CE60A9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25253-5372-EEA2-B3E5-82E51039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545DB-CC5B-A4DA-F5BF-415D77B6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500CD-A8BF-8A1A-B602-0A19D536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AA5CE-FE7A-4ACA-6A6C-C8462A454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6481-DDC8-7B88-E869-109CEF8A9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2FE9C-BD8E-41E0-9F2F-6A1CB599626A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F402E-2182-2D6E-0CE6-5DD155F92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1EA5-9F4D-1BD0-C7A4-FBE5AA38C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3017B5-13B8-4317-8C39-BD2FB153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J-VBG9ozD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956D2-A9E9-BDA2-FA96-E41F4602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22" y="341108"/>
            <a:ext cx="11845555" cy="6175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90EA00-C508-BDA7-58B9-854AA7C0F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20" y="2047800"/>
            <a:ext cx="6931753" cy="1511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140C4-8A40-2D5B-C018-17D58B9E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33" y="4243648"/>
            <a:ext cx="3359187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2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47F0-E440-21E9-E7CD-20AB5C00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SSH Brute-Force Detection &amp; Active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1C0C-B795-1D82-44FB-D93D7C26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the threshold is exceeded, Wazuh triggers an Active Response running a firewall drop bash script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B3CC9-B475-520D-21FF-E263C5D2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07" y="2641311"/>
            <a:ext cx="7596799" cy="40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6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F6B9-7BA5-0975-C992-891C2BEB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Building on top of Wazuh with YARA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8D9E-7C51-E876-46A7-43C5D266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2"/>
            <a:ext cx="10515600" cy="51280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YARA is another open-source tool </a:t>
            </a:r>
          </a:p>
          <a:p>
            <a:r>
              <a:rPr lang="en-US" dirty="0"/>
              <a:t>It is used to identify and classify malware based on patterns in files (string signatures, byte sequences, etc.)</a:t>
            </a:r>
          </a:p>
          <a:p>
            <a:r>
              <a:rPr lang="en-US" dirty="0"/>
              <a:t>Wazuh can integrate YARA rules to scan files and directories in real-time or on a schedule</a:t>
            </a:r>
          </a:p>
          <a:p>
            <a:r>
              <a:rPr lang="en-US" dirty="0"/>
              <a:t>Free to use platforms like Valhalla have over 20,000 YARA rules to detect malware</a:t>
            </a:r>
          </a:p>
          <a:p>
            <a:r>
              <a:rPr lang="en-US" dirty="0"/>
              <a:t>When a YARA rule matches a suspicious file, Wazuh can:</a:t>
            </a:r>
          </a:p>
          <a:p>
            <a:pPr marL="0" indent="0">
              <a:buNone/>
            </a:pPr>
            <a:r>
              <a:rPr lang="en-US" dirty="0"/>
              <a:t>    - Generate an alert</a:t>
            </a:r>
          </a:p>
          <a:p>
            <a:pPr marL="0" indent="0">
              <a:buNone/>
            </a:pPr>
            <a:r>
              <a:rPr lang="en-US" dirty="0"/>
              <a:t>    - Trigger an Active Response (e.g., delete the file or quarantine it)</a:t>
            </a:r>
          </a:p>
          <a:p>
            <a:pPr marL="0" indent="0">
              <a:buNone/>
            </a:pPr>
            <a:r>
              <a:rPr lang="en-US" dirty="0"/>
              <a:t>    - Send rule info to ChatGPT or other tools for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58B5-1B4E-EA70-2A0E-30C2DDE8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YARA rule for </a:t>
            </a:r>
            <a:r>
              <a:rPr lang="en-US" dirty="0" err="1">
                <a:solidFill>
                  <a:srgbClr val="00B0F0"/>
                </a:solidFill>
              </a:rPr>
              <a:t>xbash</a:t>
            </a:r>
            <a:r>
              <a:rPr lang="en-US" dirty="0">
                <a:solidFill>
                  <a:srgbClr val="00B0F0"/>
                </a:solidFill>
              </a:rPr>
              <a:t>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9D91-50F1-5EC6-ED28-E1FC9F39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4621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Xbash</a:t>
            </a:r>
            <a:r>
              <a:rPr lang="en-US" sz="2000" dirty="0"/>
              <a:t>: Hybrid Malware: Combines features of a botnet, ransomware, </a:t>
            </a:r>
            <a:r>
              <a:rPr lang="en-US" sz="2000" dirty="0" err="1"/>
              <a:t>cryptominer</a:t>
            </a:r>
            <a:r>
              <a:rPr lang="en-US" sz="2000" dirty="0"/>
              <a:t>, and worm</a:t>
            </a:r>
            <a:br>
              <a:rPr lang="en-US" sz="2000" dirty="0"/>
            </a:br>
            <a:r>
              <a:rPr lang="en-US" sz="2000" dirty="0"/>
              <a:t>→ All-in-one attack tool.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2EAC4-F3C8-B23D-E24E-A90778A83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038" y="2426462"/>
            <a:ext cx="10132492" cy="45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35C1-63CA-5136-F920-DD998B63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Building on top of Wazuh with YARA and Chat- GPT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0B71-E79A-51DC-89A8-30250443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YARA rule matches a known piece of malware, I configured Wazuh to send it to Chat GPT for further analysis</a:t>
            </a:r>
          </a:p>
          <a:p>
            <a:r>
              <a:rPr lang="en-US" dirty="0"/>
              <a:t>With all the different types of malware out there its hard to memorize them all and AI models can help us understand faster a potential threat </a:t>
            </a:r>
          </a:p>
        </p:txBody>
      </p:sp>
    </p:spTree>
    <p:extLst>
      <p:ext uri="{BB962C8B-B14F-4D97-AF65-F5344CB8AC3E}">
        <p14:creationId xmlns:p14="http://schemas.microsoft.com/office/powerpoint/2010/main" val="3911588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55D6-D7E0-509E-065D-13018174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Building on top of Wazuh with YARA and Chat- GPT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452246-196D-FB1E-03A3-ABE015267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17" y="2506662"/>
            <a:ext cx="6163351" cy="4351338"/>
          </a:xfrm>
        </p:spPr>
      </p:pic>
      <p:pic>
        <p:nvPicPr>
          <p:cNvPr id="7" name="Picture 6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1108CD0C-8B05-CA4A-93F4-7D70316A9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87" y="3429000"/>
            <a:ext cx="4718292" cy="2222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550EC1-84CB-27CB-B24F-BB837E934276}"/>
              </a:ext>
            </a:extLst>
          </p:cNvPr>
          <p:cNvSpPr txBox="1"/>
          <p:nvPr/>
        </p:nvSpPr>
        <p:spPr>
          <a:xfrm>
            <a:off x="246326" y="1641326"/>
            <a:ext cx="1147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68057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768D-F539-E1E6-84FF-7AF2DDC1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Demonstration Video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DC8CE-73C1-1639-F5A5-CA75DDED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https://youtu.be/7J-VBG9ozDE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5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8C1C-D456-86C9-8E46-6B10E286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2372E-9788-32C7-0E2F-E718C8077FEE}"/>
              </a:ext>
            </a:extLst>
          </p:cNvPr>
          <p:cNvSpPr txBox="1"/>
          <p:nvPr/>
        </p:nvSpPr>
        <p:spPr>
          <a:xfrm>
            <a:off x="1318438" y="1690688"/>
            <a:ext cx="9218428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Integrate a local LLM to replace ChatGPT API to keep analysis offline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Expand to detect other attack types (SQLi, reverse shells,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Separate Wazuh components manager, indexer, and dashboard to different machines for better security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Publish a guide or </a:t>
            </a:r>
            <a:r>
              <a:rPr lang="en-US" sz="2400" dirty="0" err="1"/>
              <a:t>Github</a:t>
            </a:r>
            <a:r>
              <a:rPr lang="en-US" sz="2400" dirty="0"/>
              <a:t> repo for other to easily replicate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330312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CE66E-AF25-6970-7BE2-CDFD83DEA06C}"/>
              </a:ext>
            </a:extLst>
          </p:cNvPr>
          <p:cNvSpPr txBox="1"/>
          <p:nvPr/>
        </p:nvSpPr>
        <p:spPr>
          <a:xfrm>
            <a:off x="606056" y="1044798"/>
            <a:ext cx="110578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 management</a:t>
            </a:r>
          </a:p>
          <a:p>
            <a:r>
              <a:rPr lang="en-US" sz="2000" dirty="0"/>
              <a:t>    - Collects log data from various sources (servers, endpoints, firewalls,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 time threat detection</a:t>
            </a:r>
          </a:p>
          <a:p>
            <a:r>
              <a:rPr lang="en-US" sz="2000" dirty="0"/>
              <a:t>    - Uses predefined rules, correlation, and analytics to detect suspicious behavior or security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Alerting and Notification</a:t>
            </a:r>
          </a:p>
          <a:p>
            <a:r>
              <a:rPr lang="en-US" sz="2000" dirty="0"/>
              <a:t>    - Triggers alerts when specific events or patterns are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Forensic and incident investigation</a:t>
            </a:r>
          </a:p>
          <a:p>
            <a:r>
              <a:rPr lang="en-US" sz="2000" dirty="0"/>
              <a:t>    - Stores historical logs and provides search tools for investigating past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 and visualization</a:t>
            </a:r>
          </a:p>
          <a:p>
            <a:r>
              <a:rPr lang="en-US" sz="2000" dirty="0"/>
              <a:t>    - Offers a web interface to monitor events, alerts, and system health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response capabilities</a:t>
            </a:r>
          </a:p>
          <a:p>
            <a:r>
              <a:rPr lang="en-US" sz="2000" dirty="0"/>
              <a:t>    - Can execute automated responses (e.g., block IPs) when a threat is detected.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39DFD-E6DC-98EA-6F92-420A1EE620D9}"/>
              </a:ext>
            </a:extLst>
          </p:cNvPr>
          <p:cNvSpPr txBox="1"/>
          <p:nvPr/>
        </p:nvSpPr>
        <p:spPr>
          <a:xfrm>
            <a:off x="606056" y="180891"/>
            <a:ext cx="1116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What is a SIEM?</a:t>
            </a:r>
          </a:p>
        </p:txBody>
      </p:sp>
    </p:spTree>
    <p:extLst>
      <p:ext uri="{BB962C8B-B14F-4D97-AF65-F5344CB8AC3E}">
        <p14:creationId xmlns:p14="http://schemas.microsoft.com/office/powerpoint/2010/main" val="109461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48D95-F3C9-8F3E-3EA2-6B21AF2AAC64}"/>
              </a:ext>
            </a:extLst>
          </p:cNvPr>
          <p:cNvSpPr txBox="1"/>
          <p:nvPr/>
        </p:nvSpPr>
        <p:spPr>
          <a:xfrm>
            <a:off x="244549" y="1765005"/>
            <a:ext cx="1155759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Splunk: High scalability, advanced analytics, premium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 </a:t>
            </a:r>
            <a:r>
              <a:rPr lang="en-US" sz="2000" dirty="0" err="1"/>
              <a:t>QRadar</a:t>
            </a:r>
            <a:r>
              <a:rPr lang="en-US" sz="2000" dirty="0"/>
              <a:t>: Strong threat intelligence, ideal for large enterprises.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Elastic Security (ELK Stack): Open source, flexible, good for custom setups.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Wazuh: Open source, lightweight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 Sentinel: Cloud-native, easy Azure integration, good for hybrid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LogRhythm: All-in-one security platform, strong compliance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AlienVault (now AT&amp;T Cybersecurity): Good threat intelligence, beginner-friendly.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64A84-B08C-71CC-6A8F-CA371107E020}"/>
              </a:ext>
            </a:extLst>
          </p:cNvPr>
          <p:cNvSpPr txBox="1"/>
          <p:nvPr/>
        </p:nvSpPr>
        <p:spPr>
          <a:xfrm>
            <a:off x="625549" y="476346"/>
            <a:ext cx="10940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Siem Options</a:t>
            </a:r>
          </a:p>
        </p:txBody>
      </p:sp>
    </p:spTree>
    <p:extLst>
      <p:ext uri="{BB962C8B-B14F-4D97-AF65-F5344CB8AC3E}">
        <p14:creationId xmlns:p14="http://schemas.microsoft.com/office/powerpoint/2010/main" val="162482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DC69-1307-A1FD-A0BE-E009E3EF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Why SIEM?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84A9-F6B3-BF45-620C-17B0593E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Cyber threats are increasing in frequency and complexity</a:t>
            </a:r>
          </a:p>
          <a:p>
            <a:pPr marL="0" indent="0">
              <a:buNone/>
            </a:pPr>
            <a:r>
              <a:rPr lang="en-US" sz="2200" dirty="0"/>
              <a:t>    (e.g., brute-force SSH attacks, malware infections, port scans)</a:t>
            </a:r>
          </a:p>
          <a:p>
            <a:endParaRPr lang="en-US" sz="2200" dirty="0"/>
          </a:p>
          <a:p>
            <a:r>
              <a:rPr lang="en-US" sz="2200" dirty="0"/>
              <a:t>Traditional security tools (like firewalls or antivirus) often detect threats after damage is done</a:t>
            </a:r>
          </a:p>
          <a:p>
            <a:endParaRPr lang="en-US" sz="2200" dirty="0"/>
          </a:p>
          <a:p>
            <a:r>
              <a:rPr lang="en-US" sz="2200" dirty="0"/>
              <a:t>Lack of centralized visibility into logs and system behavior delays threat response</a:t>
            </a:r>
          </a:p>
          <a:p>
            <a:endParaRPr lang="en-US" sz="2200" dirty="0"/>
          </a:p>
          <a:p>
            <a:r>
              <a:rPr lang="en-US" sz="2200" dirty="0"/>
              <a:t>Manual log analysis is time-consuming and prone to human error</a:t>
            </a:r>
          </a:p>
          <a:p>
            <a:endParaRPr lang="en-US" sz="2200" dirty="0"/>
          </a:p>
          <a:p>
            <a:r>
              <a:rPr lang="en-US" sz="2200" dirty="0"/>
              <a:t>Coordinated attacks across multiple systems are hard to detect without correlation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6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8797-2E6C-E5FE-35B7-D84075AD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Wazuh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6FEE-7D4C-CD03-B844-A34053DB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Wazuh is a free and open-source SIEM platform</a:t>
            </a:r>
          </a:p>
          <a:p>
            <a:pPr>
              <a:lnSpc>
                <a:spcPct val="150000"/>
              </a:lnSpc>
            </a:pPr>
            <a:r>
              <a:rPr lang="en-US"/>
              <a:t>Unlimited amount of customizability to fit your needs</a:t>
            </a:r>
          </a:p>
          <a:p>
            <a:pPr>
              <a:lnSpc>
                <a:spcPct val="150000"/>
              </a:lnSpc>
            </a:pPr>
            <a:r>
              <a:rPr lang="en-US"/>
              <a:t>In the context of security software, open source is super important for code auditability 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3AFB-F9A6-82C0-E091-DCB6DE8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2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Wazuh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CF587-8DD3-C8D9-34C3-8AD3BFA3B8F1}"/>
              </a:ext>
            </a:extLst>
          </p:cNvPr>
          <p:cNvSpPr txBox="1"/>
          <p:nvPr/>
        </p:nvSpPr>
        <p:spPr>
          <a:xfrm>
            <a:off x="455596" y="1058778"/>
            <a:ext cx="6763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Dashboard </a:t>
            </a:r>
          </a:p>
          <a:p>
            <a:r>
              <a:rPr lang="en-US"/>
              <a:t>    - Web-based interface for interacting with Wazuh</a:t>
            </a:r>
          </a:p>
          <a:p>
            <a:r>
              <a:rPr lang="en-US"/>
              <a:t>    - Lets users filter, search, and monitor security events in real time</a:t>
            </a:r>
          </a:p>
          <a:p>
            <a:r>
              <a:rPr lang="en-US"/>
              <a:t>Agent</a:t>
            </a:r>
          </a:p>
          <a:p>
            <a:r>
              <a:rPr lang="en-US"/>
              <a:t>    - Installed on monitored endpoints (e.g., servers, workstations)</a:t>
            </a:r>
          </a:p>
          <a:p>
            <a:r>
              <a:rPr lang="en-US"/>
              <a:t>    - Sends collected data securely to the Wazuh Manager</a:t>
            </a:r>
          </a:p>
          <a:p>
            <a:r>
              <a:rPr lang="en-US"/>
              <a:t>Manager </a:t>
            </a:r>
          </a:p>
          <a:p>
            <a:r>
              <a:rPr lang="en-US"/>
              <a:t>    - Core processing engine of Wazuh</a:t>
            </a:r>
          </a:p>
          <a:p>
            <a:r>
              <a:rPr lang="en-US"/>
              <a:t>    - Matches logs against rule sets to detect threats</a:t>
            </a:r>
          </a:p>
          <a:p>
            <a:r>
              <a:rPr lang="en-US"/>
              <a:t>Indexer</a:t>
            </a:r>
          </a:p>
          <a:p>
            <a:r>
              <a:rPr lang="en-US"/>
              <a:t>    - Stores log data and security events in a searchable format</a:t>
            </a:r>
          </a:p>
          <a:p>
            <a:r>
              <a:rPr lang="en-US"/>
              <a:t>    - Handles data indexing, querying, and storage optimization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6994-1CEA-57EC-7F68-9A8FCD3C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65" y="4475098"/>
            <a:ext cx="7078268" cy="2206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277FE9-2B7A-7F21-1DE1-5560E0A484CE}"/>
              </a:ext>
            </a:extLst>
          </p:cNvPr>
          <p:cNvSpPr txBox="1"/>
          <p:nvPr/>
        </p:nvSpPr>
        <p:spPr>
          <a:xfrm>
            <a:off x="6937409" y="3244334"/>
            <a:ext cx="612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[Agent] → [Manager] → [Indexer] → [Dashboard] Logs  </a:t>
            </a:r>
          </a:p>
        </p:txBody>
      </p:sp>
    </p:spTree>
    <p:extLst>
      <p:ext uri="{BB962C8B-B14F-4D97-AF65-F5344CB8AC3E}">
        <p14:creationId xmlns:p14="http://schemas.microsoft.com/office/powerpoint/2010/main" val="167536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57B-3F4F-E0B6-D791-4FCB4D7F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Detecting port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8766-4F7E-363A-F600-A0F75EB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 scanning is when someone systematically sends messages to different ports on a computer or server to find out:</a:t>
            </a:r>
          </a:p>
          <a:p>
            <a:pPr marL="0" indent="0">
              <a:buNone/>
            </a:pPr>
            <a:r>
              <a:rPr lang="en-US" dirty="0"/>
              <a:t>   - Which ports are open (accepting connections)</a:t>
            </a:r>
          </a:p>
          <a:p>
            <a:pPr marL="0" indent="0">
              <a:buNone/>
            </a:pPr>
            <a:r>
              <a:rPr lang="en-US" dirty="0"/>
              <a:t>   - Which ports are closed (rejecting connections)</a:t>
            </a:r>
          </a:p>
          <a:p>
            <a:pPr marL="0" indent="0">
              <a:buNone/>
            </a:pPr>
            <a:r>
              <a:rPr lang="en-US" dirty="0"/>
              <a:t>   - What services (like SSH, web servers, FTP) are running on those ports</a:t>
            </a:r>
          </a:p>
          <a:p>
            <a:r>
              <a:rPr lang="en-US" dirty="0"/>
              <a:t>I configured Wazuh to monitor its agents to detect when a potential attacker is scanning it</a:t>
            </a:r>
          </a:p>
        </p:txBody>
      </p:sp>
    </p:spTree>
    <p:extLst>
      <p:ext uri="{BB962C8B-B14F-4D97-AF65-F5344CB8AC3E}">
        <p14:creationId xmlns:p14="http://schemas.microsoft.com/office/powerpoint/2010/main" val="4093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E5AA-80BD-9D63-DD26-7B6EB714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Detecting port scanning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72DD4-60B1-F0B8-6023-C32CD024C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in rules file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23D37-911C-B532-50C6-E764AC1A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258" y="1742113"/>
            <a:ext cx="6139542" cy="47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0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498C-AF77-9D5A-4A12-8C05367D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SSH Brute-Force Detection &amp; Active Response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FFF128E-4339-049A-6706-98FD14D38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3541"/>
            <a:ext cx="5553611" cy="1970918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1805A62-2111-E7F2-7333-23B96A563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56" y="2250107"/>
            <a:ext cx="6394779" cy="3645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E560E-5FC8-A272-497B-D7D5B5E85765}"/>
              </a:ext>
            </a:extLst>
          </p:cNvPr>
          <p:cNvSpPr txBox="1"/>
          <p:nvPr/>
        </p:nvSpPr>
        <p:spPr>
          <a:xfrm>
            <a:off x="936171" y="1861457"/>
            <a:ext cx="104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Configuration to detect SSH brute-force attacks by monitoring failed login attempts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9ABE6-984E-98E6-9F3D-9748B79A1E69}"/>
              </a:ext>
            </a:extLst>
          </p:cNvPr>
          <p:cNvSpPr txBox="1"/>
          <p:nvPr/>
        </p:nvSpPr>
        <p:spPr>
          <a:xfrm>
            <a:off x="112767" y="4554662"/>
            <a:ext cx="527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[Agent]  ⤳ Sends logs → [Manager] </a:t>
            </a:r>
          </a:p>
          <a:p>
            <a:r>
              <a:rPr lang="en-US" dirty="0"/>
              <a:t> [Manager]  ⤳ Detects brute force with Rule 5763  ⤳ Sends active response command  </a:t>
            </a:r>
          </a:p>
          <a:p>
            <a:r>
              <a:rPr lang="en-US" dirty="0"/>
              <a:t>[Agent]  ⤳ Executes firewall-drop → Blocks attacker</a:t>
            </a:r>
          </a:p>
        </p:txBody>
      </p:sp>
    </p:spTree>
    <p:extLst>
      <p:ext uri="{BB962C8B-B14F-4D97-AF65-F5344CB8AC3E}">
        <p14:creationId xmlns:p14="http://schemas.microsoft.com/office/powerpoint/2010/main" val="413506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858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Leelawadee</vt:lpstr>
      <vt:lpstr>Office Theme</vt:lpstr>
      <vt:lpstr>PowerPoint Presentation</vt:lpstr>
      <vt:lpstr>PowerPoint Presentation</vt:lpstr>
      <vt:lpstr>PowerPoint Presentation</vt:lpstr>
      <vt:lpstr>Why SIEM?</vt:lpstr>
      <vt:lpstr>Wazuh</vt:lpstr>
      <vt:lpstr>Wazuh Architecture</vt:lpstr>
      <vt:lpstr>Detecting port scanning </vt:lpstr>
      <vt:lpstr>Detecting port scanning </vt:lpstr>
      <vt:lpstr>SSH Brute-Force Detection &amp; Active Response</vt:lpstr>
      <vt:lpstr>SSH Brute-Force Detection &amp; Active Response</vt:lpstr>
      <vt:lpstr>Building on top of Wazuh with YARA</vt:lpstr>
      <vt:lpstr>YARA rule for xbash malware</vt:lpstr>
      <vt:lpstr>Building on top of Wazuh with YARA and Chat- GPT</vt:lpstr>
      <vt:lpstr>Building on top of Wazuh with YARA and Chat- GPT</vt:lpstr>
      <vt:lpstr>Demonstration Video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Murdock</dc:creator>
  <cp:lastModifiedBy>Josh Murdock</cp:lastModifiedBy>
  <cp:revision>6</cp:revision>
  <dcterms:created xsi:type="dcterms:W3CDTF">2025-04-25T02:19:25Z</dcterms:created>
  <dcterms:modified xsi:type="dcterms:W3CDTF">2025-04-25T15:00:35Z</dcterms:modified>
</cp:coreProperties>
</file>