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lstStyle/>
          <a:p>
            <a:r>
              <a:t>Healthcare Re</a:t>
            </a:r>
            <a:r>
              <a:rPr lang="en-US"/>
              <a:t>-</a:t>
            </a:r>
            <a:r>
              <a:t>admissions Analysis using PySpark</a:t>
            </a:r>
          </a:p>
        </p:txBody>
      </p:sp>
      <p:sp>
        <p:nvSpPr>
          <p:cNvPr id="3" name="Content Placeholder 2"/>
          <p:cNvSpPr>
            <a:spLocks noGrp="1"/>
          </p:cNvSpPr>
          <p:nvPr>
            <p:ph idx="1"/>
          </p:nvPr>
        </p:nvSpPr>
        <p:spPr>
          <a:xfrm>
            <a:off x="457200" y="1600200"/>
            <a:ext cx="8229600" cy="4853305"/>
          </a:xfrm>
        </p:spPr>
        <p:txBody>
          <a:bodyPr>
            <a:normAutofit/>
          </a:bodyPr>
          <a:lstStyle/>
          <a:p>
            <a:r>
              <a:t>Source: https://www.data.gov.in/healthcare-readmissions</a:t>
            </a:r>
          </a:p>
          <a:p>
            <a:r>
              <a:t>Dataset:</a:t>
            </a:r>
            <a:r>
              <a:rPr>
                <a:sym typeface="+mn-ea"/>
              </a:rPr>
              <a:t>Healthcare Re</a:t>
            </a:r>
            <a:r>
              <a:rPr lang="en-US">
                <a:sym typeface="+mn-ea"/>
              </a:rPr>
              <a:t>-</a:t>
            </a:r>
            <a:r>
              <a:rPr>
                <a:sym typeface="+mn-ea"/>
              </a:rPr>
              <a:t>admissions</a:t>
            </a:r>
            <a:r>
              <a:rPr lang="en-US">
                <a:sym typeface="+mn-ea"/>
              </a:rPr>
              <a:t> Data</a:t>
            </a:r>
            <a:endParaRPr lang="en-US" altLang="en-US"/>
          </a:p>
          <a:p>
            <a:r>
              <a:t>Email: </a:t>
            </a:r>
            <a:r>
              <a:rPr lang="en-US"/>
              <a:t>joshna.balaga5@gmail</a:t>
            </a:r>
            <a:r>
              <a:t>.com</a:t>
            </a:r>
          </a:p>
          <a:p>
            <a:r>
              <a:t>Phone: </a:t>
            </a:r>
            <a:r>
              <a:rPr lang="en-US"/>
              <a:t>7396319500</a:t>
            </a:r>
            <a:endParaRPr lang="en-US"/>
          </a:p>
          <a:p>
            <a:r>
              <a:t>LinkedIn: </a:t>
            </a:r>
            <a:r>
              <a:rPr lang="en-US" altLang="en-US"/>
              <a:t>www.linkedin.com/in/joshna-balaga-1aa8a8319</a:t>
            </a:r>
            <a:endParaRPr lang="en-US" altLang="en-US"/>
          </a:p>
          <a:p>
            <a:r>
              <a:t>Tools: PySpark, Matplotlib, Seaborn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Healthcare Readmissions analysis identifies critical patterns in hospital performance and patient outcomes. PySpark enabled scalable data handling, uncovering key drivers of readmissions. Findings support data-driven strategies to minimize unnecessary readmissions, improve care coordination, and enhance healthcare quality across India.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presentation provides an analysis of healthcare readmissions across hospitals in India. The project focuses on understanding patterns, causes, and correlations in hospital readmission data using Big Data Analytics with PySpark. The study explores dataset structure, patient demographics, readmission rates, hospital performance, and key insights for improving healthcare quality.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a:xfrm>
            <a:off x="486410" y="1419860"/>
            <a:ext cx="8200390" cy="4706620"/>
          </a:xfrm>
        </p:spPr>
        <p:txBody>
          <a:bodyPr>
            <a:normAutofit fontScale="90000" lnSpcReduction="20000"/>
          </a:bodyPr>
          <a:lstStyle/>
          <a:p>
            <a:r>
              <a:t>The dataset includes details of patient admissions, discharge summaries, and readmission occurrences within 30 days. Key attributes include:</a:t>
            </a:r>
          </a:p>
          <a:p>
            <a:r>
              <a:t>- hospital_id: Unique hospital code</a:t>
            </a:r>
          </a:p>
          <a:p>
            <a:r>
              <a:t>- patient_id: Unique identifier for each patient</a:t>
            </a:r>
          </a:p>
          <a:p>
            <a:r>
              <a:t>- admission_date, discharge_date</a:t>
            </a:r>
          </a:p>
          <a:p>
            <a:r>
              <a:t>- diagnosis, treatment_type</a:t>
            </a:r>
          </a:p>
          <a:p>
            <a:r>
              <a:t>- readmitted (Yes/No)</a:t>
            </a:r>
          </a:p>
          <a:p>
            <a:r>
              <a:t>- length_of_stay, age_group, gender</a:t>
            </a:r>
          </a:p>
          <a:p>
            <a:r>
              <a:t>This dataset supports advanced analytics to identify trends and improve patient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 Quality and Preprocessing</a:t>
            </a:r>
          </a:p>
        </p:txBody>
      </p:sp>
      <p:sp>
        <p:nvSpPr>
          <p:cNvPr id="3" name="Content Placeholder 2"/>
          <p:cNvSpPr>
            <a:spLocks noGrp="1"/>
          </p:cNvSpPr>
          <p:nvPr>
            <p:ph idx="1"/>
          </p:nvPr>
        </p:nvSpPr>
        <p:spPr/>
        <p:txBody>
          <a:bodyPr/>
          <a:lstStyle/>
          <a:p>
            <a:r>
              <a:t>The dataset required cleaning to handle missing or inconsistent values in columns like diagnosis and readmitted status. Numeric conversions were performed for stay length, and date fields were standardized. After preprocessing, the dataset was converted to a Spark DataFrame to enable efficient distributed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Readmission Trends</a:t>
            </a:r>
          </a:p>
        </p:txBody>
      </p:sp>
      <p:sp>
        <p:nvSpPr>
          <p:cNvPr id="3" name="Content Placeholder 2"/>
          <p:cNvSpPr>
            <a:spLocks noGrp="1"/>
          </p:cNvSpPr>
          <p:nvPr>
            <p:ph idx="1"/>
          </p:nvPr>
        </p:nvSpPr>
        <p:spPr/>
        <p:txBody>
          <a:bodyPr/>
          <a:lstStyle/>
          <a:p>
            <a:r>
              <a:t>1. The overall readmission rate across all hospitals is approximately 15%.</a:t>
            </a:r>
          </a:p>
          <a:p>
            <a:r>
              <a:t>2. Elderly patients (60+) and those with chronic diseases show the highest readmission rates.</a:t>
            </a:r>
          </a:p>
          <a:p>
            <a:r>
              <a:t>3. Certain departments such as Cardiology and Nephrology have above-average readmission frequencies.</a:t>
            </a:r>
          </a:p>
          <a:p>
            <a:r>
              <a:t>4. Average length of stay for readmitted patients is higher by 1.8 days.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Hospital Performance Analysis</a:t>
            </a:r>
          </a:p>
        </p:txBody>
      </p:sp>
      <p:sp>
        <p:nvSpPr>
          <p:cNvPr id="3" name="Content Placeholder 2"/>
          <p:cNvSpPr>
            <a:spLocks noGrp="1"/>
          </p:cNvSpPr>
          <p:nvPr>
            <p:ph idx="1"/>
          </p:nvPr>
        </p:nvSpPr>
        <p:spPr/>
        <p:txBody>
          <a:bodyPr/>
          <a:lstStyle/>
          <a:p>
            <a:r>
              <a:t>The analysis reveals large variation among hospitals:</a:t>
            </a:r>
          </a:p>
          <a:p>
            <a:r>
              <a:t>- Top-performing hospitals have readmission rates below 8%.</a:t>
            </a:r>
          </a:p>
          <a:p>
            <a:r>
              <a:t>- Underperforming hospitals exceed 20%.</a:t>
            </a:r>
          </a:p>
          <a:p>
            <a:r>
              <a:t>The variation suggests differences in discharge planning, patient education, and post-discharge care quality.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Correlation and Insights</a:t>
            </a:r>
          </a:p>
        </p:txBody>
      </p:sp>
      <p:sp>
        <p:nvSpPr>
          <p:cNvPr id="3" name="Content Placeholder 2"/>
          <p:cNvSpPr>
            <a:spLocks noGrp="1"/>
          </p:cNvSpPr>
          <p:nvPr>
            <p:ph idx="1"/>
          </p:nvPr>
        </p:nvSpPr>
        <p:spPr/>
        <p:txBody>
          <a:bodyPr/>
          <a:lstStyle/>
          <a:p>
            <a:r>
              <a:t>Correlation analysis shows:</a:t>
            </a:r>
          </a:p>
          <a:p>
            <a:r>
              <a:t>- Positive correlation between length_of_stay and probability of readmission.</a:t>
            </a:r>
          </a:p>
          <a:p>
            <a:r>
              <a:t>- Strong relationship between chronic conditions and repeat admissions.</a:t>
            </a:r>
          </a:p>
          <a:p>
            <a:r>
              <a:t>- Gender and age also slightly influence readmission likelihood.</a:t>
            </a:r>
          </a:p>
          <a:p>
            <a:r>
              <a:t>These insights highlight the need for targeted patient follow-up and preventive interventions.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Visualization Highlights</a:t>
            </a:r>
          </a:p>
        </p:txBody>
      </p:sp>
      <p:sp>
        <p:nvSpPr>
          <p:cNvPr id="3" name="Content Placeholder 2"/>
          <p:cNvSpPr>
            <a:spLocks noGrp="1"/>
          </p:cNvSpPr>
          <p:nvPr>
            <p:ph idx="1"/>
          </p:nvPr>
        </p:nvSpPr>
        <p:spPr/>
        <p:txBody>
          <a:bodyPr/>
          <a:lstStyle/>
          <a:p>
            <a:pPr marL="0" indent="0">
              <a:buNone/>
            </a:pPr>
            <a:r>
              <a:t>• Bar Chart: Readmission rates by hospital</a:t>
            </a:r>
          </a:p>
          <a:p>
            <a:pPr marL="0" indent="0">
              <a:buNone/>
            </a:pPr>
            <a:r>
              <a:t>• Pie Chart: Proportion of readmitted vs. non-readmitted patients</a:t>
            </a:r>
          </a:p>
          <a:p>
            <a:pPr marL="0" indent="0">
              <a:buNone/>
            </a:pPr>
            <a:r>
              <a:t>• Histogram: Distribution of length of stay</a:t>
            </a:r>
          </a:p>
          <a:p>
            <a:pPr marL="0" indent="0">
              <a:buNone/>
            </a:pPr>
            <a:r>
              <a:t>• Scatter Plot: Correlation between patient age and readmission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Key Observations</a:t>
            </a:r>
          </a:p>
        </p:txBody>
      </p:sp>
      <p:sp>
        <p:nvSpPr>
          <p:cNvPr id="3" name="Content Placeholder 2"/>
          <p:cNvSpPr>
            <a:spLocks noGrp="1"/>
          </p:cNvSpPr>
          <p:nvPr>
            <p:ph idx="1"/>
          </p:nvPr>
        </p:nvSpPr>
        <p:spPr/>
        <p:txBody>
          <a:bodyPr/>
          <a:lstStyle/>
          <a:p>
            <a:r>
              <a:t>1. High readmission rates are concentrated in urban tertiary hospitals.</a:t>
            </a:r>
          </a:p>
          <a:p>
            <a:r>
              <a:t>2. Chronic illnesses like diabetes and heart failure dominate repeated cases.</a:t>
            </a:r>
          </a:p>
          <a:p>
            <a:r>
              <a:t>3. Hospitals with strong discharge planning show significantly lower readmissions.</a:t>
            </a:r>
          </a:p>
          <a:p>
            <a:r>
              <a:t>4. Data completeness is above 96%, enabling accurate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3365</Words>
  <Application>WPS Presentation</Application>
  <PresentationFormat>On-screen Show (4:3)</PresentationFormat>
  <Paragraphs>68</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vt:lpstr>
      <vt:lpstr>Calibri</vt:lpstr>
      <vt:lpstr>Microsoft YaHei</vt:lpstr>
      <vt:lpstr>Arial Unicode MS</vt:lpstr>
      <vt:lpstr>Office Theme</vt:lpstr>
      <vt:lpstr>Healthcare Re-admissions Analysis using PySpark</vt:lpstr>
      <vt:lpstr>Introduction</vt:lpstr>
      <vt:lpstr>Dataset Overview</vt:lpstr>
      <vt:lpstr>Data Quality and Preprocessing</vt:lpstr>
      <vt:lpstr>Readmission Trends</vt:lpstr>
      <vt:lpstr>Hospital Performance Analysis</vt:lpstr>
      <vt:lpstr>Correlation and Insights</vt:lpstr>
      <vt:lpstr>Visualization Highlights</vt:lpstr>
      <vt:lpstr>Key Observations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joshna balaga</cp:lastModifiedBy>
  <cp:revision>4</cp:revision>
  <dcterms:created xsi:type="dcterms:W3CDTF">2013-01-27T09:14:00Z</dcterms:created>
  <dcterms:modified xsi:type="dcterms:W3CDTF">2025-10-06T14:19:26Z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AA4FA660ECE44D0ABE9E06B8B3E328C3_12</vt:lpwstr>
  </property>
  <property fmtid="{D5CDD505-2E9C-101B-9397-08002B2CF9AE}" pid="3" name="KSOProductBuildVer">
    <vt:lpwstr>1033-12.2.0.22549</vt:lpwstr>
  </property>
</Properties>
</file>