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6" r:id="rId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7B86-8798-4DE5-9D41-90C239D5EE4E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18-6E96-466D-93B6-F8FB87B5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78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7B86-8798-4DE5-9D41-90C239D5EE4E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18-6E96-466D-93B6-F8FB87B5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9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7B86-8798-4DE5-9D41-90C239D5EE4E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18-6E96-466D-93B6-F8FB87B5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1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7B86-8798-4DE5-9D41-90C239D5EE4E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18-6E96-466D-93B6-F8FB87B5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69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7B86-8798-4DE5-9D41-90C239D5EE4E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18-6E96-466D-93B6-F8FB87B5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40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7B86-8798-4DE5-9D41-90C239D5EE4E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18-6E96-466D-93B6-F8FB87B5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1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7B86-8798-4DE5-9D41-90C239D5EE4E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18-6E96-466D-93B6-F8FB87B5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57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7B86-8798-4DE5-9D41-90C239D5EE4E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18-6E96-466D-93B6-F8FB87B5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0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7B86-8798-4DE5-9D41-90C239D5EE4E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18-6E96-466D-93B6-F8FB87B5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4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7B86-8798-4DE5-9D41-90C239D5EE4E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18-6E96-466D-93B6-F8FB87B5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05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7B86-8798-4DE5-9D41-90C239D5EE4E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18-6E96-466D-93B6-F8FB87B5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23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A7B86-8798-4DE5-9D41-90C239D5EE4E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D218-6E96-466D-93B6-F8FB87B5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00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IN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663"/>
            <a:ext cx="12192000" cy="64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IMA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" y="0"/>
            <a:ext cx="10302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RDS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0"/>
            <a:ext cx="9875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NN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GVPW</dc:creator>
  <cp:lastModifiedBy>GVPW</cp:lastModifiedBy>
  <cp:revision>1</cp:revision>
  <dcterms:created xsi:type="dcterms:W3CDTF">2024-10-01T09:35:17Z</dcterms:created>
  <dcterms:modified xsi:type="dcterms:W3CDTF">2024-10-01T09:41:18Z</dcterms:modified>
</cp:coreProperties>
</file>