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87510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Loan Calculator Using Tkinter in Python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82036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a guide on creating a loan calculator using Tkinter, a powerful Python library for building graphical user interfaces. In this presentation, we will explore the importance of loan calculators and dive into the process of building one using Tkinter.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124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 calculators are valuable tools for financial planning and decision-making. They enable individuals to accurately estimate loan repayments, interest rates, and overall affordability. In this section, we will provide an overview of Tkinter and understand why it is a popular choice for creating interactive loan calculators.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124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Tkinter?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Tkinter is a Python library that enables the creation of Graphical User Interfaces (GUIs) for desktop applications. It provides a comprehensive set of user interface components and tools that simplify the development process. This section will explore the features and functionalities of Tkinter in more detail.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00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507938" y="441722"/>
            <a:ext cx="7614404" cy="100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944"/>
              </a:lnSpc>
              <a:buNone/>
            </a:pPr>
            <a:r>
              <a:rPr lang="en-US" sz="3156" b="1" spc="-9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to Create a Loan Calculator Using Tkinter</a:t>
            </a:r>
            <a:endParaRPr lang="en-US" sz="3156" dirty="0"/>
          </a:p>
        </p:txBody>
      </p:sp>
      <p:sp>
        <p:nvSpPr>
          <p:cNvPr id="5" name="Shape 3"/>
          <p:cNvSpPr/>
          <p:nvPr/>
        </p:nvSpPr>
        <p:spPr>
          <a:xfrm>
            <a:off x="7299127" y="1764030"/>
            <a:ext cx="32028" cy="6023729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495401" y="2053411"/>
            <a:ext cx="561023" cy="32028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134761" y="1889165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000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9419" y="1919168"/>
            <a:ext cx="11120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7"/>
              </a:lnSpc>
              <a:buNone/>
            </a:pPr>
            <a:r>
              <a:rPr lang="en-US" sz="1893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93" dirty="0"/>
          </a:p>
        </p:txBody>
      </p:sp>
      <p:sp>
        <p:nvSpPr>
          <p:cNvPr id="9" name="Text 7"/>
          <p:cNvSpPr/>
          <p:nvPr/>
        </p:nvSpPr>
        <p:spPr>
          <a:xfrm>
            <a:off x="8196739" y="1924288"/>
            <a:ext cx="2925604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72"/>
              </a:lnSpc>
              <a:buNone/>
            </a:pPr>
            <a:r>
              <a:rPr lang="en-US" sz="1578" b="1" spc="-4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Importing Tkinter and Other Necessary Libraries</a:t>
            </a:r>
            <a:endParaRPr lang="en-US" sz="1578" dirty="0"/>
          </a:p>
        </p:txBody>
      </p:sp>
      <p:sp>
        <p:nvSpPr>
          <p:cNvPr id="10" name="Text 8"/>
          <p:cNvSpPr/>
          <p:nvPr/>
        </p:nvSpPr>
        <p:spPr>
          <a:xfrm>
            <a:off x="8196739" y="2521148"/>
            <a:ext cx="2925604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20"/>
              </a:lnSpc>
              <a:buNone/>
            </a:pPr>
            <a:r>
              <a:rPr lang="en-US" sz="1262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 by importing the Tkinter library and any additional libraries required for the logic and calculations involved in the loan calculator.</a:t>
            </a:r>
            <a:endParaRPr lang="en-US" sz="1262" dirty="0"/>
          </a:p>
        </p:txBody>
      </p:sp>
      <p:sp>
        <p:nvSpPr>
          <p:cNvPr id="11" name="Shape 9"/>
          <p:cNvSpPr/>
          <p:nvPr/>
        </p:nvSpPr>
        <p:spPr>
          <a:xfrm>
            <a:off x="6573738" y="2854821"/>
            <a:ext cx="561023" cy="32028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134761" y="2690574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000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40369" y="2720578"/>
            <a:ext cx="14930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7"/>
              </a:lnSpc>
              <a:buNone/>
            </a:pPr>
            <a:r>
              <a:rPr lang="en-US" sz="1893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93" dirty="0"/>
          </a:p>
        </p:txBody>
      </p:sp>
      <p:sp>
        <p:nvSpPr>
          <p:cNvPr id="14" name="Text 12"/>
          <p:cNvSpPr/>
          <p:nvPr/>
        </p:nvSpPr>
        <p:spPr>
          <a:xfrm>
            <a:off x="3507938" y="2725698"/>
            <a:ext cx="2925485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1972"/>
              </a:lnSpc>
              <a:buNone/>
            </a:pPr>
            <a:r>
              <a:rPr lang="en-US" sz="1578" b="1" spc="-4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Creating the Main Window and Layout</a:t>
            </a:r>
            <a:endParaRPr lang="en-US" sz="1578" dirty="0"/>
          </a:p>
        </p:txBody>
      </p:sp>
      <p:sp>
        <p:nvSpPr>
          <p:cNvPr id="15" name="Text 13"/>
          <p:cNvSpPr/>
          <p:nvPr/>
        </p:nvSpPr>
        <p:spPr>
          <a:xfrm>
            <a:off x="3507938" y="3322558"/>
            <a:ext cx="2925485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020"/>
              </a:lnSpc>
              <a:buNone/>
            </a:pPr>
            <a:r>
              <a:rPr lang="en-US" sz="1262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the main window for the loan calculator application and design the layout using Tkinter's built-in layout managers.</a:t>
            </a:r>
            <a:endParaRPr lang="en-US" sz="1262" dirty="0"/>
          </a:p>
        </p:txBody>
      </p:sp>
      <p:sp>
        <p:nvSpPr>
          <p:cNvPr id="16" name="Shape 14"/>
          <p:cNvSpPr/>
          <p:nvPr/>
        </p:nvSpPr>
        <p:spPr>
          <a:xfrm>
            <a:off x="7495401" y="4156412"/>
            <a:ext cx="561023" cy="32028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134761" y="3992166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000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32749" y="4022169"/>
            <a:ext cx="16454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7"/>
              </a:lnSpc>
              <a:buNone/>
            </a:pPr>
            <a:r>
              <a:rPr lang="en-US" sz="1893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93" dirty="0"/>
          </a:p>
        </p:txBody>
      </p:sp>
      <p:sp>
        <p:nvSpPr>
          <p:cNvPr id="19" name="Text 17"/>
          <p:cNvSpPr/>
          <p:nvPr/>
        </p:nvSpPr>
        <p:spPr>
          <a:xfrm>
            <a:off x="8196739" y="4027289"/>
            <a:ext cx="2925604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72"/>
              </a:lnSpc>
              <a:buNone/>
            </a:pPr>
            <a:r>
              <a:rPr lang="en-US" sz="1578" b="1" spc="-4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Designing and Adding Input Fields</a:t>
            </a:r>
            <a:endParaRPr lang="en-US" sz="1578" dirty="0"/>
          </a:p>
        </p:txBody>
      </p:sp>
      <p:sp>
        <p:nvSpPr>
          <p:cNvPr id="20" name="Text 18"/>
          <p:cNvSpPr/>
          <p:nvPr/>
        </p:nvSpPr>
        <p:spPr>
          <a:xfrm>
            <a:off x="8196739" y="4624149"/>
            <a:ext cx="2925604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20"/>
              </a:lnSpc>
              <a:buNone/>
            </a:pPr>
            <a:r>
              <a:rPr lang="en-US" sz="1262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and incorporate input fields for users to enter the required loan details such as principal amount, interest rate, and loan term.</a:t>
            </a:r>
            <a:endParaRPr lang="en-US" sz="1262" dirty="0"/>
          </a:p>
        </p:txBody>
      </p:sp>
      <p:sp>
        <p:nvSpPr>
          <p:cNvPr id="21" name="Shape 19"/>
          <p:cNvSpPr/>
          <p:nvPr/>
        </p:nvSpPr>
        <p:spPr>
          <a:xfrm>
            <a:off x="6573738" y="5207972"/>
            <a:ext cx="561023" cy="32028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22" name="Shape 20"/>
          <p:cNvSpPr/>
          <p:nvPr/>
        </p:nvSpPr>
        <p:spPr>
          <a:xfrm>
            <a:off x="7134761" y="5043726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0001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32749" y="5073729"/>
            <a:ext cx="16454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7"/>
              </a:lnSpc>
              <a:buNone/>
            </a:pPr>
            <a:r>
              <a:rPr lang="en-US" sz="1893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893" dirty="0"/>
          </a:p>
        </p:txBody>
      </p:sp>
      <p:sp>
        <p:nvSpPr>
          <p:cNvPr id="24" name="Text 22"/>
          <p:cNvSpPr/>
          <p:nvPr/>
        </p:nvSpPr>
        <p:spPr>
          <a:xfrm>
            <a:off x="3507938" y="5078849"/>
            <a:ext cx="2925485" cy="50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1972"/>
              </a:lnSpc>
              <a:buNone/>
            </a:pPr>
            <a:r>
              <a:rPr lang="en-US" sz="1578" b="1" spc="-4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Implementing the Loan Calculation Logic</a:t>
            </a:r>
            <a:endParaRPr lang="en-US" sz="1578" dirty="0"/>
          </a:p>
        </p:txBody>
      </p:sp>
      <p:sp>
        <p:nvSpPr>
          <p:cNvPr id="25" name="Text 23"/>
          <p:cNvSpPr/>
          <p:nvPr/>
        </p:nvSpPr>
        <p:spPr>
          <a:xfrm>
            <a:off x="3507938" y="5675709"/>
            <a:ext cx="2925485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020"/>
              </a:lnSpc>
              <a:buNone/>
            </a:pPr>
            <a:r>
              <a:rPr lang="en-US" sz="1262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code to perform the loan calculation logic, which involves computing loan repayments, interest, and other relevant information.</a:t>
            </a:r>
            <a:endParaRPr lang="en-US" sz="1262" dirty="0"/>
          </a:p>
        </p:txBody>
      </p:sp>
      <p:sp>
        <p:nvSpPr>
          <p:cNvPr id="26" name="Shape 24"/>
          <p:cNvSpPr/>
          <p:nvPr/>
        </p:nvSpPr>
        <p:spPr>
          <a:xfrm>
            <a:off x="7495401" y="6259532"/>
            <a:ext cx="561023" cy="32028"/>
          </a:xfrm>
          <a:prstGeom prst="roundRect">
            <a:avLst>
              <a:gd name="adj" fmla="val 225231"/>
            </a:avLst>
          </a:prstGeom>
          <a:solidFill>
            <a:srgbClr val="B5B7E3"/>
          </a:solidFill>
          <a:ln/>
        </p:spPr>
      </p:sp>
      <p:sp>
        <p:nvSpPr>
          <p:cNvPr id="27" name="Shape 25"/>
          <p:cNvSpPr/>
          <p:nvPr/>
        </p:nvSpPr>
        <p:spPr>
          <a:xfrm>
            <a:off x="7134761" y="6095286"/>
            <a:ext cx="360640" cy="360640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0001">
            <a:solidFill>
              <a:srgbClr val="B5B7E3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236559" y="6125289"/>
            <a:ext cx="156924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7"/>
              </a:lnSpc>
              <a:buNone/>
            </a:pPr>
            <a:r>
              <a:rPr lang="en-US" sz="1893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893" dirty="0"/>
          </a:p>
        </p:txBody>
      </p:sp>
      <p:sp>
        <p:nvSpPr>
          <p:cNvPr id="29" name="Text 27"/>
          <p:cNvSpPr/>
          <p:nvPr/>
        </p:nvSpPr>
        <p:spPr>
          <a:xfrm>
            <a:off x="8196739" y="6130409"/>
            <a:ext cx="2761059" cy="250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72"/>
              </a:lnSpc>
              <a:buNone/>
            </a:pPr>
            <a:r>
              <a:rPr lang="en-US" sz="1578" b="1" spc="-4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Displaying the Results</a:t>
            </a:r>
            <a:endParaRPr lang="en-US" sz="1578" dirty="0"/>
          </a:p>
        </p:txBody>
      </p:sp>
      <p:sp>
        <p:nvSpPr>
          <p:cNvPr id="30" name="Text 28"/>
          <p:cNvSpPr/>
          <p:nvPr/>
        </p:nvSpPr>
        <p:spPr>
          <a:xfrm>
            <a:off x="8196739" y="6476881"/>
            <a:ext cx="2925604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20"/>
              </a:lnSpc>
              <a:buNone/>
            </a:pPr>
            <a:r>
              <a:rPr lang="en-US" sz="1262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Finally, display the calculated results in a visually appealing format on the loan calculator interface, allowing users to make informed decisions.</a:t>
            </a:r>
            <a:endParaRPr lang="en-US" sz="1262" dirty="0"/>
          </a:p>
        </p:txBody>
      </p:sp>
      <p:pic>
        <p:nvPicPr>
          <p:cNvPr id="3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1572875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Code: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tkinter as tk from tkinter import ttk</a:t>
            </a: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3621167" y="1648301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 calculate_loan(): try: principal = float(principal_entry.get()) interest_rate = float(interest_rate_entry.get()) / 100.0 time_period = float(time_period_entry.get())</a:t>
            </a:r>
            <a:endParaRPr lang="en-US" sz="1225" dirty="0"/>
          </a:p>
        </p:txBody>
      </p:sp>
      <p:sp>
        <p:nvSpPr>
          <p:cNvPr id="7" name="Shape 5"/>
          <p:cNvSpPr/>
          <p:nvPr/>
        </p:nvSpPr>
        <p:spPr>
          <a:xfrm>
            <a:off x="3621167" y="2320647"/>
            <a:ext cx="7388066" cy="2471499"/>
          </a:xfrm>
          <a:prstGeom prst="roundRect">
            <a:avLst>
              <a:gd name="adj" fmla="val 2832"/>
            </a:avLst>
          </a:prstGeom>
          <a:solidFill>
            <a:srgbClr val="ECEDF8"/>
          </a:solidFill>
          <a:ln/>
        </p:spPr>
      </p:sp>
      <p:sp>
        <p:nvSpPr>
          <p:cNvPr id="8" name="Shape 6"/>
          <p:cNvSpPr/>
          <p:nvPr/>
        </p:nvSpPr>
        <p:spPr>
          <a:xfrm>
            <a:off x="3613428" y="2320647"/>
            <a:ext cx="7403544" cy="2471499"/>
          </a:xfrm>
          <a:prstGeom prst="roundRect">
            <a:avLst>
              <a:gd name="adj" fmla="val 944"/>
            </a:avLst>
          </a:prstGeom>
          <a:solidFill>
            <a:srgbClr val="ECEDF8"/>
          </a:solidFill>
          <a:ln/>
        </p:spPr>
      </p:sp>
      <p:sp>
        <p:nvSpPr>
          <p:cNvPr id="9" name="Text 7"/>
          <p:cNvSpPr/>
          <p:nvPr/>
        </p:nvSpPr>
        <p:spPr>
          <a:xfrm>
            <a:off x="3768923" y="2437209"/>
            <a:ext cx="7092553" cy="2238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Formula to calculate monthly payment
    monthly_payment = (principal * interest_rate / 12) / (1 - (1 + interest_rate / 12) ** (-12 * time_period))
    result_label.config(text=f"Monthly Payment: ${monthly_payment:.2f}")
except ValueError:
    result_label.config(text="Please enter valid numeric values.")
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621167" y="4967049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568"/>
              </a:lnSpc>
              <a:buNone/>
            </a:pPr>
            <a:r>
              <a:rPr lang="en-US" sz="98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the main window</a:t>
            </a:r>
            <a:endParaRPr lang="en-US" sz="980" dirty="0"/>
          </a:p>
        </p:txBody>
      </p:sp>
      <p:sp>
        <p:nvSpPr>
          <p:cNvPr id="11" name="Text 9"/>
          <p:cNvSpPr/>
          <p:nvPr/>
        </p:nvSpPr>
        <p:spPr>
          <a:xfrm>
            <a:off x="3621167" y="5341025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 = tk.Tk() window.title("Loan Calculator")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3621167" y="5764649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568"/>
              </a:lnSpc>
              <a:buNone/>
            </a:pPr>
            <a:r>
              <a:rPr lang="en-US" sz="98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place widgets</a:t>
            </a:r>
            <a:endParaRPr lang="en-US" sz="980" dirty="0"/>
          </a:p>
        </p:txBody>
      </p:sp>
      <p:sp>
        <p:nvSpPr>
          <p:cNvPr id="13" name="Text 11"/>
          <p:cNvSpPr/>
          <p:nvPr/>
        </p:nvSpPr>
        <p:spPr>
          <a:xfrm>
            <a:off x="3621167" y="6138624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principal_label = ttk.Label(window, text="Loan Amount:") principal_label.grid(row=0, column=0, padx=10, pady=10)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3621167" y="681097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principal_entry = ttk.Entry(window) principal_entry.grid(row=0, column=1, padx=10, pady=10)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3621167" y="7234595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interest_rate_label = ttk.Label(window, text="Annual Interest Rate (%):") interest_rate_label.grid(row=1, column=0, padx=10, pady=10)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3621167" y="790694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interest_rate_entry = ttk.Entry(window) interest_rate_entry.grid(row=1, column=1, padx=10, pady=10)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3621167" y="8330565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time_period_label = ttk.Label(window, text="Loan Term (years):") time_period_label.grid(row=2, column=0, padx=10, pady=10)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3621167" y="900291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time_period_entry = ttk.Entry(window) time_period_entry.grid(row=2, column=1, padx=10, pady=10)</a:t>
            </a:r>
            <a:endParaRPr lang="en-US" sz="1225" dirty="0"/>
          </a:p>
        </p:txBody>
      </p:sp>
      <p:sp>
        <p:nvSpPr>
          <p:cNvPr id="19" name="Text 17"/>
          <p:cNvSpPr/>
          <p:nvPr/>
        </p:nvSpPr>
        <p:spPr>
          <a:xfrm>
            <a:off x="3621167" y="9426535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calculate_button = ttk.Button(window, text="Calculate", command=calculate_loan) calculate_button.grid(row=3, column=0, columnspan=2, pady=10)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3621167" y="1009888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result_label = ttk.Label(window, text="") result_label.grid(row=4, column=0, columnspan=2, pady=10)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3621167" y="10522506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568"/>
              </a:lnSpc>
              <a:buNone/>
            </a:pPr>
            <a:r>
              <a:rPr lang="en-US" sz="98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the Tkinter event loop</a:t>
            </a:r>
            <a:endParaRPr lang="en-US" sz="980" dirty="0"/>
          </a:p>
        </p:txBody>
      </p:sp>
      <p:sp>
        <p:nvSpPr>
          <p:cNvPr id="22" name="Text 20"/>
          <p:cNvSpPr/>
          <p:nvPr/>
        </p:nvSpPr>
        <p:spPr>
          <a:xfrm>
            <a:off x="3621167" y="1089648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window.mainloop()</a:t>
            </a:r>
            <a:endParaRPr lang="en-US" sz="1225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3525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Output: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40" y="3317081"/>
            <a:ext cx="4742259" cy="2666286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2002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147649"/>
            <a:ext cx="4542115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383631"/>
            <a:ext cx="407015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Tkinter for Creating Loan Calculators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211235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Tkinter offers numerous advantages, including its simplicity, cross-platform compatibility, and extensive documentation and community support.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147649"/>
            <a:ext cx="4542115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2383631"/>
            <a:ext cx="37672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the Steps Discussed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2864048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highlighted the essential steps required to create a loan calculator using Tkinter, empowering you to try it yourself.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46395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682377"/>
            <a:ext cx="69809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Encouragement to Explore and Experiment with Tkinter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162794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Tkinter's versatility extends beyond loan calculators. Experiment with the library to build various other GUI-based applications!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2023-12-27T18:28:18Z</dcterms:created>
  <dcterms:modified xsi:type="dcterms:W3CDTF">2023-12-27T18:28:18Z</dcterms:modified>
</cp:coreProperties>
</file>