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e281f693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e281f693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Casual Riders: Customers who purchase single-ride or full-day passes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Cyclistic Members- Customers who purchase annual memberships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e281f69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e281f69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e281f693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e281f69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281f69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e281f69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e281f693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e281f69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public.tableau.com/app/profile/joshua.ndala/viz/CaseStudy-CyclisticRideLengthinSummer2023/Sheet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Report:</a:t>
            </a:r>
            <a:br>
              <a:rPr lang="en"/>
            </a:br>
            <a:r>
              <a:rPr lang="en"/>
              <a:t>Casual and Member Users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Ndala • October 29,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b="1" lang="en"/>
              <a:t>Project overview and goals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arenR"/>
            </a:pPr>
            <a:r>
              <a:rPr b="1" lang="en"/>
              <a:t>Data and analysis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arenR"/>
            </a:pPr>
            <a:r>
              <a:rPr b="1" lang="en"/>
              <a:t>Recommendations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Project Overview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Flexibility in pricing plan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Casual: single-ride or full-day passes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Member: purchased </a:t>
            </a:r>
            <a:r>
              <a:rPr lang="en" sz="1600"/>
              <a:t>annual</a:t>
            </a:r>
            <a:r>
              <a:rPr lang="en" sz="1600"/>
              <a:t> memberships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Annual members are more profitable </a:t>
            </a:r>
            <a:endParaRPr sz="1600"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Goal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800"/>
              <a:t>Develop strategies to convert casual riders to members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members and casual riders use Cyclistic bikes differently?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Ride Time Per Day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Summer data; between June and September 2023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There’s more casual riders than members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Both casual riders and members have bike increase usage in the weekend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750" y="616725"/>
            <a:ext cx="5711698" cy="391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7156750" y="4690575"/>
            <a:ext cx="1850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Dashboard with filter available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here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Collect More Data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gain a deeper understanding, collect data regarding the purpose of the rides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Weekend Promotion for Members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is due to the spike in bike usage during weekends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Weekday Commuter Promotion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Incentivize</a:t>
            </a:r>
            <a:r>
              <a:rPr lang="en" sz="1600"/>
              <a:t> more users to use Cyclistic for their daily commutes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