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25"/>
  </p:sldMasterIdLst>
  <p:notesMasterIdLst>
    <p:notesMasterId r:id="rId34"/>
  </p:notesMasterIdLst>
  <p:handoutMasterIdLst>
    <p:handoutMasterId r:id="rId35"/>
  </p:handoutMasterIdLst>
  <p:sldIdLst>
    <p:sldId id="256" r:id="rId26"/>
    <p:sldId id="284" r:id="rId27"/>
    <p:sldId id="285" r:id="rId28"/>
    <p:sldId id="279" r:id="rId29"/>
    <p:sldId id="277" r:id="rId30"/>
    <p:sldId id="282" r:id="rId31"/>
    <p:sldId id="280" r:id="rId32"/>
    <p:sldId id="283" r:id="rId33"/>
  </p:sldIdLst>
  <p:sldSz cx="12192000" cy="6858000"/>
  <p:notesSz cx="6858000" cy="9144000"/>
  <p:embeddedFontLst>
    <p:embeddedFont>
      <p:font typeface="Bricolage Grotesque" pitchFamily="2" charset="0"/>
      <p:regular r:id="rId36"/>
      <p:bold r:id="rId37"/>
    </p:embeddedFont>
    <p:embeddedFont>
      <p:font typeface="Bricolage Grotesque 14pt" panose="020B0604020202020204" charset="0"/>
      <p:regular r:id="rId38"/>
      <p:bold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AD6E2-77CA-4EBE-9CA3-02ECEA5BE009}" v="71" dt="2025-06-22T06:43:56.697"/>
  </p1510:revLst>
</p1510:revInfo>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95745" autoAdjust="0"/>
  </p:normalViewPr>
  <p:slideViewPr>
    <p:cSldViewPr snapToGrid="0" showGuides="1">
      <p:cViewPr varScale="1">
        <p:scale>
          <a:sx n="69" d="100"/>
          <a:sy n="69" d="100"/>
        </p:scale>
        <p:origin x="101" y="278"/>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3216" y="-2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font" Target="fonts/font4.fntdata"/><Relationship Id="rId21" Type="http://schemas.openxmlformats.org/officeDocument/2006/relationships/customXml" Target="../customXml/item21.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font" Target="fonts/font1.fntdata"/><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handoutMaster" Target="handoutMasters/handoutMaster1.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1ADCD-0986-466F-BCF4-F140374402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6FAD45B1-DDA3-4823-B57F-398ED6D7CE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02E1A-4309-47CA-BF9D-20D513FEC06D}" type="datetime1">
              <a:rPr lang="en-GB" smtClean="0"/>
              <a:t>22/06/2025</a:t>
            </a:fld>
            <a:endParaRPr lang="en-GB" dirty="0"/>
          </a:p>
        </p:txBody>
      </p:sp>
      <p:sp>
        <p:nvSpPr>
          <p:cNvPr id="4" name="Slide Number Placeholder 3">
            <a:extLst>
              <a:ext uri="{FF2B5EF4-FFF2-40B4-BE49-F238E27FC236}">
                <a16:creationId xmlns:a16="http://schemas.microsoft.com/office/drawing/2014/main" id="{7A3B3C53-DC75-4A5C-81E7-5D7CB96E12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F6EE6-6533-46A0-A8FB-DBC252423243}" type="slidenum">
              <a:rPr lang="en-GB" smtClean="0"/>
              <a:t>‹#›</a:t>
            </a:fld>
            <a:endParaRPr lang="en-GB"/>
          </a:p>
        </p:txBody>
      </p:sp>
      <p:sp>
        <p:nvSpPr>
          <p:cNvPr id="5" name="Footer Placeholder 4">
            <a:extLst>
              <a:ext uri="{FF2B5EF4-FFF2-40B4-BE49-F238E27FC236}">
                <a16:creationId xmlns:a16="http://schemas.microsoft.com/office/drawing/2014/main" id="{9891B013-C79C-4BAB-9591-CE1E1BF2A9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838611-CB23-4A11-B466-01829FB3E64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D025B-ACD2-45C1-B156-1DDB470CE319}" type="slidenum">
              <a:rPr lang="en-GB" smtClean="0"/>
              <a:t>‹#›</a:t>
            </a:fld>
            <a:endParaRPr lang="en-GB"/>
          </a:p>
        </p:txBody>
      </p:sp>
      <p:sp>
        <p:nvSpPr>
          <p:cNvPr id="3" name="Notes Placeholder 2">
            <a:extLst>
              <a:ext uri="{FF2B5EF4-FFF2-40B4-BE49-F238E27FC236}">
                <a16:creationId xmlns:a16="http://schemas.microsoft.com/office/drawing/2014/main" id="{05F8BE06-C1AD-4FF4-9212-678516BAB91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8D410225-CB48-4A2A-9739-463AD2DBC31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65606-8AB6-4739-A554-4A183DFFC6E8}" type="datetime1">
              <a:rPr lang="en-GB" smtClean="0"/>
              <a:t>22/06/2025</a:t>
            </a:fld>
            <a:endParaRPr lang="en-GB"/>
          </a:p>
        </p:txBody>
      </p:sp>
      <p:sp>
        <p:nvSpPr>
          <p:cNvPr id="5" name="Header Placeholder 4">
            <a:extLst>
              <a:ext uri="{FF2B5EF4-FFF2-40B4-BE49-F238E27FC236}">
                <a16:creationId xmlns:a16="http://schemas.microsoft.com/office/drawing/2014/main" id="{668863D3-1D0C-412C-99BB-873840116A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6" name="Slide Image Placeholder 5">
            <a:extLst>
              <a:ext uri="{FF2B5EF4-FFF2-40B4-BE49-F238E27FC236}">
                <a16:creationId xmlns:a16="http://schemas.microsoft.com/office/drawing/2014/main" id="{5E44B7E2-ED93-42BE-81A6-FE398D91C1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7" name="Footer Placeholder 6">
            <a:extLst>
              <a:ext uri="{FF2B5EF4-FFF2-40B4-BE49-F238E27FC236}">
                <a16:creationId xmlns:a16="http://schemas.microsoft.com/office/drawing/2014/main" id="{75691570-C65F-4C66-9CB2-8798BF7E897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hf/>
  <p:notesStyle>
    <a:lvl1pPr marL="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1pPr>
    <a:lvl2pPr marL="18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36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54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72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16CFAD1-D197-4A88-B173-A6412E995EE5}" type="slidenum">
              <a:rPr lang="en-GB" smtClean="0"/>
              <a:pPr/>
              <a:t>1</a:t>
            </a:fld>
            <a:endParaRPr lang="en-GB" dirty="0"/>
          </a:p>
        </p:txBody>
      </p:sp>
      <p:sp>
        <p:nvSpPr>
          <p:cNvPr id="5" name="Date Placeholder 4">
            <a:extLst>
              <a:ext uri="{FF2B5EF4-FFF2-40B4-BE49-F238E27FC236}">
                <a16:creationId xmlns:a16="http://schemas.microsoft.com/office/drawing/2014/main" id="{431B2F52-14E2-45D5-A249-78CC2A66BD96}"/>
              </a:ext>
            </a:extLst>
          </p:cNvPr>
          <p:cNvSpPr>
            <a:spLocks noGrp="1"/>
          </p:cNvSpPr>
          <p:nvPr>
            <p:ph type="dt" idx="1"/>
          </p:nvPr>
        </p:nvSpPr>
        <p:spPr/>
        <p:txBody>
          <a:bodyPr/>
          <a:lstStyle/>
          <a:p>
            <a:fld id="{F5731A8C-27EC-4535-9F2B-2E3DAF9B5315}" type="datetime1">
              <a:rPr lang="en-GB" smtClean="0"/>
              <a:t>22/06/2025</a:t>
            </a:fld>
            <a:endParaRPr lang="en-GB" dirty="0"/>
          </a:p>
        </p:txBody>
      </p:sp>
      <p:sp>
        <p:nvSpPr>
          <p:cNvPr id="6" name="Footer Placeholder 5">
            <a:extLst>
              <a:ext uri="{FF2B5EF4-FFF2-40B4-BE49-F238E27FC236}">
                <a16:creationId xmlns:a16="http://schemas.microsoft.com/office/drawing/2014/main" id="{EA18B06C-D1C0-4719-87F3-6E1B46C516CF}"/>
              </a:ext>
            </a:extLst>
          </p:cNvPr>
          <p:cNvSpPr>
            <a:spLocks noGrp="1"/>
          </p:cNvSpPr>
          <p:nvPr>
            <p:ph type="ftr" sz="quarter" idx="4"/>
          </p:nvPr>
        </p:nvSpPr>
        <p:spPr/>
        <p:txBody>
          <a:bodyPr/>
          <a:lstStyle/>
          <a:p>
            <a:endParaRPr lang="en-GB" dirty="0"/>
          </a:p>
        </p:txBody>
      </p:sp>
      <p:sp>
        <p:nvSpPr>
          <p:cNvPr id="7" name="Header Placeholder 6">
            <a:extLst>
              <a:ext uri="{FF2B5EF4-FFF2-40B4-BE49-F238E27FC236}">
                <a16:creationId xmlns:a16="http://schemas.microsoft.com/office/drawing/2014/main" id="{8A4D158C-A6AB-44D9-9E3E-40314B363B1E}"/>
              </a:ext>
            </a:extLst>
          </p:cNvPr>
          <p:cNvSpPr>
            <a:spLocks noGrp="1"/>
          </p:cNvSpPr>
          <p:nvPr>
            <p:ph type="hdr" sz="quarter"/>
          </p:nvPr>
        </p:nvSpPr>
        <p:spPr/>
        <p:txBody>
          <a:bodyPr/>
          <a:lstStyle/>
          <a:p>
            <a:endParaRPr lang="en-GB" dirty="0"/>
          </a:p>
        </p:txBody>
      </p:sp>
    </p:spTree>
    <p:extLst>
      <p:ext uri="{BB962C8B-B14F-4D97-AF65-F5344CB8AC3E}">
        <p14:creationId xmlns:p14="http://schemas.microsoft.com/office/powerpoint/2010/main" val="1285082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milestonesys.com/"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milestonesys.com/"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19E8C21D-363E-4C29-BCB1-2C67A41A6B1A}"/>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1BDA8DE9-43A5-4CF3-9B56-E6119215D5B1}" type="datetime4">
              <a:rPr lang="en-GB" smtClean="0"/>
              <a:t>22 June 2025</a:t>
            </a:fld>
            <a:endParaRPr lang="en-GB" dirty="0"/>
          </a:p>
        </p:txBody>
      </p:sp>
      <p:sp>
        <p:nvSpPr>
          <p:cNvPr id="11" name="Footer Placeholder 8" hidden="1">
            <a:extLst>
              <a:ext uri="{FF2B5EF4-FFF2-40B4-BE49-F238E27FC236}">
                <a16:creationId xmlns:a16="http://schemas.microsoft.com/office/drawing/2014/main" id="{6DB35B2F-204D-4092-A860-94E70637BD46}"/>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1BEB41F5-194C-405C-8EDC-8C5E550FE046}"/>
              </a:ext>
            </a:extLst>
          </p:cNvPr>
          <p:cNvSpPr>
            <a:spLocks noGrp="1" noRot="1" noMove="1" noResize="1" noEditPoints="1" noAdjustHandles="1" noChangeArrowheads="1" noChangeShapeType="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4" name="Background">
            <a:extLst>
              <a:ext uri="{FF2B5EF4-FFF2-40B4-BE49-F238E27FC236}">
                <a16:creationId xmlns:a16="http://schemas.microsoft.com/office/drawing/2014/main" id="{275576D0-3F1C-A5D5-B039-9D1EA8F9A4F4}"/>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Logo">
            <a:extLst>
              <a:ext uri="{FF2B5EF4-FFF2-40B4-BE49-F238E27FC236}">
                <a16:creationId xmlns:a16="http://schemas.microsoft.com/office/drawing/2014/main" id="{BFB2D0F8-5BFF-F246-49A4-C4F2A8F1AD5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4034" y="454582"/>
            <a:ext cx="1659449" cy="295086"/>
          </a:xfrm>
          <a:prstGeom prst="rect">
            <a:avLst/>
          </a:prstGeom>
        </p:spPr>
      </p:pic>
      <p:sp>
        <p:nvSpPr>
          <p:cNvPr id="2" name="Title 1"/>
          <p:cNvSpPr>
            <a:spLocks noGrp="1"/>
          </p:cNvSpPr>
          <p:nvPr>
            <p:ph type="ctrTitle" hasCustomPrompt="1"/>
          </p:nvPr>
        </p:nvSpPr>
        <p:spPr>
          <a:xfrm>
            <a:off x="450000" y="2325600"/>
            <a:ext cx="9349200" cy="2210400"/>
          </a:xfrm>
        </p:spPr>
        <p:txBody>
          <a:bodyPr anchor="b" anchorCtr="0"/>
          <a:lstStyle>
            <a:lvl1pPr algn="l">
              <a:defRPr sz="7200">
                <a:solidFill>
                  <a:srgbClr val="0099DA"/>
                </a:solidFill>
              </a:defRPr>
            </a:lvl1pPr>
          </a:lstStyle>
          <a:p>
            <a:r>
              <a:rPr lang="en-GB" dirty="0"/>
              <a:t>Click to add title of maximum 2 lines</a:t>
            </a:r>
          </a:p>
        </p:txBody>
      </p:sp>
      <p:sp>
        <p:nvSpPr>
          <p:cNvPr id="14" name="Text Placeholder Name">
            <a:extLst>
              <a:ext uri="{FF2B5EF4-FFF2-40B4-BE49-F238E27FC236}">
                <a16:creationId xmlns:a16="http://schemas.microsoft.com/office/drawing/2014/main" id="{CD0652F7-876C-6927-4D50-85FC29CBBAA6}"/>
              </a:ext>
            </a:extLst>
          </p:cNvPr>
          <p:cNvSpPr>
            <a:spLocks noGrp="1"/>
          </p:cNvSpPr>
          <p:nvPr>
            <p:ph type="body" sz="quarter" idx="18" hasCustomPrompt="1"/>
          </p:nvPr>
        </p:nvSpPr>
        <p:spPr>
          <a:xfrm>
            <a:off x="7856538" y="5987430"/>
            <a:ext cx="3886662" cy="216000"/>
          </a:xfrm>
        </p:spPr>
        <p:txBody>
          <a:bodyPr anchor="b" anchorCtr="0"/>
          <a:lstStyle>
            <a:lvl1pPr marL="0" indent="0" algn="r">
              <a:lnSpc>
                <a:spcPct val="100000"/>
              </a:lnSpc>
              <a:spcBef>
                <a:spcPts val="0"/>
              </a:spcBef>
              <a:spcAft>
                <a:spcPts val="0"/>
              </a:spcAft>
              <a:buFontTx/>
              <a:buNone/>
              <a:defRPr sz="1200" b="0" cap="none" baseline="0">
                <a:solidFill>
                  <a:schemeClr val="tx1"/>
                </a:solidFill>
                <a:latin typeface="+mj-lt"/>
              </a:defRPr>
            </a:lvl1pPr>
            <a:lvl2pPr marL="0" indent="0" algn="r">
              <a:lnSpc>
                <a:spcPct val="100000"/>
              </a:lnSpc>
              <a:spcBef>
                <a:spcPts val="0"/>
              </a:spcBef>
              <a:spcAft>
                <a:spcPts val="0"/>
              </a:spcAft>
              <a:buFontTx/>
              <a:buNone/>
              <a:defRPr sz="1200" b="0" cap="none" baseline="0">
                <a:solidFill>
                  <a:schemeClr val="tx1"/>
                </a:solidFill>
                <a:latin typeface="+mj-lt"/>
              </a:defRPr>
            </a:lvl2pPr>
            <a:lvl3pPr marL="0" indent="0" algn="r">
              <a:lnSpc>
                <a:spcPct val="100000"/>
              </a:lnSpc>
              <a:spcBef>
                <a:spcPts val="0"/>
              </a:spcBef>
              <a:spcAft>
                <a:spcPts val="0"/>
              </a:spcAft>
              <a:buFontTx/>
              <a:buNone/>
              <a:defRPr sz="1200" b="0" cap="none" baseline="0">
                <a:solidFill>
                  <a:schemeClr val="tx1"/>
                </a:solidFill>
                <a:latin typeface="+mj-lt"/>
              </a:defRPr>
            </a:lvl3pPr>
            <a:lvl4pPr marL="0" algn="r">
              <a:lnSpc>
                <a:spcPct val="100000"/>
              </a:lnSpc>
              <a:spcBef>
                <a:spcPts val="0"/>
              </a:spcBef>
              <a:spcAft>
                <a:spcPts val="0"/>
              </a:spcAft>
              <a:buFontTx/>
              <a:buNone/>
              <a:defRPr sz="1200" b="0" cap="none" baseline="0">
                <a:solidFill>
                  <a:schemeClr val="tx1"/>
                </a:solidFill>
                <a:latin typeface="+mj-lt"/>
              </a:defRPr>
            </a:lvl4pPr>
            <a:lvl5pPr marL="0" algn="r">
              <a:lnSpc>
                <a:spcPct val="100000"/>
              </a:lnSpc>
              <a:spcBef>
                <a:spcPts val="0"/>
              </a:spcBef>
              <a:spcAft>
                <a:spcPts val="0"/>
              </a:spcAft>
              <a:buFontTx/>
              <a:buNone/>
              <a:defRPr sz="1200" b="0" cap="none" baseline="0">
                <a:solidFill>
                  <a:schemeClr val="tx1"/>
                </a:solidFill>
                <a:latin typeface="+mj-lt"/>
              </a:defRPr>
            </a:lvl5pPr>
            <a:lvl6pPr marL="0" indent="0" algn="r">
              <a:lnSpc>
                <a:spcPct val="100000"/>
              </a:lnSpc>
              <a:spcBef>
                <a:spcPts val="0"/>
              </a:spcBef>
              <a:spcAft>
                <a:spcPts val="0"/>
              </a:spcAft>
              <a:buFontTx/>
              <a:buNone/>
              <a:defRPr sz="1200" b="0" cap="none" baseline="0">
                <a:solidFill>
                  <a:schemeClr val="tx1"/>
                </a:solidFill>
                <a:latin typeface="+mj-lt"/>
              </a:defRPr>
            </a:lvl6pPr>
            <a:lvl7pPr marL="0" algn="r">
              <a:lnSpc>
                <a:spcPct val="100000"/>
              </a:lnSpc>
              <a:spcBef>
                <a:spcPts val="0"/>
              </a:spcBef>
              <a:spcAft>
                <a:spcPts val="0"/>
              </a:spcAft>
              <a:buFontTx/>
              <a:buNone/>
              <a:defRPr sz="1200" b="0" cap="none" baseline="0">
                <a:solidFill>
                  <a:schemeClr val="tx1"/>
                </a:solidFill>
                <a:latin typeface="+mj-lt"/>
              </a:defRPr>
            </a:lvl7pPr>
            <a:lvl8pPr marL="0" algn="r">
              <a:lnSpc>
                <a:spcPct val="100000"/>
              </a:lnSpc>
              <a:spcBef>
                <a:spcPts val="0"/>
              </a:spcBef>
              <a:spcAft>
                <a:spcPts val="0"/>
              </a:spcAft>
              <a:buFontTx/>
              <a:buNone/>
              <a:defRPr sz="1200" b="0" cap="none" baseline="0">
                <a:solidFill>
                  <a:schemeClr val="tx1"/>
                </a:solidFill>
                <a:latin typeface="+mj-lt"/>
              </a:defRPr>
            </a:lvl8pPr>
            <a:lvl9pPr marL="0" algn="r">
              <a:lnSpc>
                <a:spcPct val="100000"/>
              </a:lnSpc>
              <a:spcBef>
                <a:spcPts val="0"/>
              </a:spcBef>
              <a:spcAft>
                <a:spcPts val="0"/>
              </a:spcAft>
              <a:buFontTx/>
              <a:buNone/>
              <a:defRPr sz="1200" b="0" cap="none" baseline="0">
                <a:solidFill>
                  <a:schemeClr val="tx1"/>
                </a:solidFill>
                <a:latin typeface="+mj-lt"/>
              </a:defRPr>
            </a:lvl9pPr>
          </a:lstStyle>
          <a:p>
            <a:pPr lvl="0"/>
            <a:r>
              <a:rPr lang="en-GB" dirty="0"/>
              <a:t>Click to add Presenter Name</a:t>
            </a:r>
            <a:endParaRPr lang="en-GB" noProof="0" dirty="0"/>
          </a:p>
        </p:txBody>
      </p:sp>
      <p:sp>
        <p:nvSpPr>
          <p:cNvPr id="15" name="Text Placeholder Date">
            <a:extLst>
              <a:ext uri="{FF2B5EF4-FFF2-40B4-BE49-F238E27FC236}">
                <a16:creationId xmlns:a16="http://schemas.microsoft.com/office/drawing/2014/main" id="{7257B7B0-0202-A96A-B9B9-6F61223EBCFC}"/>
              </a:ext>
            </a:extLst>
          </p:cNvPr>
          <p:cNvSpPr>
            <a:spLocks noGrp="1"/>
          </p:cNvSpPr>
          <p:nvPr>
            <p:ph type="body" sz="quarter" idx="19" hasCustomPrompt="1"/>
          </p:nvPr>
        </p:nvSpPr>
        <p:spPr>
          <a:xfrm>
            <a:off x="7856539" y="6210630"/>
            <a:ext cx="3886662" cy="216000"/>
          </a:xfrm>
        </p:spPr>
        <p:txBody>
          <a:bodyPr/>
          <a:lstStyle>
            <a:lvl1pPr marL="0" indent="0" algn="r">
              <a:lnSpc>
                <a:spcPct val="100000"/>
              </a:lnSpc>
              <a:spcBef>
                <a:spcPts val="0"/>
              </a:spcBef>
              <a:spcAft>
                <a:spcPts val="0"/>
              </a:spcAft>
              <a:buFontTx/>
              <a:buNone/>
              <a:defRPr sz="1200" b="0" cap="none" baseline="0">
                <a:solidFill>
                  <a:schemeClr val="tx1"/>
                </a:solidFill>
                <a:latin typeface="+mn-lt"/>
              </a:defRPr>
            </a:lvl1pPr>
            <a:lvl2pPr marL="0" indent="0" algn="r">
              <a:lnSpc>
                <a:spcPct val="100000"/>
              </a:lnSpc>
              <a:spcBef>
                <a:spcPts val="0"/>
              </a:spcBef>
              <a:spcAft>
                <a:spcPts val="0"/>
              </a:spcAft>
              <a:buFontTx/>
              <a:buNone/>
              <a:defRPr sz="1200" b="0" cap="none" baseline="0">
                <a:solidFill>
                  <a:schemeClr val="tx1"/>
                </a:solidFill>
                <a:latin typeface="+mn-lt"/>
              </a:defRPr>
            </a:lvl2pPr>
            <a:lvl3pPr marL="0" indent="0" algn="r">
              <a:lnSpc>
                <a:spcPct val="100000"/>
              </a:lnSpc>
              <a:spcBef>
                <a:spcPts val="0"/>
              </a:spcBef>
              <a:spcAft>
                <a:spcPts val="0"/>
              </a:spcAft>
              <a:buFontTx/>
              <a:buNone/>
              <a:defRPr sz="1200" b="0" cap="none" baseline="0">
                <a:solidFill>
                  <a:schemeClr val="tx1"/>
                </a:solidFill>
                <a:latin typeface="+mn-lt"/>
              </a:defRPr>
            </a:lvl3pPr>
            <a:lvl4pPr marL="0" algn="r">
              <a:lnSpc>
                <a:spcPct val="100000"/>
              </a:lnSpc>
              <a:spcBef>
                <a:spcPts val="0"/>
              </a:spcBef>
              <a:spcAft>
                <a:spcPts val="0"/>
              </a:spcAft>
              <a:buFontTx/>
              <a:buNone/>
              <a:defRPr sz="1200" b="0" cap="none" baseline="0">
                <a:solidFill>
                  <a:schemeClr val="tx1"/>
                </a:solidFill>
                <a:latin typeface="+mn-lt"/>
              </a:defRPr>
            </a:lvl4pPr>
            <a:lvl5pPr marL="0" algn="r">
              <a:lnSpc>
                <a:spcPct val="100000"/>
              </a:lnSpc>
              <a:spcBef>
                <a:spcPts val="0"/>
              </a:spcBef>
              <a:spcAft>
                <a:spcPts val="0"/>
              </a:spcAft>
              <a:buFontTx/>
              <a:buNone/>
              <a:defRPr sz="1200" b="0" cap="none" baseline="0">
                <a:solidFill>
                  <a:schemeClr val="tx1"/>
                </a:solidFill>
                <a:latin typeface="+mn-lt"/>
              </a:defRPr>
            </a:lvl5pPr>
            <a:lvl6pPr marL="0" indent="0" algn="r">
              <a:lnSpc>
                <a:spcPct val="100000"/>
              </a:lnSpc>
              <a:spcBef>
                <a:spcPts val="0"/>
              </a:spcBef>
              <a:spcAft>
                <a:spcPts val="0"/>
              </a:spcAft>
              <a:buFontTx/>
              <a:buNone/>
              <a:defRPr sz="1200" b="0" cap="none" baseline="0">
                <a:solidFill>
                  <a:schemeClr val="tx1"/>
                </a:solidFill>
                <a:latin typeface="+mn-lt"/>
              </a:defRPr>
            </a:lvl6pPr>
            <a:lvl7pPr marL="0" algn="r">
              <a:lnSpc>
                <a:spcPct val="100000"/>
              </a:lnSpc>
              <a:spcBef>
                <a:spcPts val="0"/>
              </a:spcBef>
              <a:spcAft>
                <a:spcPts val="0"/>
              </a:spcAft>
              <a:buFontTx/>
              <a:buNone/>
              <a:defRPr sz="1200" b="0" cap="none" baseline="0">
                <a:solidFill>
                  <a:schemeClr val="tx1"/>
                </a:solidFill>
                <a:latin typeface="+mn-lt"/>
              </a:defRPr>
            </a:lvl7pPr>
            <a:lvl8pPr marL="0" algn="r">
              <a:lnSpc>
                <a:spcPct val="100000"/>
              </a:lnSpc>
              <a:spcBef>
                <a:spcPts val="0"/>
              </a:spcBef>
              <a:spcAft>
                <a:spcPts val="0"/>
              </a:spcAft>
              <a:buFontTx/>
              <a:buNone/>
              <a:defRPr sz="1200" b="0" cap="none" baseline="0">
                <a:solidFill>
                  <a:schemeClr val="tx1"/>
                </a:solidFill>
                <a:latin typeface="+mn-lt"/>
              </a:defRPr>
            </a:lvl8pPr>
            <a:lvl9pPr marL="0" algn="r">
              <a:lnSpc>
                <a:spcPct val="100000"/>
              </a:lnSpc>
              <a:spcBef>
                <a:spcPts val="0"/>
              </a:spcBef>
              <a:spcAft>
                <a:spcPts val="0"/>
              </a:spcAft>
              <a:buFontTx/>
              <a:buNone/>
              <a:defRPr sz="1200" b="0" cap="none" baseline="0">
                <a:solidFill>
                  <a:schemeClr val="tx1"/>
                </a:solidFill>
                <a:latin typeface="+mn-lt"/>
              </a:defRPr>
            </a:lvl9pPr>
          </a:lstStyle>
          <a:p>
            <a:pPr lvl="0"/>
            <a:r>
              <a:rPr lang="en-GB" dirty="0"/>
              <a:t>Click to add Date or Team</a:t>
            </a:r>
            <a:endParaRPr lang="en-GB" noProof="0" dirty="0"/>
          </a:p>
        </p:txBody>
      </p:sp>
    </p:spTree>
    <p:extLst>
      <p:ext uri="{BB962C8B-B14F-4D97-AF65-F5344CB8AC3E}">
        <p14:creationId xmlns:p14="http://schemas.microsoft.com/office/powerpoint/2010/main" val="2706912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363" userDrawn="1">
          <p15:clr>
            <a:srgbClr val="A4A3A4"/>
          </p15:clr>
        </p15:guide>
        <p15:guide id="2" orient="horz" pos="3514" userDrawn="1">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eadline and Content, White">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22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8" name="Rectangle 7">
            <a:extLst>
              <a:ext uri="{FF2B5EF4-FFF2-40B4-BE49-F238E27FC236}">
                <a16:creationId xmlns:a16="http://schemas.microsoft.com/office/drawing/2014/main" id="{ED35FDE4-1779-7596-78AD-49BCC7847F80}"/>
              </a:ext>
            </a:extLst>
          </p:cNvPr>
          <p:cNvSpPr/>
          <p:nvPr userDrawn="1"/>
        </p:nvSpPr>
        <p:spPr>
          <a:xfrm>
            <a:off x="449998" y="1989138"/>
            <a:ext cx="2912327" cy="4360862"/>
          </a:xfrm>
          <a:prstGeom prst="rect">
            <a:avLst/>
          </a:prstGeom>
          <a:solidFill>
            <a:srgbClr val="ECEE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1400" noProof="0" dirty="0" err="1">
              <a:solidFill>
                <a:schemeClr val="accent3"/>
              </a:solidFill>
            </a:endParaRPr>
          </a:p>
        </p:txBody>
      </p:sp>
      <p:sp>
        <p:nvSpPr>
          <p:cNvPr id="9" name="Rectangle 8">
            <a:extLst>
              <a:ext uri="{FF2B5EF4-FFF2-40B4-BE49-F238E27FC236}">
                <a16:creationId xmlns:a16="http://schemas.microsoft.com/office/drawing/2014/main" id="{3B590B02-745F-1A3C-5B2D-798BE9915900}"/>
              </a:ext>
            </a:extLst>
          </p:cNvPr>
          <p:cNvSpPr/>
          <p:nvPr userDrawn="1"/>
        </p:nvSpPr>
        <p:spPr>
          <a:xfrm>
            <a:off x="4639411" y="1989138"/>
            <a:ext cx="2912327" cy="4360862"/>
          </a:xfrm>
          <a:prstGeom prst="rect">
            <a:avLst/>
          </a:prstGeom>
          <a:solidFill>
            <a:srgbClr val="ECEE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1400" noProof="0" dirty="0" err="1">
              <a:solidFill>
                <a:schemeClr val="accent3"/>
              </a:solidFill>
            </a:endParaRPr>
          </a:p>
        </p:txBody>
      </p:sp>
      <p:sp>
        <p:nvSpPr>
          <p:cNvPr id="11" name="Rectangle 10">
            <a:extLst>
              <a:ext uri="{FF2B5EF4-FFF2-40B4-BE49-F238E27FC236}">
                <a16:creationId xmlns:a16="http://schemas.microsoft.com/office/drawing/2014/main" id="{F39AA622-9DE7-AB3E-6BC2-D0455A087EED}"/>
              </a:ext>
            </a:extLst>
          </p:cNvPr>
          <p:cNvSpPr/>
          <p:nvPr userDrawn="1"/>
        </p:nvSpPr>
        <p:spPr>
          <a:xfrm>
            <a:off x="8828823" y="1989138"/>
            <a:ext cx="2912327" cy="4360862"/>
          </a:xfrm>
          <a:prstGeom prst="rect">
            <a:avLst/>
          </a:prstGeom>
          <a:solidFill>
            <a:srgbClr val="ECEE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1400" noProof="0" dirty="0" err="1">
              <a:solidFill>
                <a:schemeClr val="accent3"/>
              </a:solidFill>
            </a:endParaRPr>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p:txBody>
          <a:bodyPr/>
          <a:lstStyle>
            <a:lvl1pPr>
              <a:defRPr/>
            </a:lvl1pPr>
          </a:lstStyle>
          <a:p>
            <a:r>
              <a:rPr lang="en-GB" dirty="0"/>
              <a:t>Click to add title of maximum 2 lines</a:t>
            </a:r>
          </a:p>
        </p:txBody>
      </p:sp>
      <p:sp>
        <p:nvSpPr>
          <p:cNvPr id="4" name="Subtitle 2">
            <a:extLst>
              <a:ext uri="{FF2B5EF4-FFF2-40B4-BE49-F238E27FC236}">
                <a16:creationId xmlns:a16="http://schemas.microsoft.com/office/drawing/2014/main" id="{E4F6E7BC-C3C3-BF87-2514-D0130CAA9B4D}"/>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15" name="Text Placeholder 14">
            <a:extLst>
              <a:ext uri="{FF2B5EF4-FFF2-40B4-BE49-F238E27FC236}">
                <a16:creationId xmlns:a16="http://schemas.microsoft.com/office/drawing/2014/main" id="{A84F5105-03A3-3E6B-1ABC-022A8B053451}"/>
              </a:ext>
            </a:extLst>
          </p:cNvPr>
          <p:cNvSpPr>
            <a:spLocks noGrp="1"/>
          </p:cNvSpPr>
          <p:nvPr>
            <p:ph type="body" sz="quarter" idx="20" hasCustomPrompt="1"/>
          </p:nvPr>
        </p:nvSpPr>
        <p:spPr>
          <a:xfrm>
            <a:off x="449263" y="2421269"/>
            <a:ext cx="2913062" cy="288000"/>
          </a:xfrm>
        </p:spPr>
        <p:txBody>
          <a:bodyPr lIns="324000" rIns="324000"/>
          <a:lstStyle>
            <a:lvl1pPr marL="0" indent="0">
              <a:lnSpc>
                <a:spcPct val="100000"/>
              </a:lnSpc>
              <a:spcBef>
                <a:spcPts val="0"/>
              </a:spcBef>
              <a:spcAft>
                <a:spcPts val="0"/>
              </a:spcAft>
              <a:buFontTx/>
              <a:buNone/>
              <a:defRPr sz="1400">
                <a:solidFill>
                  <a:schemeClr val="tx1"/>
                </a:solidFill>
                <a:latin typeface="+mn-lt"/>
              </a:defRPr>
            </a:lvl1pPr>
            <a:lvl2pPr marL="0" indent="0">
              <a:lnSpc>
                <a:spcPct val="100000"/>
              </a:lnSpc>
              <a:spcBef>
                <a:spcPts val="0"/>
              </a:spcBef>
              <a:spcAft>
                <a:spcPts val="0"/>
              </a:spcAft>
              <a:buFontTx/>
              <a:buNone/>
              <a:defRPr sz="1400">
                <a:solidFill>
                  <a:schemeClr val="tx1"/>
                </a:solidFill>
                <a:latin typeface="+mn-lt"/>
              </a:defRPr>
            </a:lvl2pPr>
            <a:lvl3pPr marL="0" indent="0">
              <a:lnSpc>
                <a:spcPct val="100000"/>
              </a:lnSpc>
              <a:spcBef>
                <a:spcPts val="0"/>
              </a:spcBef>
              <a:spcAft>
                <a:spcPts val="0"/>
              </a:spcAft>
              <a:buFontTx/>
              <a:buNone/>
              <a:defRPr sz="1400">
                <a:solidFill>
                  <a:schemeClr val="tx1"/>
                </a:solidFill>
                <a:latin typeface="+mn-lt"/>
              </a:defRPr>
            </a:lvl3pPr>
            <a:lvl4pPr marL="0">
              <a:lnSpc>
                <a:spcPct val="100000"/>
              </a:lnSpc>
              <a:spcBef>
                <a:spcPts val="0"/>
              </a:spcBef>
              <a:spcAft>
                <a:spcPts val="0"/>
              </a:spcAft>
              <a:buFontTx/>
              <a:buNone/>
              <a:defRPr sz="1400">
                <a:solidFill>
                  <a:schemeClr val="tx1"/>
                </a:solidFill>
                <a:latin typeface="+mn-lt"/>
              </a:defRPr>
            </a:lvl4pPr>
            <a:lvl5pPr marL="0">
              <a:lnSpc>
                <a:spcPct val="100000"/>
              </a:lnSpc>
              <a:spcBef>
                <a:spcPts val="0"/>
              </a:spcBef>
              <a:spcAft>
                <a:spcPts val="0"/>
              </a:spcAft>
              <a:buFontTx/>
              <a:buNone/>
              <a:defRPr sz="1400">
                <a:solidFill>
                  <a:schemeClr val="tx1"/>
                </a:solidFill>
                <a:latin typeface="+mn-lt"/>
              </a:defRPr>
            </a:lvl5pPr>
            <a:lvl6pPr marL="0" indent="0">
              <a:lnSpc>
                <a:spcPct val="100000"/>
              </a:lnSpc>
              <a:spcBef>
                <a:spcPts val="0"/>
              </a:spcBef>
              <a:spcAft>
                <a:spcPts val="0"/>
              </a:spcAft>
              <a:buFontTx/>
              <a:buNone/>
              <a:defRPr sz="1400">
                <a:solidFill>
                  <a:schemeClr val="tx1"/>
                </a:solidFill>
                <a:latin typeface="+mn-lt"/>
              </a:defRPr>
            </a:lvl6pPr>
            <a:lvl7pPr marL="0">
              <a:lnSpc>
                <a:spcPct val="100000"/>
              </a:lnSpc>
              <a:spcBef>
                <a:spcPts val="0"/>
              </a:spcBef>
              <a:spcAft>
                <a:spcPts val="0"/>
              </a:spcAft>
              <a:buFontTx/>
              <a:buNone/>
              <a:defRPr sz="1400">
                <a:solidFill>
                  <a:schemeClr val="tx1"/>
                </a:solidFill>
                <a:latin typeface="+mn-lt"/>
              </a:defRPr>
            </a:lvl7pPr>
            <a:lvl8pPr marL="0">
              <a:lnSpc>
                <a:spcPct val="100000"/>
              </a:lnSpc>
              <a:spcBef>
                <a:spcPts val="0"/>
              </a:spcBef>
              <a:spcAft>
                <a:spcPts val="0"/>
              </a:spcAft>
              <a:buFontTx/>
              <a:buNone/>
              <a:defRPr sz="1400">
                <a:solidFill>
                  <a:schemeClr val="tx1"/>
                </a:solidFill>
                <a:latin typeface="+mn-lt"/>
              </a:defRPr>
            </a:lvl8pPr>
            <a:lvl9pPr marL="0">
              <a:lnSpc>
                <a:spcPct val="100000"/>
              </a:lnSpc>
              <a:spcBef>
                <a:spcPts val="0"/>
              </a:spcBef>
              <a:spcAft>
                <a:spcPts val="0"/>
              </a:spcAft>
              <a:buFontTx/>
              <a:buNone/>
              <a:defRPr sz="1400">
                <a:solidFill>
                  <a:schemeClr val="tx1"/>
                </a:solidFill>
                <a:latin typeface="+mn-lt"/>
              </a:defRPr>
            </a:lvl9pPr>
          </a:lstStyle>
          <a:p>
            <a:pPr lvl="0"/>
            <a:r>
              <a:rPr lang="en-GB" dirty="0"/>
              <a:t>Click to add header</a:t>
            </a:r>
          </a:p>
        </p:txBody>
      </p:sp>
      <p:sp>
        <p:nvSpPr>
          <p:cNvPr id="16" name="Text Placeholder 14">
            <a:extLst>
              <a:ext uri="{FF2B5EF4-FFF2-40B4-BE49-F238E27FC236}">
                <a16:creationId xmlns:a16="http://schemas.microsoft.com/office/drawing/2014/main" id="{6D85381A-7558-A7E5-F816-192C13D9521F}"/>
              </a:ext>
            </a:extLst>
          </p:cNvPr>
          <p:cNvSpPr>
            <a:spLocks noGrp="1"/>
          </p:cNvSpPr>
          <p:nvPr>
            <p:ph type="body" sz="quarter" idx="21"/>
          </p:nvPr>
        </p:nvSpPr>
        <p:spPr>
          <a:xfrm>
            <a:off x="449263" y="2851190"/>
            <a:ext cx="2913062" cy="3236507"/>
          </a:xfrm>
        </p:spPr>
        <p:txBody>
          <a:bodyPr lIns="324000" rIns="324000"/>
          <a:lstStyle>
            <a:lvl1pPr marL="0" indent="0">
              <a:lnSpc>
                <a:spcPct val="100000"/>
              </a:lnSpc>
              <a:spcBef>
                <a:spcPts val="0"/>
              </a:spcBef>
              <a:spcAft>
                <a:spcPts val="0"/>
              </a:spcAft>
              <a:buFontTx/>
              <a:buNone/>
              <a:defRPr sz="1000">
                <a:solidFill>
                  <a:schemeClr val="tx1"/>
                </a:solidFill>
                <a:latin typeface="+mn-lt"/>
              </a:defRPr>
            </a:lvl1pPr>
            <a:lvl2pPr marL="0" indent="0">
              <a:lnSpc>
                <a:spcPct val="100000"/>
              </a:lnSpc>
              <a:spcBef>
                <a:spcPts val="0"/>
              </a:spcBef>
              <a:spcAft>
                <a:spcPts val="0"/>
              </a:spcAft>
              <a:buFontTx/>
              <a:buNone/>
              <a:defRPr sz="1000">
                <a:solidFill>
                  <a:schemeClr val="tx1"/>
                </a:solidFill>
                <a:latin typeface="+mn-lt"/>
              </a:defRPr>
            </a:lvl2pPr>
            <a:lvl3pPr marL="0" indent="0">
              <a:lnSpc>
                <a:spcPct val="100000"/>
              </a:lnSpc>
              <a:spcBef>
                <a:spcPts val="0"/>
              </a:spcBef>
              <a:spcAft>
                <a:spcPts val="0"/>
              </a:spcAft>
              <a:buFontTx/>
              <a:buNone/>
              <a:defRPr sz="1000">
                <a:solidFill>
                  <a:schemeClr val="tx1"/>
                </a:solidFill>
                <a:latin typeface="+mn-lt"/>
              </a:defRPr>
            </a:lvl3pPr>
            <a:lvl4pPr marL="0">
              <a:lnSpc>
                <a:spcPct val="100000"/>
              </a:lnSpc>
              <a:spcBef>
                <a:spcPts val="0"/>
              </a:spcBef>
              <a:spcAft>
                <a:spcPts val="0"/>
              </a:spcAft>
              <a:buFontTx/>
              <a:buNone/>
              <a:defRPr sz="1000">
                <a:solidFill>
                  <a:schemeClr val="tx1"/>
                </a:solidFill>
                <a:latin typeface="+mn-lt"/>
              </a:defRPr>
            </a:lvl4pPr>
            <a:lvl5pPr marL="0">
              <a:lnSpc>
                <a:spcPct val="100000"/>
              </a:lnSpc>
              <a:spcBef>
                <a:spcPts val="0"/>
              </a:spcBef>
              <a:spcAft>
                <a:spcPts val="0"/>
              </a:spcAft>
              <a:buFontTx/>
              <a:buNone/>
              <a:defRPr sz="1000">
                <a:solidFill>
                  <a:schemeClr val="tx1"/>
                </a:solidFill>
                <a:latin typeface="+mn-lt"/>
              </a:defRPr>
            </a:lvl5pPr>
            <a:lvl6pPr marL="0" indent="0">
              <a:lnSpc>
                <a:spcPct val="100000"/>
              </a:lnSpc>
              <a:spcBef>
                <a:spcPts val="0"/>
              </a:spcBef>
              <a:spcAft>
                <a:spcPts val="0"/>
              </a:spcAft>
              <a:buFontTx/>
              <a:buNone/>
              <a:defRPr sz="1000">
                <a:solidFill>
                  <a:schemeClr val="tx1"/>
                </a:solidFill>
                <a:latin typeface="+mn-lt"/>
              </a:defRPr>
            </a:lvl6pPr>
            <a:lvl7pPr marL="0">
              <a:lnSpc>
                <a:spcPct val="100000"/>
              </a:lnSpc>
              <a:spcBef>
                <a:spcPts val="0"/>
              </a:spcBef>
              <a:spcAft>
                <a:spcPts val="0"/>
              </a:spcAft>
              <a:buFontTx/>
              <a:buNone/>
              <a:defRPr sz="1000">
                <a:solidFill>
                  <a:schemeClr val="tx1"/>
                </a:solidFill>
                <a:latin typeface="+mn-lt"/>
              </a:defRPr>
            </a:lvl7pPr>
            <a:lvl8pPr marL="0">
              <a:lnSpc>
                <a:spcPct val="100000"/>
              </a:lnSpc>
              <a:spcBef>
                <a:spcPts val="0"/>
              </a:spcBef>
              <a:spcAft>
                <a:spcPts val="0"/>
              </a:spcAft>
              <a:buFontTx/>
              <a:buNone/>
              <a:defRPr sz="1000">
                <a:solidFill>
                  <a:schemeClr val="tx1"/>
                </a:solidFill>
                <a:latin typeface="+mn-lt"/>
              </a:defRPr>
            </a:lvl8pPr>
            <a:lvl9pPr marL="0">
              <a:lnSpc>
                <a:spcPct val="100000"/>
              </a:lnSpc>
              <a:spcBef>
                <a:spcPts val="0"/>
              </a:spcBef>
              <a:spcAft>
                <a:spcPts val="0"/>
              </a:spcAft>
              <a:buFontTx/>
              <a:buNone/>
              <a:defRPr sz="1000">
                <a:solidFill>
                  <a:schemeClr val="tx1"/>
                </a:solidFill>
                <a:latin typeface="+mn-lt"/>
              </a:defRPr>
            </a:lvl9pPr>
          </a:lstStyle>
          <a:p>
            <a:pPr lvl="0"/>
            <a:r>
              <a:rPr lang="en-GB" dirty="0"/>
              <a:t>Click to edit Master text styles</a:t>
            </a:r>
          </a:p>
        </p:txBody>
      </p:sp>
      <p:sp>
        <p:nvSpPr>
          <p:cNvPr id="17" name="Text Placeholder 14">
            <a:extLst>
              <a:ext uri="{FF2B5EF4-FFF2-40B4-BE49-F238E27FC236}">
                <a16:creationId xmlns:a16="http://schemas.microsoft.com/office/drawing/2014/main" id="{08BD164F-3351-4FC6-AE48-683BF2A4B240}"/>
              </a:ext>
            </a:extLst>
          </p:cNvPr>
          <p:cNvSpPr>
            <a:spLocks noGrp="1"/>
          </p:cNvSpPr>
          <p:nvPr>
            <p:ph type="body" sz="quarter" idx="22" hasCustomPrompt="1"/>
          </p:nvPr>
        </p:nvSpPr>
        <p:spPr>
          <a:xfrm>
            <a:off x="4639411" y="2421269"/>
            <a:ext cx="2913062" cy="288000"/>
          </a:xfrm>
        </p:spPr>
        <p:txBody>
          <a:bodyPr lIns="324000" rIns="324000"/>
          <a:lstStyle>
            <a:lvl1pPr marL="0" indent="0">
              <a:lnSpc>
                <a:spcPct val="100000"/>
              </a:lnSpc>
              <a:spcBef>
                <a:spcPts val="0"/>
              </a:spcBef>
              <a:spcAft>
                <a:spcPts val="0"/>
              </a:spcAft>
              <a:buFontTx/>
              <a:buNone/>
              <a:defRPr sz="1400">
                <a:solidFill>
                  <a:schemeClr val="tx1"/>
                </a:solidFill>
                <a:latin typeface="+mn-lt"/>
              </a:defRPr>
            </a:lvl1pPr>
            <a:lvl2pPr marL="0" indent="0">
              <a:lnSpc>
                <a:spcPct val="100000"/>
              </a:lnSpc>
              <a:spcBef>
                <a:spcPts val="0"/>
              </a:spcBef>
              <a:spcAft>
                <a:spcPts val="0"/>
              </a:spcAft>
              <a:buFontTx/>
              <a:buNone/>
              <a:defRPr sz="1400">
                <a:solidFill>
                  <a:schemeClr val="tx1"/>
                </a:solidFill>
                <a:latin typeface="+mn-lt"/>
              </a:defRPr>
            </a:lvl2pPr>
            <a:lvl3pPr marL="0" indent="0">
              <a:lnSpc>
                <a:spcPct val="100000"/>
              </a:lnSpc>
              <a:spcBef>
                <a:spcPts val="0"/>
              </a:spcBef>
              <a:spcAft>
                <a:spcPts val="0"/>
              </a:spcAft>
              <a:buFontTx/>
              <a:buNone/>
              <a:defRPr sz="1400">
                <a:solidFill>
                  <a:schemeClr val="tx1"/>
                </a:solidFill>
                <a:latin typeface="+mn-lt"/>
              </a:defRPr>
            </a:lvl3pPr>
            <a:lvl4pPr marL="0">
              <a:lnSpc>
                <a:spcPct val="100000"/>
              </a:lnSpc>
              <a:spcBef>
                <a:spcPts val="0"/>
              </a:spcBef>
              <a:spcAft>
                <a:spcPts val="0"/>
              </a:spcAft>
              <a:buFontTx/>
              <a:buNone/>
              <a:defRPr sz="1400">
                <a:solidFill>
                  <a:schemeClr val="tx1"/>
                </a:solidFill>
                <a:latin typeface="+mn-lt"/>
              </a:defRPr>
            </a:lvl4pPr>
            <a:lvl5pPr marL="0">
              <a:lnSpc>
                <a:spcPct val="100000"/>
              </a:lnSpc>
              <a:spcBef>
                <a:spcPts val="0"/>
              </a:spcBef>
              <a:spcAft>
                <a:spcPts val="0"/>
              </a:spcAft>
              <a:buFontTx/>
              <a:buNone/>
              <a:defRPr sz="1400">
                <a:solidFill>
                  <a:schemeClr val="tx1"/>
                </a:solidFill>
                <a:latin typeface="+mn-lt"/>
              </a:defRPr>
            </a:lvl5pPr>
            <a:lvl6pPr marL="0" indent="0">
              <a:lnSpc>
                <a:spcPct val="100000"/>
              </a:lnSpc>
              <a:spcBef>
                <a:spcPts val="0"/>
              </a:spcBef>
              <a:spcAft>
                <a:spcPts val="0"/>
              </a:spcAft>
              <a:buFontTx/>
              <a:buNone/>
              <a:defRPr sz="1400">
                <a:solidFill>
                  <a:schemeClr val="tx1"/>
                </a:solidFill>
                <a:latin typeface="+mn-lt"/>
              </a:defRPr>
            </a:lvl6pPr>
            <a:lvl7pPr marL="0">
              <a:lnSpc>
                <a:spcPct val="100000"/>
              </a:lnSpc>
              <a:spcBef>
                <a:spcPts val="0"/>
              </a:spcBef>
              <a:spcAft>
                <a:spcPts val="0"/>
              </a:spcAft>
              <a:buFontTx/>
              <a:buNone/>
              <a:defRPr sz="1400">
                <a:solidFill>
                  <a:schemeClr val="tx1"/>
                </a:solidFill>
                <a:latin typeface="+mn-lt"/>
              </a:defRPr>
            </a:lvl7pPr>
            <a:lvl8pPr marL="0">
              <a:lnSpc>
                <a:spcPct val="100000"/>
              </a:lnSpc>
              <a:spcBef>
                <a:spcPts val="0"/>
              </a:spcBef>
              <a:spcAft>
                <a:spcPts val="0"/>
              </a:spcAft>
              <a:buFontTx/>
              <a:buNone/>
              <a:defRPr sz="1400">
                <a:solidFill>
                  <a:schemeClr val="tx1"/>
                </a:solidFill>
                <a:latin typeface="+mn-lt"/>
              </a:defRPr>
            </a:lvl8pPr>
            <a:lvl9pPr marL="0">
              <a:lnSpc>
                <a:spcPct val="100000"/>
              </a:lnSpc>
              <a:spcBef>
                <a:spcPts val="0"/>
              </a:spcBef>
              <a:spcAft>
                <a:spcPts val="0"/>
              </a:spcAft>
              <a:buFontTx/>
              <a:buNone/>
              <a:defRPr sz="1400">
                <a:solidFill>
                  <a:schemeClr val="tx1"/>
                </a:solidFill>
                <a:latin typeface="+mn-lt"/>
              </a:defRPr>
            </a:lvl9pPr>
          </a:lstStyle>
          <a:p>
            <a:pPr lvl="0"/>
            <a:r>
              <a:rPr lang="en-GB" dirty="0"/>
              <a:t>Click to add header</a:t>
            </a:r>
          </a:p>
        </p:txBody>
      </p:sp>
      <p:sp>
        <p:nvSpPr>
          <p:cNvPr id="18" name="Text Placeholder 14">
            <a:extLst>
              <a:ext uri="{FF2B5EF4-FFF2-40B4-BE49-F238E27FC236}">
                <a16:creationId xmlns:a16="http://schemas.microsoft.com/office/drawing/2014/main" id="{B90BA2CF-1B68-B197-02AA-F19B6064281E}"/>
              </a:ext>
            </a:extLst>
          </p:cNvPr>
          <p:cNvSpPr>
            <a:spLocks noGrp="1"/>
          </p:cNvSpPr>
          <p:nvPr>
            <p:ph type="body" sz="quarter" idx="23"/>
          </p:nvPr>
        </p:nvSpPr>
        <p:spPr>
          <a:xfrm>
            <a:off x="4639411" y="2851190"/>
            <a:ext cx="2913062" cy="3236507"/>
          </a:xfrm>
        </p:spPr>
        <p:txBody>
          <a:bodyPr lIns="324000" rIns="324000"/>
          <a:lstStyle>
            <a:lvl1pPr marL="0" indent="0">
              <a:lnSpc>
                <a:spcPct val="100000"/>
              </a:lnSpc>
              <a:spcBef>
                <a:spcPts val="0"/>
              </a:spcBef>
              <a:spcAft>
                <a:spcPts val="0"/>
              </a:spcAft>
              <a:buFontTx/>
              <a:buNone/>
              <a:defRPr sz="1000">
                <a:solidFill>
                  <a:schemeClr val="tx1"/>
                </a:solidFill>
                <a:latin typeface="+mn-lt"/>
              </a:defRPr>
            </a:lvl1pPr>
            <a:lvl2pPr marL="0" indent="0">
              <a:lnSpc>
                <a:spcPct val="100000"/>
              </a:lnSpc>
              <a:spcBef>
                <a:spcPts val="0"/>
              </a:spcBef>
              <a:spcAft>
                <a:spcPts val="0"/>
              </a:spcAft>
              <a:buFontTx/>
              <a:buNone/>
              <a:defRPr sz="1000">
                <a:solidFill>
                  <a:schemeClr val="tx1"/>
                </a:solidFill>
                <a:latin typeface="+mn-lt"/>
              </a:defRPr>
            </a:lvl2pPr>
            <a:lvl3pPr marL="0" indent="0">
              <a:lnSpc>
                <a:spcPct val="100000"/>
              </a:lnSpc>
              <a:spcBef>
                <a:spcPts val="0"/>
              </a:spcBef>
              <a:spcAft>
                <a:spcPts val="0"/>
              </a:spcAft>
              <a:buFontTx/>
              <a:buNone/>
              <a:defRPr sz="1000">
                <a:solidFill>
                  <a:schemeClr val="tx1"/>
                </a:solidFill>
                <a:latin typeface="+mn-lt"/>
              </a:defRPr>
            </a:lvl3pPr>
            <a:lvl4pPr marL="0">
              <a:lnSpc>
                <a:spcPct val="100000"/>
              </a:lnSpc>
              <a:spcBef>
                <a:spcPts val="0"/>
              </a:spcBef>
              <a:spcAft>
                <a:spcPts val="0"/>
              </a:spcAft>
              <a:buFontTx/>
              <a:buNone/>
              <a:defRPr sz="1000">
                <a:solidFill>
                  <a:schemeClr val="tx1"/>
                </a:solidFill>
                <a:latin typeface="+mn-lt"/>
              </a:defRPr>
            </a:lvl4pPr>
            <a:lvl5pPr marL="0">
              <a:lnSpc>
                <a:spcPct val="100000"/>
              </a:lnSpc>
              <a:spcBef>
                <a:spcPts val="0"/>
              </a:spcBef>
              <a:spcAft>
                <a:spcPts val="0"/>
              </a:spcAft>
              <a:buFontTx/>
              <a:buNone/>
              <a:defRPr sz="1000">
                <a:solidFill>
                  <a:schemeClr val="tx1"/>
                </a:solidFill>
                <a:latin typeface="+mn-lt"/>
              </a:defRPr>
            </a:lvl5pPr>
            <a:lvl6pPr marL="0" indent="0">
              <a:lnSpc>
                <a:spcPct val="100000"/>
              </a:lnSpc>
              <a:spcBef>
                <a:spcPts val="0"/>
              </a:spcBef>
              <a:spcAft>
                <a:spcPts val="0"/>
              </a:spcAft>
              <a:buFontTx/>
              <a:buNone/>
              <a:defRPr sz="1000">
                <a:solidFill>
                  <a:schemeClr val="tx1"/>
                </a:solidFill>
                <a:latin typeface="+mn-lt"/>
              </a:defRPr>
            </a:lvl6pPr>
            <a:lvl7pPr marL="0">
              <a:lnSpc>
                <a:spcPct val="100000"/>
              </a:lnSpc>
              <a:spcBef>
                <a:spcPts val="0"/>
              </a:spcBef>
              <a:spcAft>
                <a:spcPts val="0"/>
              </a:spcAft>
              <a:buFontTx/>
              <a:buNone/>
              <a:defRPr sz="1000">
                <a:solidFill>
                  <a:schemeClr val="tx1"/>
                </a:solidFill>
                <a:latin typeface="+mn-lt"/>
              </a:defRPr>
            </a:lvl7pPr>
            <a:lvl8pPr marL="0">
              <a:lnSpc>
                <a:spcPct val="100000"/>
              </a:lnSpc>
              <a:spcBef>
                <a:spcPts val="0"/>
              </a:spcBef>
              <a:spcAft>
                <a:spcPts val="0"/>
              </a:spcAft>
              <a:buFontTx/>
              <a:buNone/>
              <a:defRPr sz="1000">
                <a:solidFill>
                  <a:schemeClr val="tx1"/>
                </a:solidFill>
                <a:latin typeface="+mn-lt"/>
              </a:defRPr>
            </a:lvl8pPr>
            <a:lvl9pPr marL="0">
              <a:lnSpc>
                <a:spcPct val="100000"/>
              </a:lnSpc>
              <a:spcBef>
                <a:spcPts val="0"/>
              </a:spcBef>
              <a:spcAft>
                <a:spcPts val="0"/>
              </a:spcAft>
              <a:buFontTx/>
              <a:buNone/>
              <a:defRPr sz="1000">
                <a:solidFill>
                  <a:schemeClr val="tx1"/>
                </a:solidFill>
                <a:latin typeface="+mn-lt"/>
              </a:defRPr>
            </a:lvl9pPr>
          </a:lstStyle>
          <a:p>
            <a:pPr lvl="0"/>
            <a:r>
              <a:rPr lang="en-GB" dirty="0"/>
              <a:t>Click to edit Master text styles</a:t>
            </a:r>
          </a:p>
        </p:txBody>
      </p:sp>
      <p:sp>
        <p:nvSpPr>
          <p:cNvPr id="19" name="Text Placeholder 14">
            <a:extLst>
              <a:ext uri="{FF2B5EF4-FFF2-40B4-BE49-F238E27FC236}">
                <a16:creationId xmlns:a16="http://schemas.microsoft.com/office/drawing/2014/main" id="{CEBAB58F-37D5-3A02-AD0B-ACC4077A8A2E}"/>
              </a:ext>
            </a:extLst>
          </p:cNvPr>
          <p:cNvSpPr>
            <a:spLocks noGrp="1"/>
          </p:cNvSpPr>
          <p:nvPr>
            <p:ph type="body" sz="quarter" idx="24" hasCustomPrompt="1"/>
          </p:nvPr>
        </p:nvSpPr>
        <p:spPr>
          <a:xfrm>
            <a:off x="8828088" y="2421269"/>
            <a:ext cx="2913062" cy="288000"/>
          </a:xfrm>
        </p:spPr>
        <p:txBody>
          <a:bodyPr lIns="324000" rIns="324000"/>
          <a:lstStyle>
            <a:lvl1pPr marL="0" indent="0">
              <a:lnSpc>
                <a:spcPct val="100000"/>
              </a:lnSpc>
              <a:spcBef>
                <a:spcPts val="0"/>
              </a:spcBef>
              <a:spcAft>
                <a:spcPts val="0"/>
              </a:spcAft>
              <a:buFontTx/>
              <a:buNone/>
              <a:defRPr sz="1400">
                <a:solidFill>
                  <a:schemeClr val="tx1"/>
                </a:solidFill>
                <a:latin typeface="+mn-lt"/>
              </a:defRPr>
            </a:lvl1pPr>
            <a:lvl2pPr marL="0" indent="0">
              <a:lnSpc>
                <a:spcPct val="100000"/>
              </a:lnSpc>
              <a:spcBef>
                <a:spcPts val="0"/>
              </a:spcBef>
              <a:spcAft>
                <a:spcPts val="0"/>
              </a:spcAft>
              <a:buFontTx/>
              <a:buNone/>
              <a:defRPr sz="1400">
                <a:solidFill>
                  <a:schemeClr val="tx1"/>
                </a:solidFill>
                <a:latin typeface="+mn-lt"/>
              </a:defRPr>
            </a:lvl2pPr>
            <a:lvl3pPr marL="0" indent="0">
              <a:lnSpc>
                <a:spcPct val="100000"/>
              </a:lnSpc>
              <a:spcBef>
                <a:spcPts val="0"/>
              </a:spcBef>
              <a:spcAft>
                <a:spcPts val="0"/>
              </a:spcAft>
              <a:buFontTx/>
              <a:buNone/>
              <a:defRPr sz="1400">
                <a:solidFill>
                  <a:schemeClr val="tx1"/>
                </a:solidFill>
                <a:latin typeface="+mn-lt"/>
              </a:defRPr>
            </a:lvl3pPr>
            <a:lvl4pPr marL="0">
              <a:lnSpc>
                <a:spcPct val="100000"/>
              </a:lnSpc>
              <a:spcBef>
                <a:spcPts val="0"/>
              </a:spcBef>
              <a:spcAft>
                <a:spcPts val="0"/>
              </a:spcAft>
              <a:buFontTx/>
              <a:buNone/>
              <a:defRPr sz="1400">
                <a:solidFill>
                  <a:schemeClr val="tx1"/>
                </a:solidFill>
                <a:latin typeface="+mn-lt"/>
              </a:defRPr>
            </a:lvl4pPr>
            <a:lvl5pPr marL="0">
              <a:lnSpc>
                <a:spcPct val="100000"/>
              </a:lnSpc>
              <a:spcBef>
                <a:spcPts val="0"/>
              </a:spcBef>
              <a:spcAft>
                <a:spcPts val="0"/>
              </a:spcAft>
              <a:buFontTx/>
              <a:buNone/>
              <a:defRPr sz="1400">
                <a:solidFill>
                  <a:schemeClr val="tx1"/>
                </a:solidFill>
                <a:latin typeface="+mn-lt"/>
              </a:defRPr>
            </a:lvl5pPr>
            <a:lvl6pPr marL="0" indent="0">
              <a:lnSpc>
                <a:spcPct val="100000"/>
              </a:lnSpc>
              <a:spcBef>
                <a:spcPts val="0"/>
              </a:spcBef>
              <a:spcAft>
                <a:spcPts val="0"/>
              </a:spcAft>
              <a:buFontTx/>
              <a:buNone/>
              <a:defRPr sz="1400">
                <a:solidFill>
                  <a:schemeClr val="tx1"/>
                </a:solidFill>
                <a:latin typeface="+mn-lt"/>
              </a:defRPr>
            </a:lvl6pPr>
            <a:lvl7pPr marL="0">
              <a:lnSpc>
                <a:spcPct val="100000"/>
              </a:lnSpc>
              <a:spcBef>
                <a:spcPts val="0"/>
              </a:spcBef>
              <a:spcAft>
                <a:spcPts val="0"/>
              </a:spcAft>
              <a:buFontTx/>
              <a:buNone/>
              <a:defRPr sz="1400">
                <a:solidFill>
                  <a:schemeClr val="tx1"/>
                </a:solidFill>
                <a:latin typeface="+mn-lt"/>
              </a:defRPr>
            </a:lvl7pPr>
            <a:lvl8pPr marL="0">
              <a:lnSpc>
                <a:spcPct val="100000"/>
              </a:lnSpc>
              <a:spcBef>
                <a:spcPts val="0"/>
              </a:spcBef>
              <a:spcAft>
                <a:spcPts val="0"/>
              </a:spcAft>
              <a:buFontTx/>
              <a:buNone/>
              <a:defRPr sz="1400">
                <a:solidFill>
                  <a:schemeClr val="tx1"/>
                </a:solidFill>
                <a:latin typeface="+mn-lt"/>
              </a:defRPr>
            </a:lvl8pPr>
            <a:lvl9pPr marL="0">
              <a:lnSpc>
                <a:spcPct val="100000"/>
              </a:lnSpc>
              <a:spcBef>
                <a:spcPts val="0"/>
              </a:spcBef>
              <a:spcAft>
                <a:spcPts val="0"/>
              </a:spcAft>
              <a:buFontTx/>
              <a:buNone/>
              <a:defRPr sz="1400">
                <a:solidFill>
                  <a:schemeClr val="tx1"/>
                </a:solidFill>
                <a:latin typeface="+mn-lt"/>
              </a:defRPr>
            </a:lvl9pPr>
          </a:lstStyle>
          <a:p>
            <a:pPr lvl="0"/>
            <a:r>
              <a:rPr lang="en-GB" dirty="0"/>
              <a:t>Click to add header</a:t>
            </a:r>
          </a:p>
        </p:txBody>
      </p:sp>
      <p:sp>
        <p:nvSpPr>
          <p:cNvPr id="20" name="Text Placeholder 14">
            <a:extLst>
              <a:ext uri="{FF2B5EF4-FFF2-40B4-BE49-F238E27FC236}">
                <a16:creationId xmlns:a16="http://schemas.microsoft.com/office/drawing/2014/main" id="{63D4D30F-D2F4-D3C5-D785-552C7A02125F}"/>
              </a:ext>
            </a:extLst>
          </p:cNvPr>
          <p:cNvSpPr>
            <a:spLocks noGrp="1"/>
          </p:cNvSpPr>
          <p:nvPr>
            <p:ph type="body" sz="quarter" idx="25"/>
          </p:nvPr>
        </p:nvSpPr>
        <p:spPr>
          <a:xfrm>
            <a:off x="8828088" y="2851190"/>
            <a:ext cx="2913062" cy="3236507"/>
          </a:xfrm>
        </p:spPr>
        <p:txBody>
          <a:bodyPr lIns="324000" rIns="324000"/>
          <a:lstStyle>
            <a:lvl1pPr marL="0" indent="0">
              <a:lnSpc>
                <a:spcPct val="100000"/>
              </a:lnSpc>
              <a:spcBef>
                <a:spcPts val="0"/>
              </a:spcBef>
              <a:spcAft>
                <a:spcPts val="0"/>
              </a:spcAft>
              <a:buFontTx/>
              <a:buNone/>
              <a:defRPr sz="1000">
                <a:solidFill>
                  <a:schemeClr val="tx1"/>
                </a:solidFill>
                <a:latin typeface="+mn-lt"/>
              </a:defRPr>
            </a:lvl1pPr>
            <a:lvl2pPr marL="0" indent="0">
              <a:lnSpc>
                <a:spcPct val="100000"/>
              </a:lnSpc>
              <a:spcBef>
                <a:spcPts val="0"/>
              </a:spcBef>
              <a:spcAft>
                <a:spcPts val="0"/>
              </a:spcAft>
              <a:buFontTx/>
              <a:buNone/>
              <a:defRPr sz="1000">
                <a:solidFill>
                  <a:schemeClr val="tx1"/>
                </a:solidFill>
                <a:latin typeface="+mn-lt"/>
              </a:defRPr>
            </a:lvl2pPr>
            <a:lvl3pPr marL="0" indent="0">
              <a:lnSpc>
                <a:spcPct val="100000"/>
              </a:lnSpc>
              <a:spcBef>
                <a:spcPts val="0"/>
              </a:spcBef>
              <a:spcAft>
                <a:spcPts val="0"/>
              </a:spcAft>
              <a:buFontTx/>
              <a:buNone/>
              <a:defRPr sz="1000">
                <a:solidFill>
                  <a:schemeClr val="tx1"/>
                </a:solidFill>
                <a:latin typeface="+mn-lt"/>
              </a:defRPr>
            </a:lvl3pPr>
            <a:lvl4pPr marL="0">
              <a:lnSpc>
                <a:spcPct val="100000"/>
              </a:lnSpc>
              <a:spcBef>
                <a:spcPts val="0"/>
              </a:spcBef>
              <a:spcAft>
                <a:spcPts val="0"/>
              </a:spcAft>
              <a:buFontTx/>
              <a:buNone/>
              <a:defRPr sz="1000">
                <a:solidFill>
                  <a:schemeClr val="tx1"/>
                </a:solidFill>
                <a:latin typeface="+mn-lt"/>
              </a:defRPr>
            </a:lvl4pPr>
            <a:lvl5pPr marL="0">
              <a:lnSpc>
                <a:spcPct val="100000"/>
              </a:lnSpc>
              <a:spcBef>
                <a:spcPts val="0"/>
              </a:spcBef>
              <a:spcAft>
                <a:spcPts val="0"/>
              </a:spcAft>
              <a:buFontTx/>
              <a:buNone/>
              <a:defRPr sz="1000">
                <a:solidFill>
                  <a:schemeClr val="tx1"/>
                </a:solidFill>
                <a:latin typeface="+mn-lt"/>
              </a:defRPr>
            </a:lvl5pPr>
            <a:lvl6pPr marL="0" indent="0">
              <a:lnSpc>
                <a:spcPct val="100000"/>
              </a:lnSpc>
              <a:spcBef>
                <a:spcPts val="0"/>
              </a:spcBef>
              <a:spcAft>
                <a:spcPts val="0"/>
              </a:spcAft>
              <a:buFontTx/>
              <a:buNone/>
              <a:defRPr sz="1000">
                <a:solidFill>
                  <a:schemeClr val="tx1"/>
                </a:solidFill>
                <a:latin typeface="+mn-lt"/>
              </a:defRPr>
            </a:lvl6pPr>
            <a:lvl7pPr marL="0">
              <a:lnSpc>
                <a:spcPct val="100000"/>
              </a:lnSpc>
              <a:spcBef>
                <a:spcPts val="0"/>
              </a:spcBef>
              <a:spcAft>
                <a:spcPts val="0"/>
              </a:spcAft>
              <a:buFontTx/>
              <a:buNone/>
              <a:defRPr sz="1000">
                <a:solidFill>
                  <a:schemeClr val="tx1"/>
                </a:solidFill>
                <a:latin typeface="+mn-lt"/>
              </a:defRPr>
            </a:lvl7pPr>
            <a:lvl8pPr marL="0">
              <a:lnSpc>
                <a:spcPct val="100000"/>
              </a:lnSpc>
              <a:spcBef>
                <a:spcPts val="0"/>
              </a:spcBef>
              <a:spcAft>
                <a:spcPts val="0"/>
              </a:spcAft>
              <a:buFontTx/>
              <a:buNone/>
              <a:defRPr sz="1000">
                <a:solidFill>
                  <a:schemeClr val="tx1"/>
                </a:solidFill>
                <a:latin typeface="+mn-lt"/>
              </a:defRPr>
            </a:lvl8pPr>
            <a:lvl9pPr marL="0">
              <a:lnSpc>
                <a:spcPct val="100000"/>
              </a:lnSpc>
              <a:spcBef>
                <a:spcPts val="0"/>
              </a:spcBef>
              <a:spcAft>
                <a:spcPts val="0"/>
              </a:spcAft>
              <a:buFontTx/>
              <a:buNone/>
              <a:defRPr sz="1000">
                <a:solidFill>
                  <a:schemeClr val="tx1"/>
                </a:solidFill>
                <a:latin typeface="+mn-lt"/>
              </a:defRPr>
            </a:lvl9pPr>
          </a:lstStyle>
          <a:p>
            <a:pPr lvl="0"/>
            <a:r>
              <a:rPr lang="en-GB" dirty="0"/>
              <a:t>Click to edit Master text styles</a:t>
            </a:r>
          </a:p>
        </p:txBody>
      </p:sp>
    </p:spTree>
    <p:extLst>
      <p:ext uri="{BB962C8B-B14F-4D97-AF65-F5344CB8AC3E}">
        <p14:creationId xmlns:p14="http://schemas.microsoft.com/office/powerpoint/2010/main" val="423196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White">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22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4" name="Picture Placeholder 7">
            <a:extLst>
              <a:ext uri="{FF2B5EF4-FFF2-40B4-BE49-F238E27FC236}">
                <a16:creationId xmlns:a16="http://schemas.microsoft.com/office/drawing/2014/main" id="{0E69276A-1CA9-32BC-F481-4959600986EA}"/>
              </a:ext>
            </a:extLst>
          </p:cNvPr>
          <p:cNvSpPr>
            <a:spLocks noGrp="1"/>
          </p:cNvSpPr>
          <p:nvPr>
            <p:ph type="pic" sz="quarter" idx="13" hasCustomPrompt="1"/>
          </p:nvPr>
        </p:nvSpPr>
        <p:spPr>
          <a:xfrm>
            <a:off x="6275388" y="636588"/>
            <a:ext cx="5465762" cy="5713412"/>
          </a:xfrm>
          <a:solidFill>
            <a:schemeClr val="bg1">
              <a:lumMod val="85000"/>
            </a:schemeClr>
          </a:solidFill>
        </p:spPr>
        <p:txBody>
          <a:bodyPr lIns="144000" tIns="108000"/>
          <a:lstStyle>
            <a:lvl1pPr marL="0" indent="0" algn="l">
              <a:lnSpc>
                <a:spcPct val="100000"/>
              </a:lnSpc>
              <a:spcAft>
                <a:spcPts val="0"/>
              </a:spcAft>
              <a:buNone/>
              <a:defRPr sz="1600">
                <a:solidFill>
                  <a:schemeClr val="tx1"/>
                </a:solidFill>
              </a:defRPr>
            </a:lvl1pPr>
          </a:lstStyle>
          <a:p>
            <a:r>
              <a:rPr lang="en-GB" dirty="0"/>
              <a:t>Click [here] once and add an image via Templafy or add a picture from your computer: click on the icon</a:t>
            </a:r>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449261" y="636588"/>
            <a:ext cx="5465763" cy="1000800"/>
          </a:xfrm>
        </p:spPr>
        <p:txBody>
          <a:bodyPr/>
          <a:lstStyle>
            <a:lvl1pPr>
              <a:defRPr/>
            </a:lvl1pPr>
          </a:lstStyle>
          <a:p>
            <a:r>
              <a:rPr lang="en-GB" dirty="0"/>
              <a:t>Click to add title of maximum 2 lines</a:t>
            </a:r>
          </a:p>
        </p:txBody>
      </p:sp>
      <p:sp>
        <p:nvSpPr>
          <p:cNvPr id="3" name="Subtitle 2">
            <a:extLst>
              <a:ext uri="{FF2B5EF4-FFF2-40B4-BE49-F238E27FC236}">
                <a16:creationId xmlns:a16="http://schemas.microsoft.com/office/drawing/2014/main" id="{B62AB076-AA75-646A-B348-09A6316937B3}"/>
              </a:ext>
            </a:extLst>
          </p:cNvPr>
          <p:cNvSpPr>
            <a:spLocks noGrp="1"/>
          </p:cNvSpPr>
          <p:nvPr>
            <p:ph type="subTitle" idx="19" hasCustomPrompt="1"/>
          </p:nvPr>
        </p:nvSpPr>
        <p:spPr>
          <a:xfrm>
            <a:off x="449998" y="324000"/>
            <a:ext cx="5465027"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9" name="Text Placeholder 8">
            <a:extLst>
              <a:ext uri="{FF2B5EF4-FFF2-40B4-BE49-F238E27FC236}">
                <a16:creationId xmlns:a16="http://schemas.microsoft.com/office/drawing/2014/main" id="{BA04B88E-FD0E-5E90-98F5-43C8BEA595BE}"/>
              </a:ext>
            </a:extLst>
          </p:cNvPr>
          <p:cNvSpPr>
            <a:spLocks noGrp="1"/>
          </p:cNvSpPr>
          <p:nvPr>
            <p:ph type="body" sz="quarter" idx="20" hasCustomPrompt="1"/>
          </p:nvPr>
        </p:nvSpPr>
        <p:spPr>
          <a:xfrm>
            <a:off x="449261" y="3009600"/>
            <a:ext cx="5465763" cy="1105200"/>
          </a:xfrm>
        </p:spPr>
        <p:txBody>
          <a:bodyPr/>
          <a:lstStyle>
            <a:lvl1pPr marL="0">
              <a:lnSpc>
                <a:spcPct val="100000"/>
              </a:lnSpc>
              <a:spcBef>
                <a:spcPts val="0"/>
              </a:spcBef>
              <a:spcAft>
                <a:spcPts val="0"/>
              </a:spcAft>
              <a:buNone/>
              <a:defRPr sz="1800">
                <a:solidFill>
                  <a:schemeClr val="tx1"/>
                </a:solidFill>
              </a:defRPr>
            </a:lvl1pPr>
            <a:lvl2pPr marL="0">
              <a:lnSpc>
                <a:spcPct val="100000"/>
              </a:lnSpc>
              <a:spcBef>
                <a:spcPts val="0"/>
              </a:spcBef>
              <a:spcAft>
                <a:spcPts val="0"/>
              </a:spcAft>
              <a:buNone/>
              <a:defRPr sz="1800">
                <a:solidFill>
                  <a:schemeClr val="tx1"/>
                </a:solidFill>
              </a:defRPr>
            </a:lvl2pPr>
            <a:lvl3pPr marL="0">
              <a:lnSpc>
                <a:spcPct val="100000"/>
              </a:lnSpc>
              <a:spcBef>
                <a:spcPts val="0"/>
              </a:spcBef>
              <a:spcAft>
                <a:spcPts val="0"/>
              </a:spcAft>
              <a:buNone/>
              <a:defRPr sz="1800">
                <a:solidFill>
                  <a:schemeClr val="tx1"/>
                </a:solidFill>
              </a:defRPr>
            </a:lvl3pPr>
            <a:lvl4pPr marL="0">
              <a:lnSpc>
                <a:spcPct val="100000"/>
              </a:lnSpc>
              <a:spcBef>
                <a:spcPts val="0"/>
              </a:spcBef>
              <a:spcAft>
                <a:spcPts val="0"/>
              </a:spcAft>
              <a:buNone/>
              <a:defRPr sz="1800">
                <a:solidFill>
                  <a:schemeClr val="tx1"/>
                </a:solidFill>
              </a:defRPr>
            </a:lvl4pPr>
            <a:lvl5pPr marL="0">
              <a:lnSpc>
                <a:spcPct val="100000"/>
              </a:lnSpc>
              <a:spcBef>
                <a:spcPts val="0"/>
              </a:spcBef>
              <a:spcAft>
                <a:spcPts val="0"/>
              </a:spcAft>
              <a:buNone/>
              <a:defRPr sz="1800">
                <a:solidFill>
                  <a:schemeClr val="tx1"/>
                </a:solidFill>
              </a:defRPr>
            </a:lvl5pPr>
            <a:lvl6pPr marL="0" indent="0">
              <a:lnSpc>
                <a:spcPct val="100000"/>
              </a:lnSpc>
              <a:spcBef>
                <a:spcPts val="0"/>
              </a:spcBef>
              <a:spcAft>
                <a:spcPts val="0"/>
              </a:spcAft>
              <a:buNone/>
              <a:defRPr sz="1800">
                <a:solidFill>
                  <a:schemeClr val="tx1"/>
                </a:solidFill>
              </a:defRPr>
            </a:lvl6pPr>
            <a:lvl7pPr marL="0">
              <a:lnSpc>
                <a:spcPct val="100000"/>
              </a:lnSpc>
              <a:spcBef>
                <a:spcPts val="0"/>
              </a:spcBef>
              <a:spcAft>
                <a:spcPts val="0"/>
              </a:spcAft>
              <a:buNone/>
              <a:defRPr sz="1800">
                <a:solidFill>
                  <a:schemeClr val="tx1"/>
                </a:solidFill>
              </a:defRPr>
            </a:lvl7pPr>
            <a:lvl8pPr marL="0">
              <a:lnSpc>
                <a:spcPct val="100000"/>
              </a:lnSpc>
              <a:spcBef>
                <a:spcPts val="0"/>
              </a:spcBef>
              <a:spcAft>
                <a:spcPts val="0"/>
              </a:spcAft>
              <a:buNone/>
              <a:defRPr sz="1800">
                <a:solidFill>
                  <a:schemeClr val="tx1"/>
                </a:solidFill>
              </a:defRPr>
            </a:lvl8pPr>
            <a:lvl9pPr marL="0">
              <a:lnSpc>
                <a:spcPct val="100000"/>
              </a:lnSpc>
              <a:spcBef>
                <a:spcPts val="0"/>
              </a:spcBef>
              <a:spcAft>
                <a:spcPts val="0"/>
              </a:spcAft>
              <a:buNone/>
              <a:defRPr sz="1800">
                <a:solidFill>
                  <a:schemeClr val="tx1"/>
                </a:solidFill>
              </a:defRPr>
            </a:lvl9pPr>
          </a:lstStyle>
          <a:p>
            <a:pPr lvl="0"/>
            <a:r>
              <a:rPr lang="en-GB" noProof="0" dirty="0"/>
              <a:t>Click to add text</a:t>
            </a:r>
            <a:endParaRPr lang="en-GB" dirty="0"/>
          </a:p>
        </p:txBody>
      </p:sp>
      <p:sp>
        <p:nvSpPr>
          <p:cNvPr id="11" name="Text Placeholder 8">
            <a:extLst>
              <a:ext uri="{FF2B5EF4-FFF2-40B4-BE49-F238E27FC236}">
                <a16:creationId xmlns:a16="http://schemas.microsoft.com/office/drawing/2014/main" id="{1AA3301F-4453-244F-4A73-00D671529991}"/>
              </a:ext>
            </a:extLst>
          </p:cNvPr>
          <p:cNvSpPr>
            <a:spLocks noGrp="1"/>
          </p:cNvSpPr>
          <p:nvPr>
            <p:ph type="body" sz="quarter" idx="21" hasCustomPrompt="1"/>
          </p:nvPr>
        </p:nvSpPr>
        <p:spPr>
          <a:xfrm>
            <a:off x="449261" y="4561200"/>
            <a:ext cx="5465763" cy="1788800"/>
          </a:xfrm>
        </p:spPr>
        <p:txBody>
          <a:bodyPr/>
          <a:lstStyle/>
          <a:p>
            <a:pPr lvl="0"/>
            <a:r>
              <a:rPr lang="en-GB" noProof="0" dirty="0"/>
              <a:t>Click to add text                                                                                        Press ENTER then TAB to view next text style                                Press SHIFT+TAB to view previous text style</a:t>
            </a:r>
            <a:endParaRPr lang="en-GB" dirty="0"/>
          </a:p>
        </p:txBody>
      </p:sp>
    </p:spTree>
    <p:extLst>
      <p:ext uri="{BB962C8B-B14F-4D97-AF65-F5344CB8AC3E}">
        <p14:creationId xmlns:p14="http://schemas.microsoft.com/office/powerpoint/2010/main" val="2775753139"/>
      </p:ext>
    </p:extLst>
  </p:cSld>
  <p:clrMapOvr>
    <a:masterClrMapping/>
  </p:clrMapOvr>
  <p:extLst>
    <p:ext uri="{DCECCB84-F9BA-43D5-87BE-67443E8EF086}">
      <p15:sldGuideLst xmlns:p15="http://schemas.microsoft.com/office/powerpoint/2012/main">
        <p15:guide id="1" orient="horz" pos="1895" userDrawn="1">
          <p15:clr>
            <a:srgbClr val="A4A3A4"/>
          </p15:clr>
        </p15:guide>
        <p15:guide id="2" orient="horz" pos="2873"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Dark">
    <p:bg>
      <p:bgPr>
        <a:solidFill>
          <a:schemeClr val="accent1"/>
        </a:solidFill>
        <a:effectLst/>
      </p:bgPr>
    </p:bg>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22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3" name="Background">
            <a:extLst>
              <a:ext uri="{FF2B5EF4-FFF2-40B4-BE49-F238E27FC236}">
                <a16:creationId xmlns:a16="http://schemas.microsoft.com/office/drawing/2014/main" id="{A251C1DA-FEC7-E9E9-53BF-440028AB69D3}"/>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Logo">
            <a:extLst>
              <a:ext uri="{FF2B5EF4-FFF2-40B4-BE49-F238E27FC236}">
                <a16:creationId xmlns:a16="http://schemas.microsoft.com/office/drawing/2014/main" id="{45A0FCB6-50E2-88DC-5307-127D51A3E45C}"/>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4" name="Picture Placeholder 7">
            <a:extLst>
              <a:ext uri="{FF2B5EF4-FFF2-40B4-BE49-F238E27FC236}">
                <a16:creationId xmlns:a16="http://schemas.microsoft.com/office/drawing/2014/main" id="{0E69276A-1CA9-32BC-F481-4959600986EA}"/>
              </a:ext>
            </a:extLst>
          </p:cNvPr>
          <p:cNvSpPr>
            <a:spLocks noGrp="1"/>
          </p:cNvSpPr>
          <p:nvPr>
            <p:ph type="pic" sz="quarter" idx="13" hasCustomPrompt="1"/>
          </p:nvPr>
        </p:nvSpPr>
        <p:spPr>
          <a:xfrm>
            <a:off x="6275388" y="636588"/>
            <a:ext cx="5465762" cy="5713412"/>
          </a:xfrm>
          <a:solidFill>
            <a:schemeClr val="tx1">
              <a:lumMod val="85000"/>
            </a:schemeClr>
          </a:solidFill>
        </p:spPr>
        <p:txBody>
          <a:bodyPr lIns="144000" tIns="108000"/>
          <a:lstStyle>
            <a:lvl1pPr marL="0" indent="0" algn="l">
              <a:lnSpc>
                <a:spcPct val="100000"/>
              </a:lnSpc>
              <a:spcAft>
                <a:spcPts val="0"/>
              </a:spcAft>
              <a:buNone/>
              <a:defRPr sz="1600">
                <a:solidFill>
                  <a:schemeClr val="bg1"/>
                </a:solidFill>
              </a:defRPr>
            </a:lvl1pPr>
          </a:lstStyle>
          <a:p>
            <a:r>
              <a:rPr lang="en-GB" dirty="0"/>
              <a:t>Click [here] once and add an image via Templafy or add a picture from your computer: click on the icon</a:t>
            </a:r>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449261" y="636588"/>
            <a:ext cx="5465763" cy="1000800"/>
          </a:xfrm>
        </p:spPr>
        <p:txBody>
          <a:bodyPr/>
          <a:lstStyle>
            <a:lvl1pPr>
              <a:defRPr>
                <a:solidFill>
                  <a:srgbClr val="0099DA"/>
                </a:solidFill>
              </a:defRPr>
            </a:lvl1pPr>
          </a:lstStyle>
          <a:p>
            <a:r>
              <a:rPr lang="en-GB" dirty="0"/>
              <a:t>Click to add title of maximum 2 lines</a:t>
            </a:r>
          </a:p>
        </p:txBody>
      </p:sp>
      <p:sp>
        <p:nvSpPr>
          <p:cNvPr id="8" name="Subtitle 2">
            <a:extLst>
              <a:ext uri="{FF2B5EF4-FFF2-40B4-BE49-F238E27FC236}">
                <a16:creationId xmlns:a16="http://schemas.microsoft.com/office/drawing/2014/main" id="{08802117-A76E-EEAD-BEB5-EC48B15CDC58}"/>
              </a:ext>
            </a:extLst>
          </p:cNvPr>
          <p:cNvSpPr>
            <a:spLocks noGrp="1"/>
          </p:cNvSpPr>
          <p:nvPr>
            <p:ph type="subTitle" idx="19" hasCustomPrompt="1"/>
          </p:nvPr>
        </p:nvSpPr>
        <p:spPr>
          <a:xfrm>
            <a:off x="449998" y="324000"/>
            <a:ext cx="5465027"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9" name="Text Placeholder 8">
            <a:extLst>
              <a:ext uri="{FF2B5EF4-FFF2-40B4-BE49-F238E27FC236}">
                <a16:creationId xmlns:a16="http://schemas.microsoft.com/office/drawing/2014/main" id="{BA04B88E-FD0E-5E90-98F5-43C8BEA595BE}"/>
              </a:ext>
            </a:extLst>
          </p:cNvPr>
          <p:cNvSpPr>
            <a:spLocks noGrp="1"/>
          </p:cNvSpPr>
          <p:nvPr>
            <p:ph type="body" sz="quarter" idx="20" hasCustomPrompt="1"/>
          </p:nvPr>
        </p:nvSpPr>
        <p:spPr>
          <a:xfrm>
            <a:off x="449261" y="3009600"/>
            <a:ext cx="5465763" cy="1105200"/>
          </a:xfrm>
        </p:spPr>
        <p:txBody>
          <a:bodyPr/>
          <a:lstStyle>
            <a:lvl1pPr marL="0">
              <a:lnSpc>
                <a:spcPct val="100000"/>
              </a:lnSpc>
              <a:spcBef>
                <a:spcPts val="0"/>
              </a:spcBef>
              <a:spcAft>
                <a:spcPts val="0"/>
              </a:spcAft>
              <a:buNone/>
              <a:defRPr sz="1800">
                <a:solidFill>
                  <a:schemeClr val="tx1"/>
                </a:solidFill>
              </a:defRPr>
            </a:lvl1pPr>
            <a:lvl2pPr marL="0">
              <a:lnSpc>
                <a:spcPct val="100000"/>
              </a:lnSpc>
              <a:spcBef>
                <a:spcPts val="0"/>
              </a:spcBef>
              <a:spcAft>
                <a:spcPts val="0"/>
              </a:spcAft>
              <a:buNone/>
              <a:defRPr sz="1800">
                <a:solidFill>
                  <a:schemeClr val="tx1"/>
                </a:solidFill>
              </a:defRPr>
            </a:lvl2pPr>
            <a:lvl3pPr marL="0">
              <a:lnSpc>
                <a:spcPct val="100000"/>
              </a:lnSpc>
              <a:spcBef>
                <a:spcPts val="0"/>
              </a:spcBef>
              <a:spcAft>
                <a:spcPts val="0"/>
              </a:spcAft>
              <a:buNone/>
              <a:defRPr sz="1800">
                <a:solidFill>
                  <a:schemeClr val="tx1"/>
                </a:solidFill>
              </a:defRPr>
            </a:lvl3pPr>
            <a:lvl4pPr marL="0">
              <a:lnSpc>
                <a:spcPct val="100000"/>
              </a:lnSpc>
              <a:spcBef>
                <a:spcPts val="0"/>
              </a:spcBef>
              <a:spcAft>
                <a:spcPts val="0"/>
              </a:spcAft>
              <a:buNone/>
              <a:defRPr sz="1800">
                <a:solidFill>
                  <a:schemeClr val="tx1"/>
                </a:solidFill>
              </a:defRPr>
            </a:lvl4pPr>
            <a:lvl5pPr marL="0">
              <a:lnSpc>
                <a:spcPct val="100000"/>
              </a:lnSpc>
              <a:spcBef>
                <a:spcPts val="0"/>
              </a:spcBef>
              <a:spcAft>
                <a:spcPts val="0"/>
              </a:spcAft>
              <a:buNone/>
              <a:defRPr sz="1800">
                <a:solidFill>
                  <a:schemeClr val="tx1"/>
                </a:solidFill>
              </a:defRPr>
            </a:lvl5pPr>
            <a:lvl6pPr marL="0" indent="0">
              <a:lnSpc>
                <a:spcPct val="100000"/>
              </a:lnSpc>
              <a:spcBef>
                <a:spcPts val="0"/>
              </a:spcBef>
              <a:spcAft>
                <a:spcPts val="0"/>
              </a:spcAft>
              <a:buNone/>
              <a:defRPr sz="1800">
                <a:solidFill>
                  <a:schemeClr val="tx1"/>
                </a:solidFill>
              </a:defRPr>
            </a:lvl6pPr>
            <a:lvl7pPr marL="0">
              <a:lnSpc>
                <a:spcPct val="100000"/>
              </a:lnSpc>
              <a:spcBef>
                <a:spcPts val="0"/>
              </a:spcBef>
              <a:spcAft>
                <a:spcPts val="0"/>
              </a:spcAft>
              <a:buNone/>
              <a:defRPr sz="1800">
                <a:solidFill>
                  <a:schemeClr val="tx1"/>
                </a:solidFill>
              </a:defRPr>
            </a:lvl7pPr>
            <a:lvl8pPr marL="0">
              <a:lnSpc>
                <a:spcPct val="100000"/>
              </a:lnSpc>
              <a:spcBef>
                <a:spcPts val="0"/>
              </a:spcBef>
              <a:spcAft>
                <a:spcPts val="0"/>
              </a:spcAft>
              <a:buNone/>
              <a:defRPr sz="1800">
                <a:solidFill>
                  <a:schemeClr val="tx1"/>
                </a:solidFill>
              </a:defRPr>
            </a:lvl8pPr>
            <a:lvl9pPr marL="0">
              <a:lnSpc>
                <a:spcPct val="100000"/>
              </a:lnSpc>
              <a:spcBef>
                <a:spcPts val="0"/>
              </a:spcBef>
              <a:spcAft>
                <a:spcPts val="0"/>
              </a:spcAft>
              <a:buNone/>
              <a:defRPr sz="1800">
                <a:solidFill>
                  <a:schemeClr val="tx1"/>
                </a:solidFill>
              </a:defRPr>
            </a:lvl9pPr>
          </a:lstStyle>
          <a:p>
            <a:pPr lvl="0"/>
            <a:r>
              <a:rPr lang="en-GB" noProof="0" dirty="0"/>
              <a:t>Click to add text</a:t>
            </a:r>
            <a:endParaRPr lang="en-GB" dirty="0"/>
          </a:p>
        </p:txBody>
      </p:sp>
      <p:sp>
        <p:nvSpPr>
          <p:cNvPr id="11" name="Text Placeholder 8">
            <a:extLst>
              <a:ext uri="{FF2B5EF4-FFF2-40B4-BE49-F238E27FC236}">
                <a16:creationId xmlns:a16="http://schemas.microsoft.com/office/drawing/2014/main" id="{1AA3301F-4453-244F-4A73-00D671529991}"/>
              </a:ext>
            </a:extLst>
          </p:cNvPr>
          <p:cNvSpPr>
            <a:spLocks noGrp="1"/>
          </p:cNvSpPr>
          <p:nvPr>
            <p:ph type="body" sz="quarter" idx="21" hasCustomPrompt="1"/>
          </p:nvPr>
        </p:nvSpPr>
        <p:spPr>
          <a:xfrm>
            <a:off x="449261" y="4561200"/>
            <a:ext cx="5465763" cy="1788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noProof="0" dirty="0"/>
              <a:t>Click to add text                                                                                        Press ENTER then TAB to view next text style                                Press SHIFT+TAB to view previous text style</a:t>
            </a:r>
            <a:endParaRPr lang="en-GB" dirty="0"/>
          </a:p>
        </p:txBody>
      </p:sp>
    </p:spTree>
    <p:extLst>
      <p:ext uri="{BB962C8B-B14F-4D97-AF65-F5344CB8AC3E}">
        <p14:creationId xmlns:p14="http://schemas.microsoft.com/office/powerpoint/2010/main" val="3163917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895" userDrawn="1">
          <p15:clr>
            <a:srgbClr val="A4A3A4"/>
          </p15:clr>
        </p15:guide>
        <p15:guide id="2" orient="horz" pos="287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 Gray">
    <p:bg>
      <p:bgPr>
        <a:solidFill>
          <a:schemeClr val="accent2"/>
        </a:solidFill>
        <a:effectLst/>
      </p:bgPr>
    </p:bg>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22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3" name="Background">
            <a:extLst>
              <a:ext uri="{FF2B5EF4-FFF2-40B4-BE49-F238E27FC236}">
                <a16:creationId xmlns:a16="http://schemas.microsoft.com/office/drawing/2014/main" id="{ACEFAF76-499B-756D-5B74-37360ADD5631}"/>
              </a:ext>
            </a:extLst>
          </p:cNvPr>
          <p:cNvSpPr>
            <a:spLocks noGrp="1" noRot="1" noMove="1" noResize="1" noEditPoints="1" noAdjustHandles="1" noChangeArrowheads="1" noChangeShapeType="1"/>
          </p:cNvSpPr>
          <p:nvPr userDrawn="1"/>
        </p:nvSpPr>
        <p:spPr bwMode="white">
          <a:xfrm>
            <a:off x="1" y="1"/>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Logo">
            <a:extLst>
              <a:ext uri="{FF2B5EF4-FFF2-40B4-BE49-F238E27FC236}">
                <a16:creationId xmlns:a16="http://schemas.microsoft.com/office/drawing/2014/main" id="{720710BA-ABF1-63DE-C5FB-E21CD8BF4C8A}"/>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4" name="Picture Placeholder 7">
            <a:extLst>
              <a:ext uri="{FF2B5EF4-FFF2-40B4-BE49-F238E27FC236}">
                <a16:creationId xmlns:a16="http://schemas.microsoft.com/office/drawing/2014/main" id="{0E69276A-1CA9-32BC-F481-4959600986EA}"/>
              </a:ext>
            </a:extLst>
          </p:cNvPr>
          <p:cNvSpPr>
            <a:spLocks noGrp="1"/>
          </p:cNvSpPr>
          <p:nvPr>
            <p:ph type="pic" sz="quarter" idx="13" hasCustomPrompt="1"/>
          </p:nvPr>
        </p:nvSpPr>
        <p:spPr>
          <a:xfrm>
            <a:off x="6275388" y="636588"/>
            <a:ext cx="5465762" cy="5713412"/>
          </a:xfrm>
          <a:solidFill>
            <a:schemeClr val="bg1">
              <a:lumMod val="85000"/>
            </a:schemeClr>
          </a:solidFill>
        </p:spPr>
        <p:txBody>
          <a:bodyPr lIns="144000" tIns="108000"/>
          <a:lstStyle>
            <a:lvl1pPr marL="0" indent="0" algn="l">
              <a:lnSpc>
                <a:spcPct val="100000"/>
              </a:lnSpc>
              <a:spcAft>
                <a:spcPts val="0"/>
              </a:spcAft>
              <a:buNone/>
              <a:defRPr sz="1600">
                <a:solidFill>
                  <a:schemeClr val="tx1"/>
                </a:solidFill>
              </a:defRPr>
            </a:lvl1pPr>
          </a:lstStyle>
          <a:p>
            <a:r>
              <a:rPr lang="en-GB" dirty="0"/>
              <a:t>Click [here] once and add an image via Templafy or add a picture from your computer: click on the icon</a:t>
            </a:r>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449261" y="636588"/>
            <a:ext cx="5465763" cy="1000800"/>
          </a:xfrm>
        </p:spPr>
        <p:txBody>
          <a:bodyPr/>
          <a:lstStyle>
            <a:lvl1pPr>
              <a:defRPr/>
            </a:lvl1pPr>
          </a:lstStyle>
          <a:p>
            <a:r>
              <a:rPr lang="en-GB" dirty="0"/>
              <a:t>Click to add title of maximum 2 lines</a:t>
            </a:r>
          </a:p>
        </p:txBody>
      </p:sp>
      <p:sp>
        <p:nvSpPr>
          <p:cNvPr id="8" name="Subtitle 2">
            <a:extLst>
              <a:ext uri="{FF2B5EF4-FFF2-40B4-BE49-F238E27FC236}">
                <a16:creationId xmlns:a16="http://schemas.microsoft.com/office/drawing/2014/main" id="{AD0B0DC8-AFF8-1263-CAE7-72C3674BD6D7}"/>
              </a:ext>
            </a:extLst>
          </p:cNvPr>
          <p:cNvSpPr>
            <a:spLocks noGrp="1"/>
          </p:cNvSpPr>
          <p:nvPr>
            <p:ph type="subTitle" idx="19" hasCustomPrompt="1"/>
          </p:nvPr>
        </p:nvSpPr>
        <p:spPr>
          <a:xfrm>
            <a:off x="449998" y="324000"/>
            <a:ext cx="5465027"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9" name="Text Placeholder 8">
            <a:extLst>
              <a:ext uri="{FF2B5EF4-FFF2-40B4-BE49-F238E27FC236}">
                <a16:creationId xmlns:a16="http://schemas.microsoft.com/office/drawing/2014/main" id="{BA04B88E-FD0E-5E90-98F5-43C8BEA595BE}"/>
              </a:ext>
            </a:extLst>
          </p:cNvPr>
          <p:cNvSpPr>
            <a:spLocks noGrp="1"/>
          </p:cNvSpPr>
          <p:nvPr>
            <p:ph type="body" sz="quarter" idx="20" hasCustomPrompt="1"/>
          </p:nvPr>
        </p:nvSpPr>
        <p:spPr>
          <a:xfrm>
            <a:off x="449261" y="3009600"/>
            <a:ext cx="5465763" cy="1105200"/>
          </a:xfrm>
        </p:spPr>
        <p:txBody>
          <a:bodyPr/>
          <a:lstStyle>
            <a:lvl1pPr marL="0">
              <a:lnSpc>
                <a:spcPct val="100000"/>
              </a:lnSpc>
              <a:spcBef>
                <a:spcPts val="0"/>
              </a:spcBef>
              <a:spcAft>
                <a:spcPts val="0"/>
              </a:spcAft>
              <a:buNone/>
              <a:defRPr sz="1800">
                <a:solidFill>
                  <a:schemeClr val="tx1"/>
                </a:solidFill>
              </a:defRPr>
            </a:lvl1pPr>
            <a:lvl2pPr marL="0">
              <a:lnSpc>
                <a:spcPct val="100000"/>
              </a:lnSpc>
              <a:spcBef>
                <a:spcPts val="0"/>
              </a:spcBef>
              <a:spcAft>
                <a:spcPts val="0"/>
              </a:spcAft>
              <a:buNone/>
              <a:defRPr sz="1800">
                <a:solidFill>
                  <a:schemeClr val="tx1"/>
                </a:solidFill>
              </a:defRPr>
            </a:lvl2pPr>
            <a:lvl3pPr marL="0">
              <a:lnSpc>
                <a:spcPct val="100000"/>
              </a:lnSpc>
              <a:spcBef>
                <a:spcPts val="0"/>
              </a:spcBef>
              <a:spcAft>
                <a:spcPts val="0"/>
              </a:spcAft>
              <a:buNone/>
              <a:defRPr sz="1800">
                <a:solidFill>
                  <a:schemeClr val="tx1"/>
                </a:solidFill>
              </a:defRPr>
            </a:lvl3pPr>
            <a:lvl4pPr marL="0">
              <a:lnSpc>
                <a:spcPct val="100000"/>
              </a:lnSpc>
              <a:spcBef>
                <a:spcPts val="0"/>
              </a:spcBef>
              <a:spcAft>
                <a:spcPts val="0"/>
              </a:spcAft>
              <a:buNone/>
              <a:defRPr sz="1800">
                <a:solidFill>
                  <a:schemeClr val="tx1"/>
                </a:solidFill>
              </a:defRPr>
            </a:lvl4pPr>
            <a:lvl5pPr marL="0">
              <a:lnSpc>
                <a:spcPct val="100000"/>
              </a:lnSpc>
              <a:spcBef>
                <a:spcPts val="0"/>
              </a:spcBef>
              <a:spcAft>
                <a:spcPts val="0"/>
              </a:spcAft>
              <a:buNone/>
              <a:defRPr sz="1800">
                <a:solidFill>
                  <a:schemeClr val="tx1"/>
                </a:solidFill>
              </a:defRPr>
            </a:lvl5pPr>
            <a:lvl6pPr marL="0" indent="0">
              <a:lnSpc>
                <a:spcPct val="100000"/>
              </a:lnSpc>
              <a:spcBef>
                <a:spcPts val="0"/>
              </a:spcBef>
              <a:spcAft>
                <a:spcPts val="0"/>
              </a:spcAft>
              <a:buNone/>
              <a:defRPr sz="1800">
                <a:solidFill>
                  <a:schemeClr val="tx1"/>
                </a:solidFill>
              </a:defRPr>
            </a:lvl6pPr>
            <a:lvl7pPr marL="0">
              <a:lnSpc>
                <a:spcPct val="100000"/>
              </a:lnSpc>
              <a:spcBef>
                <a:spcPts val="0"/>
              </a:spcBef>
              <a:spcAft>
                <a:spcPts val="0"/>
              </a:spcAft>
              <a:buNone/>
              <a:defRPr sz="1800">
                <a:solidFill>
                  <a:schemeClr val="tx1"/>
                </a:solidFill>
              </a:defRPr>
            </a:lvl7pPr>
            <a:lvl8pPr marL="0">
              <a:lnSpc>
                <a:spcPct val="100000"/>
              </a:lnSpc>
              <a:spcBef>
                <a:spcPts val="0"/>
              </a:spcBef>
              <a:spcAft>
                <a:spcPts val="0"/>
              </a:spcAft>
              <a:buNone/>
              <a:defRPr sz="1800">
                <a:solidFill>
                  <a:schemeClr val="tx1"/>
                </a:solidFill>
              </a:defRPr>
            </a:lvl8pPr>
            <a:lvl9pPr marL="0">
              <a:lnSpc>
                <a:spcPct val="100000"/>
              </a:lnSpc>
              <a:spcBef>
                <a:spcPts val="0"/>
              </a:spcBef>
              <a:spcAft>
                <a:spcPts val="0"/>
              </a:spcAft>
              <a:buNone/>
              <a:defRPr sz="1800">
                <a:solidFill>
                  <a:schemeClr val="tx1"/>
                </a:solidFill>
              </a:defRPr>
            </a:lvl9pPr>
          </a:lstStyle>
          <a:p>
            <a:pPr lvl="0"/>
            <a:r>
              <a:rPr lang="en-GB" noProof="0" dirty="0"/>
              <a:t>Click to add text</a:t>
            </a:r>
            <a:endParaRPr lang="en-GB" dirty="0"/>
          </a:p>
        </p:txBody>
      </p:sp>
      <p:sp>
        <p:nvSpPr>
          <p:cNvPr id="11" name="Text Placeholder 8">
            <a:extLst>
              <a:ext uri="{FF2B5EF4-FFF2-40B4-BE49-F238E27FC236}">
                <a16:creationId xmlns:a16="http://schemas.microsoft.com/office/drawing/2014/main" id="{1AA3301F-4453-244F-4A73-00D671529991}"/>
              </a:ext>
            </a:extLst>
          </p:cNvPr>
          <p:cNvSpPr>
            <a:spLocks noGrp="1"/>
          </p:cNvSpPr>
          <p:nvPr>
            <p:ph type="body" sz="quarter" idx="21" hasCustomPrompt="1"/>
          </p:nvPr>
        </p:nvSpPr>
        <p:spPr>
          <a:xfrm>
            <a:off x="449261" y="4561200"/>
            <a:ext cx="5465763" cy="1788800"/>
          </a:xfrm>
        </p:spPr>
        <p:txBody>
          <a:bodyPr vert="horz" lIns="0" tIns="0" rIns="0" bIns="0" rtlCol="0">
            <a:noAutofit/>
          </a:bodyPr>
          <a:lstStyle>
            <a:lvl1pPr>
              <a:defRPr lang="en-GB" dirty="0"/>
            </a:lvl1pPr>
            <a:lvl2pPr>
              <a:defRPr lang="en-GB" noProof="0" dirty="0" smtClean="0"/>
            </a:lvl2pPr>
            <a:lvl3pPr>
              <a:defRPr lang="en-GB" noProof="0" dirty="0" smtClean="0"/>
            </a:lvl3pPr>
            <a:lvl4pPr>
              <a:defRPr lang="en-GB" noProof="0" dirty="0" smtClean="0"/>
            </a:lvl4pPr>
            <a:lvl5pPr>
              <a:defRPr lang="en-GB" noProof="0" dirty="0" smtClean="0"/>
            </a:lvl5pPr>
            <a:lvl6pPr>
              <a:defRPr lang="en-GB" noProof="0" dirty="0" smtClean="0"/>
            </a:lvl6pPr>
            <a:lvl7pPr>
              <a:defRPr lang="en-GB" noProof="0" dirty="0" smtClean="0"/>
            </a:lvl7pPr>
            <a:lvl8pPr>
              <a:defRPr lang="en-GB" noProof="0" dirty="0" smtClean="0"/>
            </a:lvl8pPr>
            <a:lvl9pPr>
              <a:defRPr lang="en-GB" noProof="0" dirty="0" smtClean="0"/>
            </a:lvl9pPr>
          </a:lstStyle>
          <a:p>
            <a:pPr lvl="0"/>
            <a:r>
              <a:rPr lang="en-GB" noProof="0" dirty="0"/>
              <a:t>Click to add text                                                                                        Press ENTER then TAB to view next text style                                Press SHIFT+TAB to view previous text style</a:t>
            </a:r>
            <a:endParaRPr lang="en-GB" dirty="0"/>
          </a:p>
        </p:txBody>
      </p:sp>
    </p:spTree>
    <p:extLst>
      <p:ext uri="{BB962C8B-B14F-4D97-AF65-F5344CB8AC3E}">
        <p14:creationId xmlns:p14="http://schemas.microsoft.com/office/powerpoint/2010/main" val="1514134289"/>
      </p:ext>
    </p:extLst>
  </p:cSld>
  <p:clrMapOvr>
    <a:masterClrMapping/>
  </p:clrMapOvr>
  <p:extLst>
    <p:ext uri="{DCECCB84-F9BA-43D5-87BE-67443E8EF086}">
      <p15:sldGuideLst xmlns:p15="http://schemas.microsoft.com/office/powerpoint/2012/main">
        <p15:guide id="1" orient="horz" pos="1895" userDrawn="1">
          <p15:clr>
            <a:srgbClr val="A4A3A4"/>
          </p15:clr>
        </p15:guide>
        <p15:guide id="2" orient="horz" pos="2873"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hite">
    <p:bg>
      <p:bgRef idx="1001">
        <a:schemeClr val="bg1"/>
      </p:bgRef>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22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2" name="Title 1"/>
          <p:cNvSpPr>
            <a:spLocks noGrp="1"/>
          </p:cNvSpPr>
          <p:nvPr>
            <p:ph type="ctrTitle" hasCustomPrompt="1"/>
          </p:nvPr>
        </p:nvSpPr>
        <p:spPr>
          <a:xfrm>
            <a:off x="450000" y="1400400"/>
            <a:ext cx="11293200" cy="4057200"/>
          </a:xfrm>
        </p:spPr>
        <p:txBody>
          <a:bodyPr anchor="ctr" anchorCtr="0"/>
          <a:lstStyle>
            <a:lvl1pPr algn="ctr">
              <a:defRPr sz="8000">
                <a:solidFill>
                  <a:srgbClr val="0099DA"/>
                </a:solidFill>
              </a:defRPr>
            </a:lvl1pPr>
          </a:lstStyle>
          <a:p>
            <a:r>
              <a:rPr lang="en-GB" dirty="0"/>
              <a:t>Click to add title of maximum 2 lines</a:t>
            </a:r>
          </a:p>
        </p:txBody>
      </p:sp>
    </p:spTree>
    <p:extLst>
      <p:ext uri="{BB962C8B-B14F-4D97-AF65-F5344CB8AC3E}">
        <p14:creationId xmlns:p14="http://schemas.microsoft.com/office/powerpoint/2010/main" val="18924476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22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7" name="Background"/>
          <p:cNvSpPr>
            <a:spLocks noGrp="1" noRot="1" noMove="1" noResize="1" noEditPoints="1" noAdjustHandles="1" noChangeArrowheads="1" noChangeShapeType="1"/>
          </p:cNvSpPr>
          <p:nvPr userDrawn="1"/>
        </p:nvSpPr>
        <p:spPr bwMode="white">
          <a:xfrm>
            <a:off x="0" y="0"/>
            <a:ext cx="12193200" cy="6858000"/>
          </a:xfrm>
          <a:prstGeom prst="rect">
            <a:avLst/>
          </a:prstGeom>
          <a:solidFill>
            <a:srgbClr val="081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3" name="Logo">
            <a:extLst>
              <a:ext uri="{FF2B5EF4-FFF2-40B4-BE49-F238E27FC236}">
                <a16:creationId xmlns:a16="http://schemas.microsoft.com/office/drawing/2014/main" id="{94976D3B-0E4D-A29E-CC35-3C5C1A81DB5C}"/>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2" name="Title 1"/>
          <p:cNvSpPr>
            <a:spLocks noGrp="1"/>
          </p:cNvSpPr>
          <p:nvPr>
            <p:ph type="ctrTitle" hasCustomPrompt="1"/>
          </p:nvPr>
        </p:nvSpPr>
        <p:spPr>
          <a:xfrm>
            <a:off x="450000" y="1400400"/>
            <a:ext cx="11293200" cy="4057200"/>
          </a:xfrm>
        </p:spPr>
        <p:txBody>
          <a:bodyPr anchor="ctr" anchorCtr="0"/>
          <a:lstStyle>
            <a:lvl1pPr algn="ctr">
              <a:defRPr sz="8000">
                <a:solidFill>
                  <a:srgbClr val="0099DA"/>
                </a:solidFill>
              </a:defRPr>
            </a:lvl1pPr>
          </a:lstStyle>
          <a:p>
            <a:r>
              <a:rPr lang="en-GB" dirty="0"/>
              <a:t>Click to add title of maximum 2 lines</a:t>
            </a:r>
          </a:p>
        </p:txBody>
      </p:sp>
    </p:spTree>
    <p:extLst>
      <p:ext uri="{BB962C8B-B14F-4D97-AF65-F5344CB8AC3E}">
        <p14:creationId xmlns:p14="http://schemas.microsoft.com/office/powerpoint/2010/main" val="225149517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p:bg>
      <p:bgPr>
        <a:solidFill>
          <a:schemeClr val="accent2"/>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22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3" name="Background">
            <a:extLst>
              <a:ext uri="{FF2B5EF4-FFF2-40B4-BE49-F238E27FC236}">
                <a16:creationId xmlns:a16="http://schemas.microsoft.com/office/drawing/2014/main" id="{D17C2EAB-6089-F573-258E-EA35FB9C970F}"/>
              </a:ext>
            </a:extLst>
          </p:cNvPr>
          <p:cNvSpPr>
            <a:spLocks noGrp="1" noRot="1" noMove="1" noResize="1" noEditPoints="1" noAdjustHandles="1" noChangeArrowheads="1" noChangeShapeType="1"/>
          </p:cNvSpPr>
          <p:nvPr userDrawn="1"/>
        </p:nvSpPr>
        <p:spPr bwMode="white">
          <a:xfrm>
            <a:off x="1" y="1"/>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Logo">
            <a:extLst>
              <a:ext uri="{FF2B5EF4-FFF2-40B4-BE49-F238E27FC236}">
                <a16:creationId xmlns:a16="http://schemas.microsoft.com/office/drawing/2014/main" id="{DA3ED0ED-DDD7-CC35-C199-BD0E359468F3}"/>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2" name="Title 1"/>
          <p:cNvSpPr>
            <a:spLocks noGrp="1"/>
          </p:cNvSpPr>
          <p:nvPr>
            <p:ph type="ctrTitle" hasCustomPrompt="1"/>
          </p:nvPr>
        </p:nvSpPr>
        <p:spPr>
          <a:xfrm>
            <a:off x="450000" y="1400400"/>
            <a:ext cx="11293200" cy="4057200"/>
          </a:xfrm>
        </p:spPr>
        <p:txBody>
          <a:bodyPr anchor="ctr" anchorCtr="0"/>
          <a:lstStyle>
            <a:lvl1pPr algn="ctr">
              <a:defRPr sz="8000">
                <a:solidFill>
                  <a:srgbClr val="0099DA"/>
                </a:solidFill>
              </a:defRPr>
            </a:lvl1pPr>
          </a:lstStyle>
          <a:p>
            <a:r>
              <a:rPr lang="en-GB" dirty="0"/>
              <a:t>Click to add title of maximum 2 lines</a:t>
            </a:r>
          </a:p>
        </p:txBody>
      </p:sp>
    </p:spTree>
    <p:extLst>
      <p:ext uri="{BB962C8B-B14F-4D97-AF65-F5344CB8AC3E}">
        <p14:creationId xmlns:p14="http://schemas.microsoft.com/office/powerpoint/2010/main" val="332189401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and Boilerplate, Dark">
    <p:bg>
      <p:bgPr>
        <a:solidFill>
          <a:schemeClr val="accent1"/>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22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7" name="Background"/>
          <p:cNvSpPr>
            <a:spLocks noGrp="1" noRot="1" noMove="1" noResize="1" noEditPoints="1" noAdjustHandles="1" noChangeArrowheads="1" noChangeShapeType="1"/>
          </p:cNvSpPr>
          <p:nvPr userDrawn="1"/>
        </p:nvSpPr>
        <p:spPr bwMode="white">
          <a:xfrm>
            <a:off x="0" y="0"/>
            <a:ext cx="12193200" cy="6858000"/>
          </a:xfrm>
          <a:prstGeom prst="rect">
            <a:avLst/>
          </a:prstGeom>
          <a:solidFill>
            <a:srgbClr val="081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3" name="Logo">
            <a:extLst>
              <a:ext uri="{FF2B5EF4-FFF2-40B4-BE49-F238E27FC236}">
                <a16:creationId xmlns:a16="http://schemas.microsoft.com/office/drawing/2014/main" id="{B780EF9E-F837-7940-27CA-10994D7BCADB}"/>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5" name="TextBox 4">
            <a:extLst>
              <a:ext uri="{FF2B5EF4-FFF2-40B4-BE49-F238E27FC236}">
                <a16:creationId xmlns:a16="http://schemas.microsoft.com/office/drawing/2014/main" id="{E7B6DB63-F8FD-C5FC-F2C2-B2C481169E9E}"/>
              </a:ext>
            </a:extLst>
          </p:cNvPr>
          <p:cNvSpPr txBox="1"/>
          <p:nvPr userDrawn="1"/>
        </p:nvSpPr>
        <p:spPr>
          <a:xfrm>
            <a:off x="449262" y="4856400"/>
            <a:ext cx="7767638" cy="1346522"/>
          </a:xfrm>
          <a:prstGeom prst="rect">
            <a:avLst/>
          </a:prstGeom>
          <a:noFill/>
        </p:spPr>
        <p:txBody>
          <a:bodyPr wrap="square" lIns="0" tIns="0" rIns="0" bIns="0" rtlCol="0">
            <a:spAutoFit/>
          </a:bodyPr>
          <a:lstStyle/>
          <a:p>
            <a:pPr algn="l">
              <a:spcAft>
                <a:spcPts val="1900"/>
              </a:spcAft>
            </a:pPr>
            <a:r>
              <a:rPr lang="en-GB" sz="1000" dirty="0">
                <a:solidFill>
                  <a:srgbClr val="0099DA"/>
                </a:solidFill>
              </a:rPr>
              <a:t>About Milestone Systems </a:t>
            </a:r>
          </a:p>
          <a:p>
            <a:pPr algn="l">
              <a:spcAft>
                <a:spcPts val="200"/>
              </a:spcAft>
            </a:pPr>
            <a:r>
              <a:rPr lang="en-GB" sz="1000" dirty="0"/>
              <a:t>Milestone Systems is a leading provider of data-driven video technology software in and beyond security that helps the world see how to ensure safety, protect assets, and increase business efficiency. </a:t>
            </a:r>
            <a:br>
              <a:rPr lang="en-GB" sz="1000" dirty="0"/>
            </a:br>
            <a:r>
              <a:rPr lang="en-GB" sz="1000" dirty="0"/>
              <a:t>Milestone enables an open platform community that drives collaboration and innovation in the development and use of network video technology, with reliable and scalable solutions that are proven in more than 500,000 customer sites worldwide. Founded in 1998, Milestone is a stand-alone company in the Canon Group. </a:t>
            </a:r>
            <a:r>
              <a:rPr lang="en-GB" sz="1000" dirty="0">
                <a:solidFill>
                  <a:srgbClr val="0099DA"/>
                </a:solidFill>
                <a:hlinkClick r:id="rId4"/>
              </a:rPr>
              <a:t>www.milestonesys.com </a:t>
            </a:r>
            <a:endParaRPr lang="en-GB" sz="1000" dirty="0">
              <a:solidFill>
                <a:srgbClr val="0099DA"/>
              </a:solidFill>
            </a:endParaRPr>
          </a:p>
          <a:p>
            <a:pPr algn="l">
              <a:spcAft>
                <a:spcPts val="200"/>
              </a:spcAft>
            </a:pPr>
            <a:endParaRPr lang="en-GB" sz="1000" dirty="0" err="1"/>
          </a:p>
        </p:txBody>
      </p:sp>
      <p:sp>
        <p:nvSpPr>
          <p:cNvPr id="6" name="Text Placeholder 12">
            <a:extLst>
              <a:ext uri="{FF2B5EF4-FFF2-40B4-BE49-F238E27FC236}">
                <a16:creationId xmlns:a16="http://schemas.microsoft.com/office/drawing/2014/main" id="{D47B0CEF-C030-5875-101C-9D21C809062D}"/>
              </a:ext>
            </a:extLst>
          </p:cNvPr>
          <p:cNvSpPr>
            <a:spLocks noGrp="1"/>
          </p:cNvSpPr>
          <p:nvPr>
            <p:ph type="body" sz="quarter" idx="18" hasCustomPrompt="1"/>
          </p:nvPr>
        </p:nvSpPr>
        <p:spPr>
          <a:xfrm>
            <a:off x="449263" y="1143000"/>
            <a:ext cx="11291887" cy="2809875"/>
          </a:xfrm>
        </p:spPr>
        <p:txBody>
          <a:bodyPr/>
          <a:lstStyle>
            <a:lvl1pPr marL="0" indent="0">
              <a:lnSpc>
                <a:spcPct val="100000"/>
              </a:lnSpc>
              <a:spcBef>
                <a:spcPts val="0"/>
              </a:spcBef>
              <a:spcAft>
                <a:spcPts val="600"/>
              </a:spcAft>
              <a:buNone/>
              <a:defRPr sz="1800" cap="none" baseline="0">
                <a:solidFill>
                  <a:schemeClr val="tx1"/>
                </a:solidFill>
              </a:defRPr>
            </a:lvl1pPr>
            <a:lvl2pPr marL="0" indent="0">
              <a:lnSpc>
                <a:spcPct val="100000"/>
              </a:lnSpc>
              <a:spcBef>
                <a:spcPts val="0"/>
              </a:spcBef>
              <a:spcAft>
                <a:spcPts val="600"/>
              </a:spcAft>
              <a:buNone/>
              <a:defRPr sz="1800" cap="none" baseline="0">
                <a:solidFill>
                  <a:schemeClr val="tx1"/>
                </a:solidFill>
              </a:defRPr>
            </a:lvl2pPr>
            <a:lvl3pPr marL="0" indent="0">
              <a:lnSpc>
                <a:spcPct val="100000"/>
              </a:lnSpc>
              <a:spcBef>
                <a:spcPts val="0"/>
              </a:spcBef>
              <a:spcAft>
                <a:spcPts val="600"/>
              </a:spcAft>
              <a:buNone/>
              <a:defRPr sz="1800" cap="none" baseline="0">
                <a:solidFill>
                  <a:schemeClr val="tx1"/>
                </a:solidFill>
              </a:defRPr>
            </a:lvl3pPr>
            <a:lvl4pPr marL="0" indent="0">
              <a:lnSpc>
                <a:spcPct val="100000"/>
              </a:lnSpc>
              <a:spcBef>
                <a:spcPts val="0"/>
              </a:spcBef>
              <a:spcAft>
                <a:spcPts val="600"/>
              </a:spcAft>
              <a:buNone/>
              <a:defRPr sz="1800" cap="none" baseline="0">
                <a:solidFill>
                  <a:schemeClr val="tx1"/>
                </a:solidFill>
              </a:defRPr>
            </a:lvl4pPr>
            <a:lvl5pPr marL="0" indent="0">
              <a:lnSpc>
                <a:spcPct val="100000"/>
              </a:lnSpc>
              <a:spcBef>
                <a:spcPts val="0"/>
              </a:spcBef>
              <a:spcAft>
                <a:spcPts val="600"/>
              </a:spcAft>
              <a:buNone/>
              <a:defRPr sz="1800" cap="none" baseline="0">
                <a:solidFill>
                  <a:schemeClr val="tx1"/>
                </a:solidFill>
              </a:defRPr>
            </a:lvl5pPr>
            <a:lvl6pPr marL="0" indent="0">
              <a:lnSpc>
                <a:spcPct val="100000"/>
              </a:lnSpc>
              <a:spcBef>
                <a:spcPts val="0"/>
              </a:spcBef>
              <a:spcAft>
                <a:spcPts val="600"/>
              </a:spcAft>
              <a:buNone/>
              <a:defRPr sz="1800" cap="none" baseline="0">
                <a:solidFill>
                  <a:schemeClr val="tx1"/>
                </a:solidFill>
              </a:defRPr>
            </a:lvl6pPr>
            <a:lvl7pPr marL="0" indent="0">
              <a:lnSpc>
                <a:spcPct val="100000"/>
              </a:lnSpc>
              <a:spcBef>
                <a:spcPts val="0"/>
              </a:spcBef>
              <a:spcAft>
                <a:spcPts val="600"/>
              </a:spcAft>
              <a:buNone/>
              <a:defRPr sz="1800" cap="none" baseline="0">
                <a:solidFill>
                  <a:schemeClr val="tx1"/>
                </a:solidFill>
              </a:defRPr>
            </a:lvl7pPr>
            <a:lvl8pPr marL="0" indent="0">
              <a:lnSpc>
                <a:spcPct val="100000"/>
              </a:lnSpc>
              <a:spcBef>
                <a:spcPts val="0"/>
              </a:spcBef>
              <a:spcAft>
                <a:spcPts val="600"/>
              </a:spcAft>
              <a:buNone/>
              <a:defRPr sz="1800" cap="none" baseline="0">
                <a:solidFill>
                  <a:schemeClr val="tx1"/>
                </a:solidFill>
              </a:defRPr>
            </a:lvl8pPr>
            <a:lvl9pPr marL="0" indent="0">
              <a:lnSpc>
                <a:spcPct val="100000"/>
              </a:lnSpc>
              <a:spcBef>
                <a:spcPts val="0"/>
              </a:spcBef>
              <a:spcAft>
                <a:spcPts val="600"/>
              </a:spcAft>
              <a:buNone/>
              <a:defRPr sz="1800" cap="none" baseline="0">
                <a:solidFill>
                  <a:schemeClr val="tx1"/>
                </a:solidFill>
              </a:defRPr>
            </a:lvl9pPr>
          </a:lstStyle>
          <a:p>
            <a:pPr lvl="0"/>
            <a:r>
              <a:rPr lang="en-GB" dirty="0"/>
              <a:t>Click to add further information</a:t>
            </a:r>
            <a:br>
              <a:rPr lang="en-GB" dirty="0"/>
            </a:br>
            <a:br>
              <a:rPr lang="en-GB" dirty="0"/>
            </a:br>
            <a:r>
              <a:rPr lang="en-GB" dirty="0"/>
              <a:t>Name</a:t>
            </a:r>
            <a:br>
              <a:rPr lang="en-GB" dirty="0"/>
            </a:br>
            <a:r>
              <a:rPr lang="en-GB" dirty="0"/>
              <a:t>Title</a:t>
            </a:r>
            <a:br>
              <a:rPr lang="en-GB" dirty="0"/>
            </a:br>
            <a:r>
              <a:rPr lang="en-GB" dirty="0"/>
              <a:t>Email</a:t>
            </a:r>
            <a:br>
              <a:rPr lang="en-GB" dirty="0"/>
            </a:br>
            <a:r>
              <a:rPr lang="en-GB" dirty="0"/>
              <a:t>Phone</a:t>
            </a:r>
          </a:p>
        </p:txBody>
      </p:sp>
    </p:spTree>
    <p:extLst>
      <p:ext uri="{BB962C8B-B14F-4D97-AF65-F5344CB8AC3E}">
        <p14:creationId xmlns:p14="http://schemas.microsoft.com/office/powerpoint/2010/main" val="415809287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and Boilerplate, Gray">
    <p:bg>
      <p:bgPr>
        <a:solidFill>
          <a:schemeClr val="accent2"/>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22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3" name="Background">
            <a:extLst>
              <a:ext uri="{FF2B5EF4-FFF2-40B4-BE49-F238E27FC236}">
                <a16:creationId xmlns:a16="http://schemas.microsoft.com/office/drawing/2014/main" id="{D17C2EAB-6089-F573-258E-EA35FB9C970F}"/>
              </a:ext>
            </a:extLst>
          </p:cNvPr>
          <p:cNvSpPr>
            <a:spLocks noGrp="1" noRot="1" noMove="1" noResize="1" noEditPoints="1" noAdjustHandles="1" noChangeArrowheads="1" noChangeShapeType="1"/>
          </p:cNvSpPr>
          <p:nvPr userDrawn="1"/>
        </p:nvSpPr>
        <p:spPr bwMode="white">
          <a:xfrm>
            <a:off x="1" y="1"/>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Logo">
            <a:extLst>
              <a:ext uri="{FF2B5EF4-FFF2-40B4-BE49-F238E27FC236}">
                <a16:creationId xmlns:a16="http://schemas.microsoft.com/office/drawing/2014/main" id="{14900375-A5D2-2507-8751-4E007EC76A83}"/>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4" name="TextBox 3">
            <a:extLst>
              <a:ext uri="{FF2B5EF4-FFF2-40B4-BE49-F238E27FC236}">
                <a16:creationId xmlns:a16="http://schemas.microsoft.com/office/drawing/2014/main" id="{E619D2D2-E780-2AD6-A823-378499519FC8}"/>
              </a:ext>
            </a:extLst>
          </p:cNvPr>
          <p:cNvSpPr txBox="1"/>
          <p:nvPr userDrawn="1"/>
        </p:nvSpPr>
        <p:spPr>
          <a:xfrm>
            <a:off x="449262" y="4856400"/>
            <a:ext cx="7767638" cy="1346522"/>
          </a:xfrm>
          <a:prstGeom prst="rect">
            <a:avLst/>
          </a:prstGeom>
          <a:noFill/>
        </p:spPr>
        <p:txBody>
          <a:bodyPr wrap="square" lIns="0" tIns="0" rIns="0" bIns="0" rtlCol="0">
            <a:spAutoFit/>
          </a:bodyPr>
          <a:lstStyle/>
          <a:p>
            <a:pPr algn="l">
              <a:spcAft>
                <a:spcPts val="1900"/>
              </a:spcAft>
            </a:pPr>
            <a:r>
              <a:rPr lang="en-GB" sz="1000" dirty="0">
                <a:solidFill>
                  <a:srgbClr val="0099DA"/>
                </a:solidFill>
              </a:rPr>
              <a:t>About Milestone Systems </a:t>
            </a:r>
          </a:p>
          <a:p>
            <a:pPr algn="l">
              <a:spcAft>
                <a:spcPts val="200"/>
              </a:spcAft>
            </a:pPr>
            <a:r>
              <a:rPr lang="en-GB" sz="1000" dirty="0">
                <a:solidFill>
                  <a:schemeClr val="tx1"/>
                </a:solidFill>
              </a:rPr>
              <a:t>Milestone Systems is a leading provider of data-driven video technology software in and beyond security that helps the world see how to ensure safety, protect assets, and increase business efficiency. </a:t>
            </a:r>
            <a:br>
              <a:rPr lang="en-GB" sz="1000" dirty="0">
                <a:solidFill>
                  <a:schemeClr val="tx1"/>
                </a:solidFill>
              </a:rPr>
            </a:br>
            <a:r>
              <a:rPr lang="en-GB" sz="1000" dirty="0">
                <a:solidFill>
                  <a:schemeClr val="tx1"/>
                </a:solidFill>
              </a:rPr>
              <a:t>Milestone enables an open platform community that drives collaboration and innovation in the development and use of network video technology, with reliable and scalable solutions that are proven in more than 500,000 customer sites worldwide. Founded in 1998, Milestone is a stand-alone company in the Canon Group.</a:t>
            </a:r>
            <a:r>
              <a:rPr lang="en-GB" sz="1000" dirty="0"/>
              <a:t> </a:t>
            </a:r>
            <a:r>
              <a:rPr lang="en-GB" sz="1000" dirty="0">
                <a:solidFill>
                  <a:srgbClr val="0099DA"/>
                </a:solidFill>
                <a:hlinkClick r:id="rId4"/>
              </a:rPr>
              <a:t>www.milestonesys.com</a:t>
            </a:r>
            <a:r>
              <a:rPr lang="en-GB" sz="1000" dirty="0">
                <a:solidFill>
                  <a:srgbClr val="0099DA"/>
                </a:solidFill>
              </a:rPr>
              <a:t> </a:t>
            </a:r>
          </a:p>
          <a:p>
            <a:pPr algn="l">
              <a:spcAft>
                <a:spcPts val="200"/>
              </a:spcAft>
            </a:pPr>
            <a:endParaRPr lang="en-GB" sz="1000" dirty="0" err="1"/>
          </a:p>
        </p:txBody>
      </p:sp>
      <p:sp>
        <p:nvSpPr>
          <p:cNvPr id="6" name="Text Placeholder 12">
            <a:extLst>
              <a:ext uri="{FF2B5EF4-FFF2-40B4-BE49-F238E27FC236}">
                <a16:creationId xmlns:a16="http://schemas.microsoft.com/office/drawing/2014/main" id="{4E5FDC2C-9A9B-C5BD-2324-19830445A811}"/>
              </a:ext>
            </a:extLst>
          </p:cNvPr>
          <p:cNvSpPr>
            <a:spLocks noGrp="1"/>
          </p:cNvSpPr>
          <p:nvPr>
            <p:ph type="body" sz="quarter" idx="18" hasCustomPrompt="1"/>
          </p:nvPr>
        </p:nvSpPr>
        <p:spPr>
          <a:xfrm>
            <a:off x="449263" y="1143000"/>
            <a:ext cx="11291887" cy="2809875"/>
          </a:xfrm>
        </p:spPr>
        <p:txBody>
          <a:bodyPr/>
          <a:lstStyle>
            <a:lvl1pPr marL="0" indent="0">
              <a:lnSpc>
                <a:spcPct val="100000"/>
              </a:lnSpc>
              <a:spcBef>
                <a:spcPts val="0"/>
              </a:spcBef>
              <a:spcAft>
                <a:spcPts val="600"/>
              </a:spcAft>
              <a:buNone/>
              <a:defRPr sz="1800" cap="none" baseline="0">
                <a:solidFill>
                  <a:schemeClr val="tx1"/>
                </a:solidFill>
              </a:defRPr>
            </a:lvl1pPr>
            <a:lvl2pPr marL="0" indent="0">
              <a:lnSpc>
                <a:spcPct val="100000"/>
              </a:lnSpc>
              <a:spcBef>
                <a:spcPts val="0"/>
              </a:spcBef>
              <a:spcAft>
                <a:spcPts val="600"/>
              </a:spcAft>
              <a:buNone/>
              <a:defRPr sz="1800" cap="none" baseline="0">
                <a:solidFill>
                  <a:schemeClr val="tx1"/>
                </a:solidFill>
              </a:defRPr>
            </a:lvl2pPr>
            <a:lvl3pPr marL="0" indent="0">
              <a:lnSpc>
                <a:spcPct val="100000"/>
              </a:lnSpc>
              <a:spcBef>
                <a:spcPts val="0"/>
              </a:spcBef>
              <a:spcAft>
                <a:spcPts val="600"/>
              </a:spcAft>
              <a:buNone/>
              <a:defRPr sz="1800" cap="none" baseline="0">
                <a:solidFill>
                  <a:schemeClr val="tx1"/>
                </a:solidFill>
              </a:defRPr>
            </a:lvl3pPr>
            <a:lvl4pPr marL="0" indent="0">
              <a:lnSpc>
                <a:spcPct val="100000"/>
              </a:lnSpc>
              <a:spcBef>
                <a:spcPts val="0"/>
              </a:spcBef>
              <a:spcAft>
                <a:spcPts val="600"/>
              </a:spcAft>
              <a:buNone/>
              <a:defRPr sz="1800" cap="none" baseline="0">
                <a:solidFill>
                  <a:schemeClr val="tx1"/>
                </a:solidFill>
              </a:defRPr>
            </a:lvl4pPr>
            <a:lvl5pPr marL="0" indent="0">
              <a:lnSpc>
                <a:spcPct val="100000"/>
              </a:lnSpc>
              <a:spcBef>
                <a:spcPts val="0"/>
              </a:spcBef>
              <a:spcAft>
                <a:spcPts val="600"/>
              </a:spcAft>
              <a:buNone/>
              <a:defRPr sz="1800" cap="none" baseline="0">
                <a:solidFill>
                  <a:schemeClr val="tx1"/>
                </a:solidFill>
              </a:defRPr>
            </a:lvl5pPr>
            <a:lvl6pPr marL="0" indent="0">
              <a:lnSpc>
                <a:spcPct val="100000"/>
              </a:lnSpc>
              <a:spcBef>
                <a:spcPts val="0"/>
              </a:spcBef>
              <a:spcAft>
                <a:spcPts val="600"/>
              </a:spcAft>
              <a:buNone/>
              <a:defRPr sz="1800" cap="none" baseline="0">
                <a:solidFill>
                  <a:schemeClr val="tx1"/>
                </a:solidFill>
              </a:defRPr>
            </a:lvl6pPr>
            <a:lvl7pPr marL="0" indent="0">
              <a:lnSpc>
                <a:spcPct val="100000"/>
              </a:lnSpc>
              <a:spcBef>
                <a:spcPts val="0"/>
              </a:spcBef>
              <a:spcAft>
                <a:spcPts val="600"/>
              </a:spcAft>
              <a:buNone/>
              <a:defRPr sz="1800" cap="none" baseline="0">
                <a:solidFill>
                  <a:schemeClr val="tx1"/>
                </a:solidFill>
              </a:defRPr>
            </a:lvl7pPr>
            <a:lvl8pPr marL="0" indent="0">
              <a:lnSpc>
                <a:spcPct val="100000"/>
              </a:lnSpc>
              <a:spcBef>
                <a:spcPts val="0"/>
              </a:spcBef>
              <a:spcAft>
                <a:spcPts val="600"/>
              </a:spcAft>
              <a:buNone/>
              <a:defRPr sz="1800" cap="none" baseline="0">
                <a:solidFill>
                  <a:schemeClr val="tx1"/>
                </a:solidFill>
              </a:defRPr>
            </a:lvl8pPr>
            <a:lvl9pPr marL="0" indent="0">
              <a:lnSpc>
                <a:spcPct val="100000"/>
              </a:lnSpc>
              <a:spcBef>
                <a:spcPts val="0"/>
              </a:spcBef>
              <a:spcAft>
                <a:spcPts val="600"/>
              </a:spcAft>
              <a:buNone/>
              <a:defRPr sz="1800" cap="none" baseline="0">
                <a:solidFill>
                  <a:schemeClr val="tx1"/>
                </a:solidFill>
              </a:defRPr>
            </a:lvl9pPr>
          </a:lstStyle>
          <a:p>
            <a:pPr lvl="0"/>
            <a:r>
              <a:rPr lang="en-GB" dirty="0"/>
              <a:t>Click to add further information</a:t>
            </a:r>
            <a:br>
              <a:rPr lang="en-GB" dirty="0"/>
            </a:br>
            <a:br>
              <a:rPr lang="en-GB" dirty="0"/>
            </a:br>
            <a:r>
              <a:rPr lang="en-GB" dirty="0"/>
              <a:t>Name</a:t>
            </a:r>
            <a:br>
              <a:rPr lang="en-GB" dirty="0"/>
            </a:br>
            <a:r>
              <a:rPr lang="en-GB" dirty="0"/>
              <a:t>Title</a:t>
            </a:r>
            <a:br>
              <a:rPr lang="en-GB" dirty="0"/>
            </a:br>
            <a:r>
              <a:rPr lang="en-GB" dirty="0"/>
              <a:t>Email</a:t>
            </a:r>
            <a:br>
              <a:rPr lang="en-GB" dirty="0"/>
            </a:br>
            <a:r>
              <a:rPr lang="en-GB" dirty="0"/>
              <a:t>Phone</a:t>
            </a:r>
          </a:p>
        </p:txBody>
      </p:sp>
    </p:spTree>
    <p:extLst>
      <p:ext uri="{BB962C8B-B14F-4D97-AF65-F5344CB8AC3E}">
        <p14:creationId xmlns:p14="http://schemas.microsoft.com/office/powerpoint/2010/main" val="416443501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22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7" name="Background"/>
          <p:cNvSpPr>
            <a:spLocks noGrp="1" noRot="1" noMove="1" noResize="1" noEditPoints="1" noAdjustHandles="1" noChangeArrowheads="1" noChangeShapeType="1"/>
          </p:cNvSpPr>
          <p:nvPr userDrawn="1"/>
        </p:nvSpPr>
        <p:spPr bwMode="white">
          <a:xfrm>
            <a:off x="0" y="0"/>
            <a:ext cx="12193200" cy="6858000"/>
          </a:xfrm>
          <a:prstGeom prst="rect">
            <a:avLst/>
          </a:prstGeom>
          <a:solidFill>
            <a:srgbClr val="081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3" name="Logo">
            <a:extLst>
              <a:ext uri="{FF2B5EF4-FFF2-40B4-BE49-F238E27FC236}">
                <a16:creationId xmlns:a16="http://schemas.microsoft.com/office/drawing/2014/main" id="{8836AD19-28AF-A905-0863-5A8313D1130E}"/>
              </a:ext>
            </a:extLst>
          </p:cNvPr>
          <p:cNvPicPr>
            <a:picLocks noGrp="1" noRot="1" noChangeAspect="1" noMove="1" noResize="1" noEditPoints="1" noAdjustHandles="1" noChangeArrowheads="1" noChangeShapeType="1" noCrop="1"/>
          </p:cNvPicPr>
          <p:nvPr userDrawn="1"/>
        </p:nvPicPr>
        <p:blipFill>
          <a:blip r:embed="rId2">
            <a:extLst>
              <a:ext uri="{96DAC541-7B7A-43D3-8B79-37D633B846F1}">
                <asvg:svgBlip xmlns:asvg="http://schemas.microsoft.com/office/drawing/2016/SVG/main" r:embed="rId3"/>
              </a:ext>
            </a:extLst>
          </a:blip>
          <a:srcRect/>
          <a:stretch/>
        </p:blipFill>
        <p:spPr>
          <a:xfrm>
            <a:off x="3053534" y="2783744"/>
            <a:ext cx="6102322" cy="1292400"/>
          </a:xfrm>
          <a:prstGeom prst="rect">
            <a:avLst/>
          </a:prstGeom>
        </p:spPr>
      </p:pic>
    </p:spTree>
    <p:extLst>
      <p:ext uri="{BB962C8B-B14F-4D97-AF65-F5344CB8AC3E}">
        <p14:creationId xmlns:p14="http://schemas.microsoft.com/office/powerpoint/2010/main" val="419361719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Image, Dark">
    <p:bg>
      <p:bgPr>
        <a:solidFill>
          <a:schemeClr val="accent1"/>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19E8C21D-363E-4C29-BCB1-2C67A41A6B1A}"/>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1BDA8DE9-43A5-4CF3-9B56-E6119215D5B1}" type="datetime4">
              <a:rPr lang="en-GB" smtClean="0"/>
              <a:t>22 June 2025</a:t>
            </a:fld>
            <a:endParaRPr lang="en-GB" dirty="0"/>
          </a:p>
        </p:txBody>
      </p:sp>
      <p:sp>
        <p:nvSpPr>
          <p:cNvPr id="11" name="Footer Placeholder 8" hidden="1">
            <a:extLst>
              <a:ext uri="{FF2B5EF4-FFF2-40B4-BE49-F238E27FC236}">
                <a16:creationId xmlns:a16="http://schemas.microsoft.com/office/drawing/2014/main" id="{6DB35B2F-204D-4092-A860-94E70637BD46}"/>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1BEB41F5-194C-405C-8EDC-8C5E550FE046}"/>
              </a:ext>
            </a:extLst>
          </p:cNvPr>
          <p:cNvSpPr>
            <a:spLocks noGrp="1" noRot="1" noMove="1" noResize="1" noEditPoints="1" noAdjustHandles="1" noChangeArrowheads="1" noChangeShapeType="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4" name="Background">
            <a:extLst>
              <a:ext uri="{FF2B5EF4-FFF2-40B4-BE49-F238E27FC236}">
                <a16:creationId xmlns:a16="http://schemas.microsoft.com/office/drawing/2014/main" id="{275576D0-3F1C-A5D5-B039-9D1EA8F9A4F4}"/>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Logo">
            <a:extLst>
              <a:ext uri="{FF2B5EF4-FFF2-40B4-BE49-F238E27FC236}">
                <a16:creationId xmlns:a16="http://schemas.microsoft.com/office/drawing/2014/main" id="{33C87C13-3AB3-19D5-8A8B-35E5349EC9DE}"/>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4034" y="454582"/>
            <a:ext cx="1659449" cy="295086"/>
          </a:xfrm>
          <a:prstGeom prst="rect">
            <a:avLst/>
          </a:prstGeom>
        </p:spPr>
      </p:pic>
      <p:sp>
        <p:nvSpPr>
          <p:cNvPr id="3" name="Picture Placeholder 7">
            <a:extLst>
              <a:ext uri="{FF2B5EF4-FFF2-40B4-BE49-F238E27FC236}">
                <a16:creationId xmlns:a16="http://schemas.microsoft.com/office/drawing/2014/main" id="{D1FF585E-3898-CBC2-DE39-481BA46ED55C}"/>
              </a:ext>
            </a:extLst>
          </p:cNvPr>
          <p:cNvSpPr>
            <a:spLocks noGrp="1"/>
          </p:cNvSpPr>
          <p:nvPr>
            <p:ph type="pic" sz="quarter" idx="13" hasCustomPrompt="1"/>
          </p:nvPr>
        </p:nvSpPr>
        <p:spPr>
          <a:xfrm>
            <a:off x="5915025" y="435600"/>
            <a:ext cx="5896575" cy="6091200"/>
          </a:xfrm>
          <a:solidFill>
            <a:schemeClr val="tx1">
              <a:lumMod val="75000"/>
            </a:schemeClr>
          </a:solidFill>
        </p:spPr>
        <p:txBody>
          <a:bodyPr lIns="144000" tIns="108000"/>
          <a:lstStyle>
            <a:lvl1pPr marL="0" indent="0" algn="l">
              <a:lnSpc>
                <a:spcPct val="100000"/>
              </a:lnSpc>
              <a:spcAft>
                <a:spcPts val="0"/>
              </a:spcAft>
              <a:buNone/>
              <a:defRPr sz="1600">
                <a:solidFill>
                  <a:schemeClr val="bg1"/>
                </a:solidFill>
              </a:defRPr>
            </a:lvl1pPr>
          </a:lstStyle>
          <a:p>
            <a:r>
              <a:rPr lang="en-GB" dirty="0"/>
              <a:t>Click [here] once and add an image via Templafy or add a picture from your computer: click on the icon</a:t>
            </a:r>
          </a:p>
        </p:txBody>
      </p:sp>
      <p:sp>
        <p:nvSpPr>
          <p:cNvPr id="2" name="Title 1"/>
          <p:cNvSpPr>
            <a:spLocks noGrp="1"/>
          </p:cNvSpPr>
          <p:nvPr>
            <p:ph type="ctrTitle" hasCustomPrompt="1"/>
          </p:nvPr>
        </p:nvSpPr>
        <p:spPr>
          <a:xfrm>
            <a:off x="450000" y="3762000"/>
            <a:ext cx="4853838" cy="1897200"/>
          </a:xfrm>
        </p:spPr>
        <p:txBody>
          <a:bodyPr anchor="b" anchorCtr="0"/>
          <a:lstStyle>
            <a:lvl1pPr algn="l">
              <a:defRPr sz="4800">
                <a:solidFill>
                  <a:srgbClr val="0099DA"/>
                </a:solidFill>
              </a:defRPr>
            </a:lvl1pPr>
          </a:lstStyle>
          <a:p>
            <a:r>
              <a:rPr lang="en-GB" dirty="0"/>
              <a:t>Click to add title of maximum 3 lines</a:t>
            </a:r>
          </a:p>
        </p:txBody>
      </p:sp>
      <p:sp>
        <p:nvSpPr>
          <p:cNvPr id="5" name="Subtitle 2">
            <a:extLst>
              <a:ext uri="{FF2B5EF4-FFF2-40B4-BE49-F238E27FC236}">
                <a16:creationId xmlns:a16="http://schemas.microsoft.com/office/drawing/2014/main" id="{FA36F0DA-A36B-344F-4C12-F588AFC79C35}"/>
              </a:ext>
            </a:extLst>
          </p:cNvPr>
          <p:cNvSpPr>
            <a:spLocks noGrp="1"/>
          </p:cNvSpPr>
          <p:nvPr>
            <p:ph type="subTitle" idx="20" hasCustomPrompt="1"/>
          </p:nvPr>
        </p:nvSpPr>
        <p:spPr>
          <a:xfrm>
            <a:off x="449263" y="5972400"/>
            <a:ext cx="4853838" cy="554400"/>
          </a:xfrm>
        </p:spPr>
        <p:txBody>
          <a:bodyPr/>
          <a:lstStyle>
            <a:lvl1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9pPr>
          </a:lstStyle>
          <a:p>
            <a:r>
              <a:rPr lang="en-GB" noProof="0" dirty="0"/>
              <a:t>Click to add subtitle</a:t>
            </a:r>
            <a:endParaRPr lang="en-GB" dirty="0"/>
          </a:p>
        </p:txBody>
      </p:sp>
    </p:spTree>
    <p:extLst>
      <p:ext uri="{BB962C8B-B14F-4D97-AF65-F5344CB8AC3E}">
        <p14:creationId xmlns:p14="http://schemas.microsoft.com/office/powerpoint/2010/main" val="1615458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363" userDrawn="1">
          <p15:clr>
            <a:srgbClr val="A4A3A4"/>
          </p15:clr>
        </p15:guide>
        <p15:guide id="2" orient="horz" pos="3514" userDrawn="1">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User guide I">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3581400" y="1337736"/>
            <a:ext cx="3535801"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dirty="0">
                <a:latin typeface="+mn-lt"/>
                <a:cs typeface="Arial" panose="020B0604020202020204" pitchFamily="34" charset="0"/>
              </a:rPr>
              <a:t>PICTURES</a:t>
            </a:r>
            <a:br>
              <a:rPr lang="en-GB" sz="900" dirty="0">
                <a:latin typeface="+mn-lt"/>
                <a:cs typeface="Arial" panose="020B0604020202020204" pitchFamily="34" charset="0"/>
              </a:rPr>
            </a:br>
            <a:r>
              <a:rPr lang="en-GB" sz="900" b="1" noProof="1">
                <a:solidFill>
                  <a:schemeClr val="tx1"/>
                </a:solidFill>
                <a:latin typeface="+mn-lt"/>
                <a:cs typeface="Arial" panose="020B0604020202020204" pitchFamily="34" charset="0"/>
              </a:rPr>
              <a:t>Insert corporate picture from Templafy</a:t>
            </a: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noProof="1">
                <a:solidFill>
                  <a:schemeClr val="tx1"/>
                </a:solidFill>
                <a:latin typeface="+mn-lt"/>
                <a:cs typeface="Arial" panose="020B0604020202020204" pitchFamily="34" charset="0"/>
              </a:rPr>
              <a:t>1.</a:t>
            </a:r>
            <a:r>
              <a:rPr lang="en-GB" altLang="da-DK" sz="900" b="0" noProof="1">
                <a:solidFill>
                  <a:schemeClr val="tx1"/>
                </a:solidFill>
                <a:latin typeface="+mn-lt"/>
                <a:cs typeface="Arial" panose="020B0604020202020204" pitchFamily="34" charset="0"/>
              </a:rPr>
              <a:t> Click the blue </a:t>
            </a:r>
            <a:r>
              <a:rPr lang="en-GB" altLang="da-DK" sz="900" b="1" baseline="0" noProof="1">
                <a:solidFill>
                  <a:schemeClr val="tx1"/>
                </a:solidFill>
                <a:latin typeface="+mn-lt"/>
                <a:cs typeface="Arial" panose="020B0604020202020204" pitchFamily="34" charset="0"/>
              </a:rPr>
              <a:t>Templafy </a:t>
            </a:r>
            <a:r>
              <a:rPr lang="en-GB" altLang="da-DK" sz="900" b="0" baseline="0" noProof="1">
                <a:solidFill>
                  <a:schemeClr val="tx1"/>
                </a:solidFill>
                <a:latin typeface="+mn-lt"/>
                <a:cs typeface="Arial" panose="020B0604020202020204" pitchFamily="34" charset="0"/>
              </a:rPr>
              <a:t>button to view Templafy pane on right side of the screen, if it is not already there</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2. </a:t>
            </a:r>
            <a:r>
              <a:rPr lang="en-GB" altLang="da-DK" sz="900" b="0" baseline="0" noProof="1">
                <a:solidFill>
                  <a:schemeClr val="tx1"/>
                </a:solidFill>
                <a:latin typeface="+mn-lt"/>
                <a:cs typeface="Arial" panose="020B0604020202020204" pitchFamily="34" charset="0"/>
              </a:rPr>
              <a:t>Select picture placeholder by clicking on the frame (at the edge)</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3. </a:t>
            </a:r>
            <a:r>
              <a:rPr lang="en-GB" altLang="da-DK" sz="900" b="0" baseline="0" noProof="1">
                <a:solidFill>
                  <a:schemeClr val="tx1"/>
                </a:solidFill>
                <a:latin typeface="+mn-lt"/>
                <a:cs typeface="Arial" panose="020B0604020202020204" pitchFamily="34" charset="0"/>
              </a:rPr>
              <a:t>In the dropdown, click </a:t>
            </a:r>
            <a:r>
              <a:rPr lang="en-GB" altLang="da-DK" sz="900" b="1" baseline="0" noProof="1">
                <a:solidFill>
                  <a:schemeClr val="tx1"/>
                </a:solidFill>
                <a:latin typeface="+mn-lt"/>
                <a:cs typeface="Arial" panose="020B0604020202020204" pitchFamily="34" charset="0"/>
              </a:rPr>
              <a:t>Images</a:t>
            </a:r>
            <a:r>
              <a:rPr lang="en-GB" altLang="da-DK" sz="900" b="0" baseline="0" noProof="1">
                <a:solidFill>
                  <a:schemeClr val="tx1"/>
                </a:solidFill>
                <a:latin typeface="+mn-lt"/>
                <a:cs typeface="Arial" panose="020B0604020202020204" pitchFamily="34" charset="0"/>
              </a:rPr>
              <a:t>, or click the </a:t>
            </a:r>
            <a:r>
              <a:rPr lang="en-GB" altLang="da-DK" sz="900" b="1" baseline="0" noProof="1">
                <a:solidFill>
                  <a:schemeClr val="tx1"/>
                </a:solidFill>
                <a:latin typeface="+mn-lt"/>
                <a:cs typeface="Arial" panose="020B0604020202020204" pitchFamily="34" charset="0"/>
              </a:rPr>
              <a:t>Images </a:t>
            </a:r>
            <a:r>
              <a:rPr lang="en-GB" altLang="da-DK" sz="900" b="0" i="0" baseline="0" noProof="1">
                <a:solidFill>
                  <a:schemeClr val="tx1"/>
                </a:solidFill>
                <a:latin typeface="+mn-lt"/>
                <a:cs typeface="Arial" panose="020B0604020202020204" pitchFamily="34" charset="0"/>
              </a:rPr>
              <a:t>button</a:t>
            </a:r>
            <a:r>
              <a:rPr lang="en-GB" altLang="da-DK" sz="900" b="0" baseline="0" noProof="1">
                <a:solidFill>
                  <a:schemeClr val="tx1"/>
                </a:solidFill>
                <a:latin typeface="+mn-lt"/>
                <a:cs typeface="Arial" panose="020B0604020202020204" pitchFamily="34" charset="0"/>
              </a:rPr>
              <a:t> in the Templafy pane on the right side of the screen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Arial" panose="020B0604020202020204" pitchFamily="34" charset="0"/>
                <a:cs typeface="Arial" panose="020B0604020202020204" pitchFamily="34" charset="0"/>
              </a:rPr>
              <a:t>Hint: </a:t>
            </a:r>
            <a:r>
              <a:rPr lang="en-GB" altLang="da-DK" sz="900" b="0" baseline="0" noProof="1">
                <a:solidFill>
                  <a:schemeClr val="tx1"/>
                </a:solidFill>
                <a:latin typeface="Arial" panose="020B0604020202020204" pitchFamily="34" charset="0"/>
                <a:cs typeface="Arial" panose="020B0604020202020204" pitchFamily="34" charset="0"/>
              </a:rPr>
              <a:t>You can search for images in the search field.</a:t>
            </a:r>
            <a:endParaRPr lang="en-GB" altLang="da-DK" sz="900" noProof="1">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GB"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 </a:t>
            </a:r>
            <a:r>
              <a:rPr lang="en-GB" altLang="da-DK" sz="900" b="0" noProof="1">
                <a:solidFill>
                  <a:schemeClr val="tx1"/>
                </a:solidFill>
                <a:latin typeface="+mn-lt"/>
                <a:cs typeface="Arial" panose="020B0604020202020204" pitchFamily="34" charset="0"/>
              </a:rPr>
              <a:t>to browse for picture</a:t>
            </a:r>
            <a:endParaRPr lang="en-GB" altLang="da-DK" sz="900" b="1" noProof="1">
              <a:solidFill>
                <a:schemeClr val="tx1"/>
              </a:solidFill>
              <a:latin typeface="+mn-lt"/>
              <a:cs typeface="Arial" panose="020B0604020202020204" pitchFamily="34" charset="0"/>
            </a:endParaRP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insert a new one, the picture may lie in front of the text or graphic. If this happens, select the picture, right-click and choose </a:t>
            </a:r>
            <a:r>
              <a:rPr lang="en-GB" altLang="da-DK" sz="900" b="1" noProof="1">
                <a:solidFill>
                  <a:schemeClr val="tx1"/>
                </a:solidFill>
                <a:latin typeface="+mn-lt"/>
                <a:cs typeface="Arial" panose="020B0604020202020204" pitchFamily="34" charset="0"/>
              </a:rPr>
              <a:t>Send to Back</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dirty="0">
                <a:latin typeface="+mn-lt"/>
                <a:cs typeface="Arial" panose="020B0604020202020204" pitchFamily="34" charset="0"/>
              </a:rPr>
              <a:t>GUIDES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Mac: </a:t>
            </a:r>
            <a:r>
              <a:rPr lang="en-GB" sz="900" b="0" i="0" dirty="0">
                <a:solidFill>
                  <a:srgbClr val="333333"/>
                </a:solidFill>
                <a:effectLst/>
                <a:latin typeface="Arial"/>
              </a:rPr>
              <a:t>⌘ </a:t>
            </a:r>
            <a:r>
              <a:rPr lang="en-GB" altLang="da-DK" sz="900" b="0" noProof="1">
                <a:solidFill>
                  <a:schemeClr val="tx1"/>
                </a:solidFill>
                <a:latin typeface="+mn-lt"/>
                <a:cs typeface="Arial" panose="020B0604020202020204" pitchFamily="34" charset="0"/>
              </a:rPr>
              <a:t>+ option + ctrl + G</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131600" y="1586633"/>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449262" y="1337736"/>
            <a:ext cx="2327671" cy="479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 </a:t>
            </a:r>
            <a:r>
              <a:rPr lang="en-GB" sz="900" b="1" baseline="0" noProof="1">
                <a:solidFill>
                  <a:schemeClr val="tx1"/>
                </a:solidFill>
                <a:latin typeface="+mn-lt"/>
                <a:cs typeface="Arial" panose="020B0604020202020204" pitchFamily="34" charset="0"/>
              </a:rPr>
              <a:t>Decrease </a:t>
            </a:r>
            <a:r>
              <a:rPr lang="en-GB" sz="900" baseline="0" noProof="1">
                <a:solidFill>
                  <a:schemeClr val="tx1"/>
                </a:solidFill>
                <a:latin typeface="+mn-lt"/>
                <a:cs typeface="Arial" panose="020B0604020202020204" pitchFamily="34" charset="0"/>
              </a:rPr>
              <a:t>list level can be used</a:t>
            </a: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Delete bullet for regular text.</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dirty="0">
                <a:latin typeface="+mn-lt"/>
                <a:cs typeface="Arial" panose="020B0604020202020204" pitchFamily="34" charset="0"/>
              </a:rPr>
              <a:t>SLIDES &amp; LAYOUTS</a:t>
            </a:r>
            <a:br>
              <a:rPr lang="en-GB" altLang="da-DK" sz="900" b="1" noProof="1">
                <a:solidFill>
                  <a:schemeClr val="tx1"/>
                </a:solidFill>
                <a:latin typeface="+mn-lt"/>
                <a:cs typeface="Arial" panose="020B0604020202020204" pitchFamily="34" charset="0"/>
              </a:rPr>
            </a:br>
            <a:br>
              <a:rPr lang="en-GB" altLang="da-DK" sz="900" b="1"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sz="900" dirty="0">
                <a:solidFill>
                  <a:srgbClr val="000000"/>
                </a:solidFill>
                <a:latin typeface="+mn-lt"/>
                <a:ea typeface="Arial" panose="020B0604020202020204" pitchFamily="34" charset="0"/>
                <a:cs typeface="Arial" panose="020B0604020202020204" pitchFamily="34" charset="0"/>
              </a:rPr>
              <a:t>Click on the arrow next to </a:t>
            </a:r>
            <a:r>
              <a:rPr lang="en-GB" sz="900" b="1" dirty="0">
                <a:solidFill>
                  <a:srgbClr val="000000"/>
                </a:solidFill>
                <a:latin typeface="+mn-lt"/>
                <a:ea typeface="Arial" panose="020B0604020202020204" pitchFamily="34" charset="0"/>
                <a:cs typeface="Arial" panose="020B0604020202020204" pitchFamily="34" charset="0"/>
              </a:rPr>
              <a:t>Layout </a:t>
            </a:r>
            <a:r>
              <a:rPr lang="en-GB"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GB" altLang="da-DK" sz="900" b="0" baseline="0" noProof="1">
                <a:solidFill>
                  <a:schemeClr val="tx1"/>
                </a:solidFill>
                <a:latin typeface="+mn-lt"/>
                <a:cs typeface="Arial" panose="020B0604020202020204" pitchFamily="34" charset="0"/>
              </a:rPr>
            </a:br>
            <a:br>
              <a:rPr lang="en-GB" altLang="da-DK" sz="900" b="0" baseline="0" noProof="1">
                <a:solidFill>
                  <a:schemeClr val="tx1"/>
                </a:solidFill>
                <a:latin typeface="+mn-lt"/>
                <a:cs typeface="Arial" panose="020B0604020202020204" pitchFamily="34" charset="0"/>
              </a:rPr>
            </a:br>
            <a:r>
              <a:rPr lang="en-GB"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mn-lt"/>
                <a:cs typeface="Arial" panose="020B0604020202020204" pitchFamily="34" charset="0"/>
              </a:rPr>
              <a:t>1. </a:t>
            </a:r>
            <a:r>
              <a:rPr lang="en-GB" altLang="da-DK" sz="90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Home</a:t>
            </a:r>
            <a:r>
              <a:rPr lang="en-GB" altLang="da-DK" sz="900" noProof="1">
                <a:solidFill>
                  <a:schemeClr val="tx1"/>
                </a:solidFill>
                <a:latin typeface="+mn-lt"/>
                <a:cs typeface="Arial" panose="020B0604020202020204" pitchFamily="34" charset="0"/>
              </a:rPr>
              <a:t> tab</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mn-lt"/>
                <a:cs typeface="Arial" panose="020B0604020202020204" pitchFamily="34" charset="0"/>
              </a:rPr>
              <a:t>2. </a:t>
            </a:r>
            <a:r>
              <a:rPr lang="en-GB" altLang="da-DK" sz="90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Reset</a:t>
            </a:r>
            <a:r>
              <a:rPr lang="en-GB" altLang="da-DK" sz="900" noProof="1">
                <a:solidFill>
                  <a:schemeClr val="tx1"/>
                </a:solidFill>
                <a:latin typeface="+mn-lt"/>
                <a:cs typeface="Arial" panose="020B0604020202020204" pitchFamily="34" charset="0"/>
              </a:rPr>
              <a:t> menu to reset position, size and formatting of the slide placeholders to their default settings</a:t>
            </a:r>
          </a:p>
          <a:p>
            <a:pPr eaLnBrk="1" hangingPunct="1">
              <a:spcAft>
                <a:spcPts val="600"/>
              </a:spcAft>
              <a:defRPr/>
            </a:pPr>
            <a:endParaRPr lang="en-GB" altLang="da-DK" sz="900" b="0" noProof="1">
              <a:solidFill>
                <a:schemeClr val="tx1"/>
              </a:solidFill>
              <a:latin typeface="+mn-lt"/>
              <a:cs typeface="Arial" panose="020B0604020202020204" pitchFamily="34" charset="0"/>
            </a:endParaRPr>
          </a:p>
        </p:txBody>
      </p:sp>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4"/>
          <a:stretch>
            <a:fillRect/>
          </a:stretch>
        </p:blipFill>
        <p:spPr>
          <a:xfrm>
            <a:off x="2779410" y="2314124"/>
            <a:ext cx="457143" cy="257143"/>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5"/>
          <a:stretch>
            <a:fillRect/>
          </a:stretch>
        </p:blipFill>
        <p:spPr>
          <a:xfrm>
            <a:off x="2779410" y="388202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6"/>
          <a:stretch>
            <a:fillRect/>
          </a:stretch>
        </p:blipFill>
        <p:spPr>
          <a:xfrm>
            <a:off x="2779410" y="5613419"/>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7"/>
          <a:stretch>
            <a:fillRect/>
          </a:stretch>
        </p:blipFill>
        <p:spPr>
          <a:xfrm>
            <a:off x="7173362" y="41526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452800" y="1337736"/>
            <a:ext cx="27720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HEADER &amp; FOOTER</a:t>
            </a: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(write the desired text)</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p>
          <a:p>
            <a:pPr eaLnBrk="1" hangingPunct="1">
              <a:spcAft>
                <a:spcPts val="600"/>
              </a:spcAft>
              <a:defRPr/>
            </a:pP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1600" b="0" noProof="1">
                <a:solidFill>
                  <a:schemeClr val="tx1"/>
                </a:solidFill>
                <a:latin typeface="+mn-lt"/>
                <a:cs typeface="Arial" panose="020B0604020202020204" pitchFamily="34" charset="0"/>
              </a:rPr>
              <a:t>COPY/PASTE CONTENT</a:t>
            </a:r>
          </a:p>
          <a:p>
            <a:pPr eaLnBrk="1" hangingPunct="1">
              <a:spcAft>
                <a:spcPts val="600"/>
              </a:spcAft>
              <a:defRPr/>
            </a:pPr>
            <a:r>
              <a:rPr lang="en-GB" altLang="da-DK" sz="900" b="0" noProof="1">
                <a:solidFill>
                  <a:schemeClr val="tx1"/>
                </a:solidFill>
                <a:latin typeface="+mn-lt"/>
                <a:cs typeface="Arial" panose="020B0604020202020204" pitchFamily="34" charset="0"/>
              </a:rPr>
              <a:t>When copying old content to your new presentation, 2 options are available:</a:t>
            </a:r>
          </a:p>
          <a:p>
            <a:pPr eaLnBrk="1" hangingPunct="1">
              <a:spcAft>
                <a:spcPts val="600"/>
              </a:spcAft>
              <a:defRPr/>
            </a:pPr>
            <a:r>
              <a:rPr lang="en-GB" altLang="da-DK" sz="900" b="1" noProof="1">
                <a:solidFill>
                  <a:schemeClr val="tx1"/>
                </a:solidFill>
                <a:latin typeface="+mn-lt"/>
                <a:cs typeface="Arial" panose="020B0604020202020204" pitchFamily="34" charset="0"/>
              </a:rPr>
              <a:t>1. Best practice: </a:t>
            </a:r>
            <a:r>
              <a:rPr lang="en-GB" altLang="da-DK" sz="900" b="0" noProof="1">
                <a:solidFill>
                  <a:schemeClr val="tx1"/>
                </a:solidFill>
                <a:latin typeface="+mn-lt"/>
                <a:cs typeface="Arial" panose="020B0604020202020204" pitchFamily="34" charset="0"/>
              </a:rPr>
              <a:t>Create a slide in your new presentation and copy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piece of content at a time (e.g. copy all text from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textbox)</a:t>
            </a:r>
            <a:endParaRPr lang="en-GB" altLang="da-DK" sz="900" b="1" i="0" u="sng"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Or copy an entire slide into your new presentation and then choose a fitting layout. Remember to delete the old, wrong layouts (go to View &gt; Slidemaster and delete them)</a:t>
            </a:r>
            <a:endParaRPr lang="en-GB" altLang="da-DK" sz="900" b="1" noProof="1">
              <a:solidFill>
                <a:schemeClr val="tx1"/>
              </a:solidFill>
              <a:latin typeface="+mn-lt"/>
              <a:cs typeface="Arial" panose="020B0604020202020204" pitchFamily="34" charset="0"/>
            </a:endParaRPr>
          </a:p>
          <a:p>
            <a:pPr eaLnBrk="1" hangingPunct="1">
              <a:spcAft>
                <a:spcPts val="600"/>
              </a:spcAft>
              <a:defRPr/>
            </a:pP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Insert predefined slides and elements from the Templafy button. Choose </a:t>
            </a:r>
            <a:r>
              <a:rPr lang="en-GB" altLang="da-DK" sz="900" b="1" noProof="1">
                <a:solidFill>
                  <a:schemeClr val="tx1"/>
                </a:solidFill>
                <a:latin typeface="+mn-lt"/>
                <a:cs typeface="Arial" panose="020B0604020202020204" pitchFamily="34" charset="0"/>
              </a:rPr>
              <a:t>Slides</a:t>
            </a:r>
            <a:r>
              <a:rPr lang="en-GB" altLang="da-DK" sz="900" b="0" noProof="1">
                <a:solidFill>
                  <a:schemeClr val="tx1"/>
                </a:solidFill>
                <a:latin typeface="+mn-lt"/>
                <a:cs typeface="Arial" panose="020B0604020202020204" pitchFamily="34" charset="0"/>
              </a:rPr>
              <a:t> and </a:t>
            </a:r>
            <a:r>
              <a:rPr lang="en-GB" altLang="da-DK" sz="900" b="1" noProof="1">
                <a:solidFill>
                  <a:schemeClr val="tx1"/>
                </a:solidFill>
                <a:latin typeface="+mn-lt"/>
                <a:cs typeface="Arial" panose="020B0604020202020204" pitchFamily="34" charset="0"/>
              </a:rPr>
              <a:t>Slide elements </a:t>
            </a:r>
            <a:r>
              <a:rPr lang="en-GB"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GB" altLang="da-DK" sz="900" b="1" noProof="1">
              <a:solidFill>
                <a:schemeClr val="tx1"/>
              </a:solidFill>
              <a:latin typeface="+mn-lt"/>
              <a:cs typeface="Arial" panose="020B0604020202020204" pitchFamily="34" charset="0"/>
            </a:endParaRPr>
          </a:p>
        </p:txBody>
      </p:sp>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8"/>
          <a:stretch>
            <a:fillRect/>
          </a:stretch>
        </p:blipFill>
        <p:spPr>
          <a:xfrm>
            <a:off x="2779410" y="4675202"/>
            <a:ext cx="475428" cy="176762"/>
          </a:xfrm>
          <a:prstGeom prst="rect">
            <a:avLst/>
          </a:prstGeom>
        </p:spPr>
      </p:pic>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9"/>
          <a:stretch>
            <a:fillRect/>
          </a:stretch>
        </p:blipFill>
        <p:spPr>
          <a:xfrm>
            <a:off x="11162696" y="1939478"/>
            <a:ext cx="378293" cy="543366"/>
          </a:xfrm>
          <a:prstGeom prst="rect">
            <a:avLst/>
          </a:prstGeom>
        </p:spPr>
      </p:pic>
      <p:sp>
        <p:nvSpPr>
          <p:cNvPr id="20" name="Date Placeholder 6" hidden="1">
            <a:extLst>
              <a:ext uri="{FF2B5EF4-FFF2-40B4-BE49-F238E27FC236}">
                <a16:creationId xmlns:a16="http://schemas.microsoft.com/office/drawing/2014/main" id="{56AA1691-6753-45B8-AB77-1105989467F7}"/>
              </a:ext>
            </a:extLst>
          </p:cNvPr>
          <p:cNvSpPr>
            <a:spLocks noGrp="1"/>
          </p:cNvSpPr>
          <p:nvPr>
            <p:ph type="dt" sz="half" idx="15"/>
          </p:nvPr>
        </p:nvSpPr>
        <p:spPr>
          <a:xfrm>
            <a:off x="0" y="6858000"/>
            <a:ext cx="0" cy="0"/>
          </a:xfrm>
        </p:spPr>
        <p:txBody>
          <a:bodyPr/>
          <a:lstStyle>
            <a:lvl1pPr>
              <a:defRPr sz="100">
                <a:noFill/>
              </a:defRPr>
            </a:lvl1pPr>
          </a:lstStyle>
          <a:p>
            <a:fld id="{7A6B2FDC-EEF7-445B-A20B-6950E9021128}" type="datetime1">
              <a:rPr lang="en-GB" smtClean="0"/>
              <a:t>22/06/2025</a:t>
            </a:fld>
            <a:endParaRPr lang="en-GB" dirty="0"/>
          </a:p>
        </p:txBody>
      </p:sp>
      <p:sp>
        <p:nvSpPr>
          <p:cNvPr id="21" name="Footer Placeholder 8" hidden="1">
            <a:extLst>
              <a:ext uri="{FF2B5EF4-FFF2-40B4-BE49-F238E27FC236}">
                <a16:creationId xmlns:a16="http://schemas.microsoft.com/office/drawing/2014/main" id="{2F8C9320-E8BF-471F-8DD3-1BC479021917}"/>
              </a:ext>
            </a:extLst>
          </p:cNvPr>
          <p:cNvSpPr>
            <a:spLocks noGrp="1"/>
          </p:cNvSpPr>
          <p:nvPr>
            <p:ph type="ftr" sz="quarter" idx="16"/>
          </p:nvPr>
        </p:nvSpPr>
        <p:spPr>
          <a:xfrm>
            <a:off x="0" y="6858000"/>
            <a:ext cx="0" cy="0"/>
          </a:xfrm>
        </p:spPr>
        <p:txBody>
          <a:bodyPr/>
          <a:lstStyle>
            <a:lvl1pPr>
              <a:defRPr sz="100">
                <a:noFill/>
              </a:defRPr>
            </a:lvl1pPr>
          </a:lstStyle>
          <a:p>
            <a:endParaRPr lang="en-GB" dirty="0"/>
          </a:p>
        </p:txBody>
      </p:sp>
      <p:sp>
        <p:nvSpPr>
          <p:cNvPr id="22" name="Slide Number Placeholder 10" hidden="1">
            <a:extLst>
              <a:ext uri="{FF2B5EF4-FFF2-40B4-BE49-F238E27FC236}">
                <a16:creationId xmlns:a16="http://schemas.microsoft.com/office/drawing/2014/main" id="{B01A309B-80AB-481C-AE3F-3C56C2C92EE2}"/>
              </a:ext>
            </a:extLst>
          </p:cNvPr>
          <p:cNvSpPr>
            <a:spLocks noGrp="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dirty="0"/>
          </a:p>
        </p:txBody>
      </p:sp>
      <p:pic>
        <p:nvPicPr>
          <p:cNvPr id="6" name="Picture 2">
            <a:extLst>
              <a:ext uri="{FF2B5EF4-FFF2-40B4-BE49-F238E27FC236}">
                <a16:creationId xmlns:a16="http://schemas.microsoft.com/office/drawing/2014/main" id="{06599777-CEE9-4330-8A6A-3069D39183B6}"/>
              </a:ext>
            </a:extLst>
          </p:cNvPr>
          <p:cNvPicPr>
            <a:picLocks noChangeAspect="1"/>
          </p:cNvPicPr>
          <p:nvPr userDrawn="1"/>
        </p:nvPicPr>
        <p:blipFill>
          <a:blip r:embed="rId10"/>
          <a:stretch>
            <a:fillRect/>
          </a:stretch>
        </p:blipFill>
        <p:spPr>
          <a:xfrm>
            <a:off x="2779410" y="3044751"/>
            <a:ext cx="257143" cy="285714"/>
          </a:xfrm>
          <a:prstGeom prst="rect">
            <a:avLst/>
          </a:prstGeom>
        </p:spPr>
      </p:pic>
      <p:pic>
        <p:nvPicPr>
          <p:cNvPr id="9" name="Picture 33">
            <a:extLst>
              <a:ext uri="{FF2B5EF4-FFF2-40B4-BE49-F238E27FC236}">
                <a16:creationId xmlns:a16="http://schemas.microsoft.com/office/drawing/2014/main" id="{B03E872F-21DD-423D-B6DE-4945F155FB87}"/>
              </a:ext>
            </a:extLst>
          </p:cNvPr>
          <p:cNvPicPr>
            <a:picLocks noChangeAspect="1"/>
          </p:cNvPicPr>
          <p:nvPr userDrawn="1"/>
        </p:nvPicPr>
        <p:blipFill rotWithShape="1">
          <a:blip r:embed="rId11"/>
          <a:srcRect l="3901" t="45142" r="62601" b="9046"/>
          <a:stretch/>
        </p:blipFill>
        <p:spPr>
          <a:xfrm>
            <a:off x="7131861" y="3456562"/>
            <a:ext cx="341204" cy="321707"/>
          </a:xfrm>
          <a:prstGeom prst="rect">
            <a:avLst/>
          </a:prstGeom>
        </p:spPr>
      </p:pic>
      <p:pic>
        <p:nvPicPr>
          <p:cNvPr id="14" name="Picture 2" descr="C:\Users\MAV~1.SKA\AppData\Local\Temp\SNAGHTMLe48c1e.PNG">
            <a:extLst>
              <a:ext uri="{FF2B5EF4-FFF2-40B4-BE49-F238E27FC236}">
                <a16:creationId xmlns:a16="http://schemas.microsoft.com/office/drawing/2014/main" id="{F708B370-AE70-4A27-B119-8EF9D44A8647}"/>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1215564" y="4964312"/>
            <a:ext cx="650850" cy="973828"/>
          </a:xfrm>
          <a:prstGeom prst="rect">
            <a:avLst/>
          </a:prstGeom>
          <a:noFill/>
          <a:extLst>
            <a:ext uri="{909E8E84-426E-40DD-AFC4-6F175D3DCCD1}">
              <a14:hiddenFill xmlns:a14="http://schemas.microsoft.com/office/drawing/2010/main">
                <a:solidFill>
                  <a:srgbClr val="FFFFFF"/>
                </a:solidFill>
              </a14:hiddenFill>
            </a:ext>
          </a:extLst>
        </p:spPr>
      </p:pic>
      <p:sp>
        <p:nvSpPr>
          <p:cNvPr id="28" name="Header">
            <a:extLst>
              <a:ext uri="{FF2B5EF4-FFF2-40B4-BE49-F238E27FC236}">
                <a16:creationId xmlns:a16="http://schemas.microsoft.com/office/drawing/2014/main" id="{18128E32-38DB-4068-8262-EFD8FB851CBC}"/>
              </a:ext>
            </a:extLst>
          </p:cNvPr>
          <p:cNvSpPr txBox="1"/>
          <p:nvPr userDrawn="1"/>
        </p:nvSpPr>
        <p:spPr>
          <a:xfrm>
            <a:off x="449263" y="358776"/>
            <a:ext cx="11199810" cy="518842"/>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mj-lt"/>
                <a:ea typeface="+mj-ea"/>
                <a:cs typeface="Open Sans Light" panose="020B0306030504020204" pitchFamily="34" charset="0"/>
              </a:rPr>
              <a:t>User guide – delete before use</a:t>
            </a:r>
            <a:endParaRPr lang="en-GB" sz="1800" dirty="0">
              <a:latin typeface="+mj-lt"/>
            </a:endParaRPr>
          </a:p>
        </p:txBody>
      </p:sp>
    </p:spTree>
    <p:extLst>
      <p:ext uri="{BB962C8B-B14F-4D97-AF65-F5344CB8AC3E}">
        <p14:creationId xmlns:p14="http://schemas.microsoft.com/office/powerpoint/2010/main" val="3234436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ser guide II">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16F4CE-847A-4CB3-A519-25607E54AB9C}"/>
              </a:ext>
            </a:extLst>
          </p:cNvPr>
          <p:cNvPicPr>
            <a:picLocks noChangeAspect="1"/>
          </p:cNvPicPr>
          <p:nvPr userDrawn="1"/>
        </p:nvPicPr>
        <p:blipFill>
          <a:blip r:embed="rId2"/>
          <a:srcRect t="14869" b="20793"/>
          <a:stretch/>
        </p:blipFill>
        <p:spPr>
          <a:xfrm>
            <a:off x="7785346" y="4283188"/>
            <a:ext cx="1687966" cy="1851180"/>
          </a:xfrm>
          <a:prstGeom prst="rect">
            <a:avLst/>
          </a:prstGeom>
          <a:ln>
            <a:solidFill>
              <a:schemeClr val="tx2"/>
            </a:solidFill>
          </a:ln>
        </p:spPr>
      </p:pic>
      <p:pic>
        <p:nvPicPr>
          <p:cNvPr id="6" name="Picture 5">
            <a:extLst>
              <a:ext uri="{FF2B5EF4-FFF2-40B4-BE49-F238E27FC236}">
                <a16:creationId xmlns:a16="http://schemas.microsoft.com/office/drawing/2014/main" id="{FB770A21-9B52-17E3-01DB-239AE664FA16}"/>
              </a:ext>
            </a:extLst>
          </p:cNvPr>
          <p:cNvPicPr>
            <a:picLocks noChangeAspect="1"/>
          </p:cNvPicPr>
          <p:nvPr userDrawn="1"/>
        </p:nvPicPr>
        <p:blipFill>
          <a:blip r:embed="rId2"/>
          <a:srcRect t="14869" b="20793"/>
          <a:stretch/>
        </p:blipFill>
        <p:spPr>
          <a:xfrm>
            <a:off x="7785346" y="2209269"/>
            <a:ext cx="1687966" cy="1851180"/>
          </a:xfrm>
          <a:prstGeom prst="rect">
            <a:avLst/>
          </a:prstGeom>
          <a:ln>
            <a:solidFill>
              <a:schemeClr val="tx2"/>
            </a:solidFill>
          </a:ln>
        </p:spPr>
      </p:pic>
      <p:sp>
        <p:nvSpPr>
          <p:cNvPr id="9" name="Header"/>
          <p:cNvSpPr txBox="1"/>
          <p:nvPr userDrawn="1"/>
        </p:nvSpPr>
        <p:spPr>
          <a:xfrm>
            <a:off x="449263" y="358776"/>
            <a:ext cx="11199810" cy="518842"/>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mj-lt"/>
                <a:ea typeface="+mj-ea"/>
                <a:cs typeface="Open Sans Light" panose="020B0306030504020204" pitchFamily="34" charset="0"/>
              </a:rPr>
              <a:t>User guide – delete before use</a:t>
            </a:r>
            <a:endParaRPr lang="en-GB" sz="1800" dirty="0">
              <a:latin typeface="+mj-lt"/>
            </a:endParaRPr>
          </a:p>
        </p:txBody>
      </p:sp>
      <p:sp>
        <p:nvSpPr>
          <p:cNvPr id="18" name="TextBox 17"/>
          <p:cNvSpPr txBox="1"/>
          <p:nvPr userDrawn="1"/>
        </p:nvSpPr>
        <p:spPr>
          <a:xfrm>
            <a:off x="449263" y="1806575"/>
            <a:ext cx="2552700" cy="3619452"/>
          </a:xfrm>
          <a:prstGeom prst="rect">
            <a:avLst/>
          </a:prstGeom>
          <a:noFill/>
        </p:spPr>
        <p:txBody>
          <a:bodyPr wrap="square" lIns="0" tIns="0" rIns="0" bIns="0" rtlCol="0">
            <a:spAutoFit/>
          </a:bodyPr>
          <a:lstStyle/>
          <a:p>
            <a:pPr>
              <a:lnSpc>
                <a:spcPct val="130000"/>
              </a:lnSpc>
            </a:pPr>
            <a:r>
              <a:rPr lang="en-GB" sz="1400" b="1" dirty="0">
                <a:solidFill>
                  <a:schemeClr val="tx1"/>
                </a:solidFill>
                <a:latin typeface="+mn-lt"/>
                <a:cs typeface="Open Sans Light" panose="020B0306030504020204" pitchFamily="34" charset="0"/>
              </a:rPr>
              <a:t>Choose layout on new slide</a:t>
            </a:r>
            <a:endParaRPr lang="en-GB" dirty="0">
              <a:latin typeface="+mn-lt"/>
            </a:endParaRPr>
          </a:p>
          <a:p>
            <a:pPr>
              <a:lnSpc>
                <a:spcPct val="130000"/>
              </a:lnSpc>
            </a:pPr>
            <a:r>
              <a:rPr lang="en-GB" sz="1400" b="1" dirty="0">
                <a:solidFill>
                  <a:schemeClr val="tx1"/>
                </a:solidFill>
                <a:latin typeface="+mn-lt"/>
                <a:cs typeface="Open Sans Light" panose="020B0306030504020204" pitchFamily="34" charset="0"/>
              </a:rPr>
              <a:t>1. </a:t>
            </a:r>
            <a:r>
              <a:rPr lang="en-GB" sz="1400" dirty="0">
                <a:solidFill>
                  <a:schemeClr val="tx1"/>
                </a:solidFill>
                <a:latin typeface="+mn-lt"/>
                <a:cs typeface="Open Sans Light" panose="020B0306030504020204" pitchFamily="34" charset="0"/>
              </a:rPr>
              <a:t>Select an appropriate layout from the layouts gallery </a:t>
            </a:r>
            <a:br>
              <a:rPr lang="en-GB" sz="1400" dirty="0">
                <a:solidFill>
                  <a:schemeClr val="tx1"/>
                </a:solidFill>
                <a:latin typeface="+mn-lt"/>
                <a:cs typeface="Open Sans Light" panose="020B0306030504020204" pitchFamily="34" charset="0"/>
              </a:rPr>
            </a:br>
            <a:r>
              <a:rPr lang="en-GB" sz="1400" dirty="0">
                <a:solidFill>
                  <a:schemeClr val="tx1"/>
                </a:solidFill>
                <a:latin typeface="+mn-lt"/>
                <a:cs typeface="Open Sans Light" panose="020B0306030504020204" pitchFamily="34" charset="0"/>
              </a:rPr>
              <a:t>(Click in bottom of the New Slide button)</a:t>
            </a:r>
            <a:endParaRPr lang="en-GB" dirty="0">
              <a:latin typeface="+mn-lt"/>
            </a:endParaRPr>
          </a:p>
          <a:p>
            <a:pPr>
              <a:lnSpc>
                <a:spcPct val="130000"/>
              </a:lnSpc>
            </a:pPr>
            <a:endParaRPr lang="en-GB" sz="1400" b="1" dirty="0">
              <a:solidFill>
                <a:schemeClr val="tx1"/>
              </a:solidFill>
              <a:latin typeface="+mn-lt"/>
              <a:cs typeface="Open Sans Light" panose="020B0306030504020204" pitchFamily="34" charset="0"/>
            </a:endParaRPr>
          </a:p>
          <a:p>
            <a:pPr>
              <a:lnSpc>
                <a:spcPct val="130000"/>
              </a:lnSpc>
            </a:pPr>
            <a:r>
              <a:rPr lang="en-GB" sz="1400" b="1" dirty="0">
                <a:solidFill>
                  <a:schemeClr val="tx1"/>
                </a:solidFill>
                <a:latin typeface="+mn-lt"/>
                <a:cs typeface="Open Sans Light" panose="020B0306030504020204" pitchFamily="34" charset="0"/>
              </a:rPr>
              <a:t>Change layout of an existing slide</a:t>
            </a:r>
            <a:endParaRPr lang="en-GB" dirty="0">
              <a:latin typeface="+mn-lt"/>
            </a:endParaRPr>
          </a:p>
          <a:p>
            <a:pPr>
              <a:lnSpc>
                <a:spcPct val="130000"/>
              </a:lnSpc>
            </a:pPr>
            <a:r>
              <a:rPr lang="en-GB" sz="1400" b="1" dirty="0">
                <a:solidFill>
                  <a:schemeClr val="tx1"/>
                </a:solidFill>
                <a:latin typeface="+mn-lt"/>
                <a:cs typeface="Open Sans Light" panose="020B0306030504020204" pitchFamily="34" charset="0"/>
              </a:rPr>
              <a:t>1. </a:t>
            </a:r>
            <a:r>
              <a:rPr lang="en-GB" sz="1400" dirty="0">
                <a:solidFill>
                  <a:schemeClr val="tx1"/>
                </a:solidFill>
                <a:latin typeface="+mn-lt"/>
                <a:cs typeface="Open Sans Light" panose="020B0306030504020204" pitchFamily="34" charset="0"/>
              </a:rPr>
              <a:t>Select </a:t>
            </a:r>
            <a:r>
              <a:rPr lang="en-GB" sz="1400" b="1" dirty="0">
                <a:solidFill>
                  <a:schemeClr val="tx1"/>
                </a:solidFill>
                <a:latin typeface="+mn-lt"/>
                <a:cs typeface="Open Sans Light" panose="020B0306030504020204" pitchFamily="34" charset="0"/>
              </a:rPr>
              <a:t>Layout</a:t>
            </a:r>
            <a:r>
              <a:rPr lang="en-GB" sz="1400" dirty="0">
                <a:solidFill>
                  <a:schemeClr val="tx1"/>
                </a:solidFill>
                <a:latin typeface="+mn-lt"/>
                <a:cs typeface="Open Sans Light" panose="020B0306030504020204" pitchFamily="34" charset="0"/>
              </a:rPr>
              <a:t> next to </a:t>
            </a:r>
            <a:br>
              <a:rPr lang="en-GB" sz="1400" dirty="0">
                <a:solidFill>
                  <a:schemeClr val="tx1"/>
                </a:solidFill>
                <a:latin typeface="+mn-lt"/>
                <a:cs typeface="Open Sans Light" panose="020B0306030504020204" pitchFamily="34" charset="0"/>
              </a:rPr>
            </a:br>
            <a:r>
              <a:rPr lang="en-GB" sz="1400" dirty="0">
                <a:solidFill>
                  <a:schemeClr val="tx1"/>
                </a:solidFill>
                <a:latin typeface="+mn-lt"/>
                <a:cs typeface="Open Sans Light" panose="020B0306030504020204" pitchFamily="34" charset="0"/>
              </a:rPr>
              <a:t>New Slide-button or right click outside slide </a:t>
            </a:r>
            <a:endParaRPr lang="en-GB" sz="1400" b="1" dirty="0">
              <a:solidFill>
                <a:schemeClr val="tx1"/>
              </a:solidFill>
              <a:latin typeface="+mn-lt"/>
              <a:cs typeface="Open Sans Light" panose="020B0306030504020204" pitchFamily="34" charset="0"/>
            </a:endParaRPr>
          </a:p>
          <a:p>
            <a:pPr>
              <a:lnSpc>
                <a:spcPct val="130000"/>
              </a:lnSpc>
            </a:pPr>
            <a:r>
              <a:rPr lang="en-GB" sz="1400" b="1" dirty="0">
                <a:solidFill>
                  <a:schemeClr val="tx1"/>
                </a:solidFill>
                <a:latin typeface="+mn-lt"/>
                <a:cs typeface="Open Sans Light" panose="020B0306030504020204" pitchFamily="34" charset="0"/>
              </a:rPr>
              <a:t>2. </a:t>
            </a:r>
            <a:r>
              <a:rPr lang="en-GB" sz="1400" dirty="0">
                <a:solidFill>
                  <a:schemeClr val="tx1"/>
                </a:solidFill>
                <a:latin typeface="+mn-lt"/>
                <a:cs typeface="Open Sans Light" panose="020B0306030504020204" pitchFamily="34" charset="0"/>
              </a:rPr>
              <a:t>Choose a suitable layout from the drop-down menu</a:t>
            </a:r>
            <a:endParaRPr lang="en-GB" dirty="0">
              <a:latin typeface="+mn-lt"/>
            </a:endParaRPr>
          </a:p>
        </p:txBody>
      </p:sp>
      <p:sp>
        <p:nvSpPr>
          <p:cNvPr id="20" name="TextBox 19"/>
          <p:cNvSpPr txBox="1"/>
          <p:nvPr userDrawn="1"/>
        </p:nvSpPr>
        <p:spPr>
          <a:xfrm>
            <a:off x="7792430" y="1770303"/>
            <a:ext cx="3944938" cy="256417"/>
          </a:xfrm>
          <a:prstGeom prst="rect">
            <a:avLst/>
          </a:prstGeom>
          <a:noFill/>
        </p:spPr>
        <p:txBody>
          <a:bodyPr wrap="square" lIns="0" tIns="0" rIns="0" bIns="0" rtlCol="0">
            <a:spAutoFit/>
          </a:bodyPr>
          <a:lstStyle/>
          <a:p>
            <a:pPr>
              <a:lnSpc>
                <a:spcPct val="130000"/>
              </a:lnSpc>
            </a:pPr>
            <a:r>
              <a:rPr lang="en-GB" sz="1400" kern="1200" dirty="0">
                <a:solidFill>
                  <a:schemeClr val="tx1"/>
                </a:solidFill>
                <a:latin typeface="+mn-lt"/>
                <a:ea typeface="+mn-ea"/>
                <a:cs typeface="Open Sans Light" panose="020B0306030504020204" pitchFamily="34" charset="0"/>
              </a:rPr>
              <a:t>Use Milestone colors</a:t>
            </a:r>
          </a:p>
        </p:txBody>
      </p:sp>
      <p:sp>
        <p:nvSpPr>
          <p:cNvPr id="24" name="Rounded Rectangle 23"/>
          <p:cNvSpPr/>
          <p:nvPr userDrawn="1"/>
        </p:nvSpPr>
        <p:spPr>
          <a:xfrm>
            <a:off x="7710965" y="2477407"/>
            <a:ext cx="1818751" cy="19567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2000" dirty="0" err="1"/>
          </a:p>
        </p:txBody>
      </p:sp>
      <p:grpSp>
        <p:nvGrpSpPr>
          <p:cNvPr id="4" name="Group 3">
            <a:extLst>
              <a:ext uri="{FF2B5EF4-FFF2-40B4-BE49-F238E27FC236}">
                <a16:creationId xmlns:a16="http://schemas.microsoft.com/office/drawing/2014/main" id="{BCBB9CB0-D04A-19E4-4F3F-FBB1260B067E}"/>
              </a:ext>
            </a:extLst>
          </p:cNvPr>
          <p:cNvGrpSpPr/>
          <p:nvPr userDrawn="1"/>
        </p:nvGrpSpPr>
        <p:grpSpPr>
          <a:xfrm>
            <a:off x="7710965" y="3755153"/>
            <a:ext cx="1818751" cy="260726"/>
            <a:chOff x="7805235" y="3535697"/>
            <a:chExt cx="1818751" cy="260726"/>
          </a:xfrm>
        </p:grpSpPr>
        <p:cxnSp>
          <p:nvCxnSpPr>
            <p:cNvPr id="26" name="Straight Connector 25"/>
            <p:cNvCxnSpPr>
              <a:cxnSpLocks/>
            </p:cNvCxnSpPr>
            <p:nvPr userDrawn="1"/>
          </p:nvCxnSpPr>
          <p:spPr>
            <a:xfrm>
              <a:off x="7805235" y="3535697"/>
              <a:ext cx="1818751" cy="26072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userDrawn="1"/>
          </p:nvCxnSpPr>
          <p:spPr>
            <a:xfrm flipV="1">
              <a:off x="7805235" y="3535697"/>
              <a:ext cx="1818751" cy="26072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userDrawn="1"/>
        </p:nvSpPr>
        <p:spPr>
          <a:xfrm>
            <a:off x="9717736" y="2427988"/>
            <a:ext cx="2141181" cy="258532"/>
          </a:xfrm>
          <a:prstGeom prst="rect">
            <a:avLst/>
          </a:prstGeom>
          <a:noFill/>
        </p:spPr>
        <p:txBody>
          <a:bodyPr wrap="square" lIns="0" tIns="0" rIns="0" bIns="0" rtlCol="0">
            <a:spAutoFit/>
          </a:bodyPr>
          <a:lstStyle/>
          <a:p>
            <a:pPr>
              <a:lnSpc>
                <a:spcPct val="130000"/>
              </a:lnSpc>
            </a:pPr>
            <a:r>
              <a:rPr lang="en-GB" sz="1400" kern="1200" dirty="0">
                <a:solidFill>
                  <a:schemeClr val="tx1"/>
                </a:solidFill>
                <a:latin typeface="+mn-lt"/>
                <a:ea typeface="+mn-ea"/>
                <a:cs typeface="Open Sans Light" panose="020B0306030504020204" pitchFamily="34" charset="0"/>
              </a:rPr>
              <a:t>Use colors from top row</a:t>
            </a:r>
            <a:endParaRPr lang="en-GB" dirty="0">
              <a:latin typeface="+mn-lt"/>
            </a:endParaRPr>
          </a:p>
        </p:txBody>
      </p:sp>
      <p:sp>
        <p:nvSpPr>
          <p:cNvPr id="31" name="TextBox 30"/>
          <p:cNvSpPr txBox="1"/>
          <p:nvPr userDrawn="1"/>
        </p:nvSpPr>
        <p:spPr>
          <a:xfrm>
            <a:off x="9717737" y="3729145"/>
            <a:ext cx="2008518" cy="256417"/>
          </a:xfrm>
          <a:prstGeom prst="rect">
            <a:avLst/>
          </a:prstGeom>
          <a:noFill/>
        </p:spPr>
        <p:txBody>
          <a:bodyPr wrap="square" lIns="0" tIns="0" rIns="0" bIns="0" rtlCol="0">
            <a:spAutoFit/>
          </a:bodyPr>
          <a:lstStyle/>
          <a:p>
            <a:pPr>
              <a:lnSpc>
                <a:spcPct val="130000"/>
              </a:lnSpc>
            </a:pPr>
            <a:r>
              <a:rPr lang="en-GB" sz="1400" kern="1200" dirty="0">
                <a:solidFill>
                  <a:schemeClr val="tx1"/>
                </a:solidFill>
                <a:latin typeface="+mn-lt"/>
                <a:ea typeface="+mn-ea"/>
                <a:cs typeface="Open Sans Light" panose="020B0306030504020204" pitchFamily="34" charset="0"/>
              </a:rPr>
              <a:t>Do not use these colors</a:t>
            </a:r>
          </a:p>
        </p:txBody>
      </p:sp>
      <p:sp>
        <p:nvSpPr>
          <p:cNvPr id="32" name="Rounded Rectangle 31"/>
          <p:cNvSpPr/>
          <p:nvPr userDrawn="1"/>
        </p:nvSpPr>
        <p:spPr>
          <a:xfrm>
            <a:off x="7944489" y="4551193"/>
            <a:ext cx="204315" cy="20807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2000" dirty="0" err="1"/>
          </a:p>
        </p:txBody>
      </p:sp>
      <p:sp>
        <p:nvSpPr>
          <p:cNvPr id="33" name="TextBox 32"/>
          <p:cNvSpPr txBox="1"/>
          <p:nvPr userDrawn="1"/>
        </p:nvSpPr>
        <p:spPr>
          <a:xfrm>
            <a:off x="9717737" y="4481013"/>
            <a:ext cx="2008518" cy="256417"/>
          </a:xfrm>
          <a:prstGeom prst="rect">
            <a:avLst/>
          </a:prstGeom>
          <a:noFill/>
        </p:spPr>
        <p:txBody>
          <a:bodyPr wrap="square" lIns="0" tIns="0" rIns="0" bIns="0" rtlCol="0">
            <a:spAutoFit/>
          </a:bodyPr>
          <a:lstStyle/>
          <a:p>
            <a:pPr>
              <a:lnSpc>
                <a:spcPct val="130000"/>
              </a:lnSpc>
            </a:pPr>
            <a:r>
              <a:rPr lang="en-GB" sz="1400" kern="1200" dirty="0">
                <a:solidFill>
                  <a:schemeClr val="tx1"/>
                </a:solidFill>
                <a:latin typeface="+mn-lt"/>
                <a:ea typeface="+mn-ea"/>
                <a:cs typeface="Open Sans Light" panose="020B0306030504020204" pitchFamily="34" charset="0"/>
              </a:rPr>
              <a:t>Text color</a:t>
            </a:r>
          </a:p>
        </p:txBody>
      </p:sp>
      <p:pic>
        <p:nvPicPr>
          <p:cNvPr id="28" name="Picture 2">
            <a:extLst>
              <a:ext uri="{FF2B5EF4-FFF2-40B4-BE49-F238E27FC236}">
                <a16:creationId xmlns:a16="http://schemas.microsoft.com/office/drawing/2014/main" id="{292B2BAE-B822-42B5-B5F2-271BE550F86B}"/>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a:stretch/>
        </p:blipFill>
        <p:spPr bwMode="auto">
          <a:xfrm>
            <a:off x="3383864" y="1816137"/>
            <a:ext cx="3582988" cy="3875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E2DF47-3016-F424-374D-4FBA54BF0D26}"/>
              </a:ext>
            </a:extLst>
          </p:cNvPr>
          <p:cNvPicPr>
            <a:picLocks noChangeAspect="1"/>
          </p:cNvPicPr>
          <p:nvPr userDrawn="1"/>
        </p:nvPicPr>
        <p:blipFill>
          <a:blip r:embed="rId4"/>
          <a:stretch>
            <a:fillRect/>
          </a:stretch>
        </p:blipFill>
        <p:spPr>
          <a:xfrm>
            <a:off x="3362325" y="2252728"/>
            <a:ext cx="3524400" cy="3329647"/>
          </a:xfrm>
          <a:prstGeom prst="rect">
            <a:avLst/>
          </a:prstGeom>
        </p:spPr>
      </p:pic>
    </p:spTree>
    <p:extLst>
      <p:ext uri="{BB962C8B-B14F-4D97-AF65-F5344CB8AC3E}">
        <p14:creationId xmlns:p14="http://schemas.microsoft.com/office/powerpoint/2010/main" val="1788292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white">
          <a:xfrm>
            <a:off x="0" y="0"/>
            <a:ext cx="12192000" cy="6858000"/>
          </a:xfrm>
          <a:prstGeom prst="rect">
            <a:avLst/>
          </a:prstGeom>
          <a:solidFill>
            <a:srgbClr val="081927"/>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5" name="Do not use"/>
          <p:cNvSpPr txBox="1"/>
          <p:nvPr userDrawn="1"/>
        </p:nvSpPr>
        <p:spPr>
          <a:xfrm>
            <a:off x="430213" y="656823"/>
            <a:ext cx="11356977" cy="2708434"/>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000" b="0" i="0" noProof="0" dirty="0">
                <a:solidFill>
                  <a:schemeClr val="bg1"/>
                </a:solidFill>
                <a:latin typeface="Bricolage Grotesque 14pt" panose="020B0605040402000204" pitchFamily="34" charset="0"/>
              </a:rPr>
              <a:t>If you see any layouts after this one,</a:t>
            </a:r>
            <a:br>
              <a:rPr lang="en-GB" sz="4000" b="0" i="0" noProof="0" dirty="0">
                <a:solidFill>
                  <a:schemeClr val="bg1"/>
                </a:solidFill>
                <a:latin typeface="Bricolage Grotesque 14pt" panose="020B0605040402000204" pitchFamily="34" charset="0"/>
              </a:rPr>
            </a:br>
            <a:r>
              <a:rPr lang="en-GB" sz="4000" b="0" i="0" noProof="0" dirty="0">
                <a:solidFill>
                  <a:schemeClr val="bg1"/>
                </a:solidFill>
                <a:latin typeface="Bricolage Grotesque 14pt" panose="020B0605040402000204" pitchFamily="34" charset="0"/>
              </a:rPr>
              <a:t>do not use them. These layouts </a:t>
            </a:r>
            <a:r>
              <a:rPr lang="en-GB" sz="4000" b="0" i="0" u="none" noProof="0" dirty="0">
                <a:solidFill>
                  <a:schemeClr val="bg1"/>
                </a:solidFill>
                <a:latin typeface="Bricolage Grotesque 14pt" panose="020B0605040402000204" pitchFamily="34" charset="0"/>
              </a:rPr>
              <a:t>are not </a:t>
            </a:r>
            <a:r>
              <a:rPr lang="en-GB" sz="4000" b="0" i="0" noProof="0" dirty="0">
                <a:solidFill>
                  <a:schemeClr val="bg1"/>
                </a:solidFill>
                <a:latin typeface="Bricolage Grotesque 14pt" panose="020B0605040402000204" pitchFamily="34" charset="0"/>
              </a:rPr>
              <a:t>part of our corporate template.</a:t>
            </a:r>
            <a:br>
              <a:rPr lang="en-GB" sz="2800" b="0" noProof="0" dirty="0">
                <a:solidFill>
                  <a:schemeClr val="bg1"/>
                </a:solidFill>
                <a:latin typeface="Bricolage Grotesque 14pt" panose="020B0605040402000204" pitchFamily="34" charset="0"/>
              </a:rPr>
            </a:br>
            <a:br>
              <a:rPr lang="en-GB" sz="2800" b="0" noProof="0" dirty="0">
                <a:solidFill>
                  <a:schemeClr val="bg1"/>
                </a:solidFill>
                <a:latin typeface="Bricolage Grotesque 14pt" panose="020B0605040402000204" pitchFamily="34" charset="0"/>
              </a:rPr>
            </a:br>
            <a:endParaRPr lang="en-GB" sz="2800" b="0" noProof="0" dirty="0">
              <a:solidFill>
                <a:schemeClr val="bg1"/>
              </a:solidFill>
              <a:latin typeface="Bricolage Grotesque 14pt" panose="020B0605040402000204" pitchFamily="34" charset="0"/>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black">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GB" sz="13800" b="1" i="1" noProof="0" dirty="0">
                <a:solidFill>
                  <a:schemeClr val="bg1"/>
                </a:solidFill>
                <a:latin typeface="+mj-lt"/>
                <a:ea typeface="Open Sans Semibold" panose="020B0706030804020204" pitchFamily="34" charset="0"/>
                <a:cs typeface="Open Sans Semibold" panose="020B0706030804020204" pitchFamily="34" charset="0"/>
              </a:rPr>
              <a:t>Do not use </a:t>
            </a:r>
            <a:endParaRPr lang="en-GB" sz="2400" b="1" i="1" noProof="0" dirty="0">
              <a:latin typeface="+mj-lt"/>
              <a:ea typeface="Open Sans Semibold" panose="020B0706030804020204" pitchFamily="34" charset="0"/>
              <a:cs typeface="Open Sans Semibold" panose="020B0706030804020204" pitchFamily="34" charset="0"/>
            </a:endParaRPr>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07941"/>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1800" b="0" i="0" noProof="0" dirty="0">
                <a:solidFill>
                  <a:schemeClr val="bg1"/>
                </a:solidFill>
                <a:latin typeface="Bricolage Grotesque 14pt" panose="020B0605040402000204" pitchFamily="34" charset="0"/>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1800" b="0" i="0" noProof="0" dirty="0">
                <a:solidFill>
                  <a:schemeClr val="bg1"/>
                </a:solidFill>
                <a:latin typeface="Bricolage Grotesque 14pt" panose="020B0605040402000204" pitchFamily="34" charset="0"/>
              </a:rPr>
              <a:t>Also notice: Layouts after this might contain potential confidential information.</a:t>
            </a:r>
            <a:br>
              <a:rPr lang="en-GB" sz="1800" b="0" i="0" noProof="0" dirty="0">
                <a:solidFill>
                  <a:schemeClr val="bg1"/>
                </a:solidFill>
                <a:latin typeface="Bricolage Grotesque 14pt" panose="020B0605040402000204" pitchFamily="34" charset="0"/>
              </a:rPr>
            </a:br>
            <a:endParaRPr lang="en-GB" sz="1800" b="0" i="0" noProof="0" dirty="0">
              <a:solidFill>
                <a:schemeClr val="bg1"/>
              </a:solidFill>
              <a:latin typeface="Bricolage Grotesque 14pt" panose="020B0605040402000204" pitchFamily="34" charset="0"/>
            </a:endParaRPr>
          </a:p>
        </p:txBody>
      </p:sp>
      <p:sp>
        <p:nvSpPr>
          <p:cNvPr id="13" name="Date Placeholder 6" hidden="1">
            <a:extLst>
              <a:ext uri="{FF2B5EF4-FFF2-40B4-BE49-F238E27FC236}">
                <a16:creationId xmlns:a16="http://schemas.microsoft.com/office/drawing/2014/main" id="{706505A8-87EA-4BA0-B698-35156BC765D0}"/>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F52A3B9-C46E-47C2-A1FB-F5434525BDF4}" type="datetime4">
              <a:rPr lang="en-GB" smtClean="0"/>
              <a:t>22 June 2025</a:t>
            </a:fld>
            <a:endParaRPr lang="en-GB" dirty="0"/>
          </a:p>
        </p:txBody>
      </p:sp>
      <p:sp>
        <p:nvSpPr>
          <p:cNvPr id="14" name="Footer Placeholder 8" hidden="1">
            <a:extLst>
              <a:ext uri="{FF2B5EF4-FFF2-40B4-BE49-F238E27FC236}">
                <a16:creationId xmlns:a16="http://schemas.microsoft.com/office/drawing/2014/main" id="{AB150C2C-2030-498B-8262-6BD5BCCBB345}"/>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5" name="Slide Number Placeholder 10" hidden="1">
            <a:extLst>
              <a:ext uri="{FF2B5EF4-FFF2-40B4-BE49-F238E27FC236}">
                <a16:creationId xmlns:a16="http://schemas.microsoft.com/office/drawing/2014/main" id="{E81B246F-92C7-4EF8-ACD0-05F73C7095BE}"/>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27416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Image, Gray">
    <p:bg>
      <p:bgPr>
        <a:solidFill>
          <a:schemeClr val="accent2"/>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19E8C21D-363E-4C29-BCB1-2C67A41A6B1A}"/>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1BDA8DE9-43A5-4CF3-9B56-E6119215D5B1}" type="datetime4">
              <a:rPr lang="en-GB" smtClean="0"/>
              <a:t>22 June 2025</a:t>
            </a:fld>
            <a:endParaRPr lang="en-GB" dirty="0"/>
          </a:p>
        </p:txBody>
      </p:sp>
      <p:sp>
        <p:nvSpPr>
          <p:cNvPr id="11" name="Footer Placeholder 8" hidden="1">
            <a:extLst>
              <a:ext uri="{FF2B5EF4-FFF2-40B4-BE49-F238E27FC236}">
                <a16:creationId xmlns:a16="http://schemas.microsoft.com/office/drawing/2014/main" id="{6DB35B2F-204D-4092-A860-94E70637BD46}"/>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1BEB41F5-194C-405C-8EDC-8C5E550FE046}"/>
              </a:ext>
            </a:extLst>
          </p:cNvPr>
          <p:cNvSpPr>
            <a:spLocks noGrp="1" noRot="1" noMove="1" noResize="1" noEditPoints="1" noAdjustHandles="1" noChangeArrowheads="1" noChangeShapeType="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4" name="Background">
            <a:extLst>
              <a:ext uri="{FF2B5EF4-FFF2-40B4-BE49-F238E27FC236}">
                <a16:creationId xmlns:a16="http://schemas.microsoft.com/office/drawing/2014/main" id="{275576D0-3F1C-A5D5-B039-9D1EA8F9A4F4}"/>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Logo">
            <a:extLst>
              <a:ext uri="{FF2B5EF4-FFF2-40B4-BE49-F238E27FC236}">
                <a16:creationId xmlns:a16="http://schemas.microsoft.com/office/drawing/2014/main" id="{51AA4160-5A7C-0505-656F-D3033D609576}"/>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4034" y="454582"/>
            <a:ext cx="1659449" cy="295086"/>
          </a:xfrm>
          <a:prstGeom prst="rect">
            <a:avLst/>
          </a:prstGeom>
        </p:spPr>
      </p:pic>
      <p:sp>
        <p:nvSpPr>
          <p:cNvPr id="3" name="Picture Placeholder 7">
            <a:extLst>
              <a:ext uri="{FF2B5EF4-FFF2-40B4-BE49-F238E27FC236}">
                <a16:creationId xmlns:a16="http://schemas.microsoft.com/office/drawing/2014/main" id="{D1FF585E-3898-CBC2-DE39-481BA46ED55C}"/>
              </a:ext>
            </a:extLst>
          </p:cNvPr>
          <p:cNvSpPr>
            <a:spLocks noGrp="1"/>
          </p:cNvSpPr>
          <p:nvPr>
            <p:ph type="pic" sz="quarter" idx="13" hasCustomPrompt="1"/>
          </p:nvPr>
        </p:nvSpPr>
        <p:spPr>
          <a:xfrm>
            <a:off x="5915025" y="435600"/>
            <a:ext cx="5896575" cy="6091200"/>
          </a:xfrm>
          <a:solidFill>
            <a:schemeClr val="bg1">
              <a:lumMod val="85000"/>
            </a:schemeClr>
          </a:solidFill>
        </p:spPr>
        <p:txBody>
          <a:bodyPr lIns="144000" tIns="108000"/>
          <a:lstStyle>
            <a:lvl1pPr marL="0" indent="0" algn="l">
              <a:lnSpc>
                <a:spcPct val="100000"/>
              </a:lnSpc>
              <a:spcAft>
                <a:spcPts val="0"/>
              </a:spcAft>
              <a:buNone/>
              <a:defRPr sz="1600">
                <a:solidFill>
                  <a:schemeClr val="tx1"/>
                </a:solidFill>
              </a:defRPr>
            </a:lvl1pPr>
          </a:lstStyle>
          <a:p>
            <a:r>
              <a:rPr lang="en-GB" dirty="0"/>
              <a:t>Click [here] once and add an image via Templafy or add a picture from your computer: click on the icon</a:t>
            </a:r>
          </a:p>
        </p:txBody>
      </p:sp>
      <p:sp>
        <p:nvSpPr>
          <p:cNvPr id="2" name="Title 1"/>
          <p:cNvSpPr>
            <a:spLocks noGrp="1"/>
          </p:cNvSpPr>
          <p:nvPr>
            <p:ph type="ctrTitle" hasCustomPrompt="1"/>
          </p:nvPr>
        </p:nvSpPr>
        <p:spPr>
          <a:xfrm>
            <a:off x="450000" y="3762000"/>
            <a:ext cx="4853838" cy="1897200"/>
          </a:xfrm>
        </p:spPr>
        <p:txBody>
          <a:bodyPr anchor="b" anchorCtr="0"/>
          <a:lstStyle>
            <a:lvl1pPr algn="l">
              <a:defRPr sz="4800">
                <a:solidFill>
                  <a:srgbClr val="0099DA"/>
                </a:solidFill>
              </a:defRPr>
            </a:lvl1pPr>
          </a:lstStyle>
          <a:p>
            <a:r>
              <a:rPr lang="en-GB" dirty="0"/>
              <a:t>Click to add title of maximum 3 lines</a:t>
            </a:r>
          </a:p>
        </p:txBody>
      </p:sp>
      <p:sp>
        <p:nvSpPr>
          <p:cNvPr id="5" name="Subtitle 2">
            <a:extLst>
              <a:ext uri="{FF2B5EF4-FFF2-40B4-BE49-F238E27FC236}">
                <a16:creationId xmlns:a16="http://schemas.microsoft.com/office/drawing/2014/main" id="{FA36F0DA-A36B-344F-4C12-F588AFC79C35}"/>
              </a:ext>
            </a:extLst>
          </p:cNvPr>
          <p:cNvSpPr>
            <a:spLocks noGrp="1"/>
          </p:cNvSpPr>
          <p:nvPr>
            <p:ph type="subTitle" idx="20" hasCustomPrompt="1"/>
          </p:nvPr>
        </p:nvSpPr>
        <p:spPr>
          <a:xfrm>
            <a:off x="449263" y="5972400"/>
            <a:ext cx="4853838" cy="554400"/>
          </a:xfrm>
        </p:spPr>
        <p:txBody>
          <a:bodyPr/>
          <a:lstStyle>
            <a:lvl1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9pPr>
          </a:lstStyle>
          <a:p>
            <a:r>
              <a:rPr lang="en-GB" noProof="0" dirty="0"/>
              <a:t>Click to add subtitle</a:t>
            </a:r>
            <a:endParaRPr lang="en-GB" dirty="0"/>
          </a:p>
        </p:txBody>
      </p:sp>
    </p:spTree>
    <p:extLst>
      <p:ext uri="{BB962C8B-B14F-4D97-AF65-F5344CB8AC3E}">
        <p14:creationId xmlns:p14="http://schemas.microsoft.com/office/powerpoint/2010/main" val="40711399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363" userDrawn="1">
          <p15:clr>
            <a:srgbClr val="A4A3A4"/>
          </p15:clr>
        </p15:guide>
        <p15:guide id="2" orient="horz" pos="3514"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840932BE-DDFC-4972-85A7-C427ACEB26D9}"/>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C6F33567-9933-4CE5-AA11-AB5C0D679CBF}" type="datetime4">
              <a:rPr lang="en-GB" smtClean="0"/>
              <a:t>22 June 2025</a:t>
            </a:fld>
            <a:endParaRPr lang="en-GB" dirty="0"/>
          </a:p>
        </p:txBody>
      </p:sp>
      <p:sp>
        <p:nvSpPr>
          <p:cNvPr id="11" name="Footer Placeholder 8" hidden="1">
            <a:extLst>
              <a:ext uri="{FF2B5EF4-FFF2-40B4-BE49-F238E27FC236}">
                <a16:creationId xmlns:a16="http://schemas.microsoft.com/office/drawing/2014/main" id="{CDE982F8-DB66-4D32-95A2-375163C347BD}"/>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9936A8CC-0D3C-4064-8E29-0B36B3DADA88}"/>
              </a:ext>
            </a:extLst>
          </p:cNvPr>
          <p:cNvSpPr>
            <a:spLocks noGrp="1" noRot="1" noMove="1" noResize="1" noEditPoints="1" noAdjustHandles="1" noChangeArrowheads="1" noChangeShapeType="1"/>
          </p:cNvSpPr>
          <p:nvPr>
            <p:ph type="sldNum" sz="quarter" idx="18"/>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5" name="Title 4">
            <a:extLst>
              <a:ext uri="{FF2B5EF4-FFF2-40B4-BE49-F238E27FC236}">
                <a16:creationId xmlns:a16="http://schemas.microsoft.com/office/drawing/2014/main" id="{2D4067DC-269F-A681-B6A5-55D6727E43D5}"/>
              </a:ext>
            </a:extLst>
          </p:cNvPr>
          <p:cNvSpPr>
            <a:spLocks noGrp="1"/>
          </p:cNvSpPr>
          <p:nvPr>
            <p:ph type="title" hasCustomPrompt="1"/>
          </p:nvPr>
        </p:nvSpPr>
        <p:spPr/>
        <p:txBody>
          <a:bodyPr/>
          <a:lstStyle/>
          <a:p>
            <a:r>
              <a:rPr lang="en-GB" dirty="0"/>
              <a:t>Click to add Agenda title of maximum 2 lines</a:t>
            </a:r>
          </a:p>
        </p:txBody>
      </p:sp>
      <p:sp>
        <p:nvSpPr>
          <p:cNvPr id="2" name="Subtitle 2">
            <a:extLst>
              <a:ext uri="{FF2B5EF4-FFF2-40B4-BE49-F238E27FC236}">
                <a16:creationId xmlns:a16="http://schemas.microsoft.com/office/drawing/2014/main" id="{2983C7BF-908C-7E29-40C4-BE4E12FE90D8}"/>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4" name="Content Placeholder 3">
            <a:extLst>
              <a:ext uri="{FF2B5EF4-FFF2-40B4-BE49-F238E27FC236}">
                <a16:creationId xmlns:a16="http://schemas.microsoft.com/office/drawing/2014/main" id="{0249A6D3-6866-11E9-DCCD-5D44A7A8161D}"/>
              </a:ext>
            </a:extLst>
          </p:cNvPr>
          <p:cNvSpPr>
            <a:spLocks noGrp="1"/>
          </p:cNvSpPr>
          <p:nvPr>
            <p:ph sz="quarter" idx="20" hasCustomPrompt="1"/>
          </p:nvPr>
        </p:nvSpPr>
        <p:spPr>
          <a:xfrm>
            <a:off x="449263" y="1989138"/>
            <a:ext cx="11291887" cy="4360862"/>
          </a:xfrm>
        </p:spPr>
        <p:txBody>
          <a:bodyPr/>
          <a:lstStyle>
            <a:lvl1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1pPr>
            <a:lvl2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2pPr>
            <a:lvl3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3pPr>
            <a:lvl4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4pPr>
            <a:lvl5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5pPr>
            <a:lvl6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6pPr>
            <a:lvl7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7pPr>
            <a:lvl8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8pPr>
            <a:lvl9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9pPr>
          </a:lstStyle>
          <a:p>
            <a:pPr lvl="0"/>
            <a:r>
              <a:rPr lang="en-GB" noProof="0" dirty="0"/>
              <a:t>Click to add agenda point</a:t>
            </a:r>
            <a:endParaRPr lang="en-GB" dirty="0"/>
          </a:p>
        </p:txBody>
      </p:sp>
    </p:spTree>
    <p:extLst>
      <p:ext uri="{BB962C8B-B14F-4D97-AF65-F5344CB8AC3E}">
        <p14:creationId xmlns:p14="http://schemas.microsoft.com/office/powerpoint/2010/main" val="121120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Dark">
    <p:bg>
      <p:bgPr>
        <a:solidFill>
          <a:schemeClr val="bg2"/>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840932BE-DDFC-4972-85A7-C427ACEB26D9}"/>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C6F33567-9933-4CE5-AA11-AB5C0D679CBF}" type="datetime4">
              <a:rPr lang="en-GB" smtClean="0"/>
              <a:t>22 June 2025</a:t>
            </a:fld>
            <a:endParaRPr lang="en-GB" dirty="0"/>
          </a:p>
        </p:txBody>
      </p:sp>
      <p:sp>
        <p:nvSpPr>
          <p:cNvPr id="11" name="Footer Placeholder 8" hidden="1">
            <a:extLst>
              <a:ext uri="{FF2B5EF4-FFF2-40B4-BE49-F238E27FC236}">
                <a16:creationId xmlns:a16="http://schemas.microsoft.com/office/drawing/2014/main" id="{CDE982F8-DB66-4D32-95A2-375163C347BD}"/>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9936A8CC-0D3C-4064-8E29-0B36B3DADA88}"/>
              </a:ext>
            </a:extLst>
          </p:cNvPr>
          <p:cNvSpPr>
            <a:spLocks noGrp="1" noRot="1" noMove="1" noResize="1" noEditPoints="1" noAdjustHandles="1" noChangeArrowheads="1" noChangeShapeType="1"/>
          </p:cNvSpPr>
          <p:nvPr>
            <p:ph type="sldNum" sz="quarter" idx="18"/>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3" name="Background">
            <a:extLst>
              <a:ext uri="{FF2B5EF4-FFF2-40B4-BE49-F238E27FC236}">
                <a16:creationId xmlns:a16="http://schemas.microsoft.com/office/drawing/2014/main" id="{04CD44B7-28BC-41EC-14BB-D39F3AA7F532}"/>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Logo">
            <a:extLst>
              <a:ext uri="{FF2B5EF4-FFF2-40B4-BE49-F238E27FC236}">
                <a16:creationId xmlns:a16="http://schemas.microsoft.com/office/drawing/2014/main" id="{E8CF4E81-AB6A-71E8-720A-613821F21A97}"/>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5" name="Title 4">
            <a:extLst>
              <a:ext uri="{FF2B5EF4-FFF2-40B4-BE49-F238E27FC236}">
                <a16:creationId xmlns:a16="http://schemas.microsoft.com/office/drawing/2014/main" id="{2D4067DC-269F-A681-B6A5-55D6727E43D5}"/>
              </a:ext>
            </a:extLst>
          </p:cNvPr>
          <p:cNvSpPr>
            <a:spLocks noGrp="1"/>
          </p:cNvSpPr>
          <p:nvPr>
            <p:ph type="title" hasCustomPrompt="1"/>
          </p:nvPr>
        </p:nvSpPr>
        <p:spPr/>
        <p:txBody>
          <a:bodyPr/>
          <a:lstStyle/>
          <a:p>
            <a:r>
              <a:rPr lang="en-GB" dirty="0"/>
              <a:t>Click to add Agenda title of maximum 2 lines</a:t>
            </a:r>
          </a:p>
        </p:txBody>
      </p:sp>
      <p:sp>
        <p:nvSpPr>
          <p:cNvPr id="2" name="Subtitle 2">
            <a:extLst>
              <a:ext uri="{FF2B5EF4-FFF2-40B4-BE49-F238E27FC236}">
                <a16:creationId xmlns:a16="http://schemas.microsoft.com/office/drawing/2014/main" id="{2983C7BF-908C-7E29-40C4-BE4E12FE90D8}"/>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4" name="Content Placeholder 3">
            <a:extLst>
              <a:ext uri="{FF2B5EF4-FFF2-40B4-BE49-F238E27FC236}">
                <a16:creationId xmlns:a16="http://schemas.microsoft.com/office/drawing/2014/main" id="{0249A6D3-6866-11E9-DCCD-5D44A7A8161D}"/>
              </a:ext>
            </a:extLst>
          </p:cNvPr>
          <p:cNvSpPr>
            <a:spLocks noGrp="1"/>
          </p:cNvSpPr>
          <p:nvPr>
            <p:ph sz="quarter" idx="20" hasCustomPrompt="1"/>
          </p:nvPr>
        </p:nvSpPr>
        <p:spPr>
          <a:xfrm>
            <a:off x="449263" y="1989138"/>
            <a:ext cx="11291887" cy="4360862"/>
          </a:xfrm>
        </p:spPr>
        <p:txBody>
          <a:bodyPr/>
          <a:lstStyle>
            <a:lvl1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1pPr>
            <a:lvl2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2pPr>
            <a:lvl3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3pPr>
            <a:lvl4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4pPr>
            <a:lvl5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5pPr>
            <a:lvl6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6pPr>
            <a:lvl7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7pPr>
            <a:lvl8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8pPr>
            <a:lvl9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9pPr>
          </a:lstStyle>
          <a:p>
            <a:pPr lvl="0"/>
            <a:r>
              <a:rPr lang="en-GB" noProof="0" dirty="0"/>
              <a:t>Click to add agenda point</a:t>
            </a:r>
            <a:endParaRPr lang="en-GB" dirty="0"/>
          </a:p>
        </p:txBody>
      </p:sp>
    </p:spTree>
    <p:extLst>
      <p:ext uri="{BB962C8B-B14F-4D97-AF65-F5344CB8AC3E}">
        <p14:creationId xmlns:p14="http://schemas.microsoft.com/office/powerpoint/2010/main" val="9523940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4DE4A06F-0D50-0578-CEA7-883335DA4A63}"/>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Date Placeholder 6" hidden="1">
            <a:extLst>
              <a:ext uri="{FF2B5EF4-FFF2-40B4-BE49-F238E27FC236}">
                <a16:creationId xmlns:a16="http://schemas.microsoft.com/office/drawing/2014/main" id="{840932BE-DDFC-4972-85A7-C427ACEB26D9}"/>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C6F33567-9933-4CE5-AA11-AB5C0D679CBF}" type="datetime4">
              <a:rPr lang="en-GB" smtClean="0"/>
              <a:t>22 June 2025</a:t>
            </a:fld>
            <a:endParaRPr lang="en-GB" dirty="0"/>
          </a:p>
        </p:txBody>
      </p:sp>
      <p:sp>
        <p:nvSpPr>
          <p:cNvPr id="11" name="Footer Placeholder 8" hidden="1">
            <a:extLst>
              <a:ext uri="{FF2B5EF4-FFF2-40B4-BE49-F238E27FC236}">
                <a16:creationId xmlns:a16="http://schemas.microsoft.com/office/drawing/2014/main" id="{CDE982F8-DB66-4D32-95A2-375163C347BD}"/>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9936A8CC-0D3C-4064-8E29-0B36B3DADA88}"/>
              </a:ext>
            </a:extLst>
          </p:cNvPr>
          <p:cNvSpPr>
            <a:spLocks noGrp="1" noRot="1" noMove="1" noResize="1" noEditPoints="1" noAdjustHandles="1" noChangeArrowheads="1" noChangeShapeType="1"/>
          </p:cNvSpPr>
          <p:nvPr>
            <p:ph type="sldNum" sz="quarter" idx="18"/>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pic>
        <p:nvPicPr>
          <p:cNvPr id="7" name="Logo">
            <a:extLst>
              <a:ext uri="{FF2B5EF4-FFF2-40B4-BE49-F238E27FC236}">
                <a16:creationId xmlns:a16="http://schemas.microsoft.com/office/drawing/2014/main" id="{3BF60C3A-9307-4E30-68AF-5C8DFAA54436}"/>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5" name="Title 4">
            <a:extLst>
              <a:ext uri="{FF2B5EF4-FFF2-40B4-BE49-F238E27FC236}">
                <a16:creationId xmlns:a16="http://schemas.microsoft.com/office/drawing/2014/main" id="{2D4067DC-269F-A681-B6A5-55D6727E43D5}"/>
              </a:ext>
            </a:extLst>
          </p:cNvPr>
          <p:cNvSpPr>
            <a:spLocks noGrp="1"/>
          </p:cNvSpPr>
          <p:nvPr>
            <p:ph type="title" hasCustomPrompt="1"/>
          </p:nvPr>
        </p:nvSpPr>
        <p:spPr/>
        <p:txBody>
          <a:bodyPr/>
          <a:lstStyle/>
          <a:p>
            <a:r>
              <a:rPr lang="en-GB" dirty="0"/>
              <a:t>Click to add Agenda title of maximum 2 lines</a:t>
            </a:r>
          </a:p>
        </p:txBody>
      </p:sp>
      <p:sp>
        <p:nvSpPr>
          <p:cNvPr id="2" name="Subtitle 2">
            <a:extLst>
              <a:ext uri="{FF2B5EF4-FFF2-40B4-BE49-F238E27FC236}">
                <a16:creationId xmlns:a16="http://schemas.microsoft.com/office/drawing/2014/main" id="{2983C7BF-908C-7E29-40C4-BE4E12FE90D8}"/>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4" name="Content Placeholder 3">
            <a:extLst>
              <a:ext uri="{FF2B5EF4-FFF2-40B4-BE49-F238E27FC236}">
                <a16:creationId xmlns:a16="http://schemas.microsoft.com/office/drawing/2014/main" id="{0249A6D3-6866-11E9-DCCD-5D44A7A8161D}"/>
              </a:ext>
            </a:extLst>
          </p:cNvPr>
          <p:cNvSpPr>
            <a:spLocks noGrp="1"/>
          </p:cNvSpPr>
          <p:nvPr>
            <p:ph sz="quarter" idx="20" hasCustomPrompt="1"/>
          </p:nvPr>
        </p:nvSpPr>
        <p:spPr>
          <a:xfrm>
            <a:off x="449263" y="1989138"/>
            <a:ext cx="11291887" cy="4360862"/>
          </a:xfrm>
        </p:spPr>
        <p:txBody>
          <a:bodyPr/>
          <a:lstStyle>
            <a:lvl1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1pPr>
            <a:lvl2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2pPr>
            <a:lvl3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3pPr>
            <a:lvl4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4pPr>
            <a:lvl5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5pPr>
            <a:lvl6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6pPr>
            <a:lvl7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7pPr>
            <a:lvl8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8pPr>
            <a:lvl9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9pPr>
          </a:lstStyle>
          <a:p>
            <a:pPr lvl="0"/>
            <a:r>
              <a:rPr lang="en-GB" noProof="0" dirty="0"/>
              <a:t>Click to add agenda point</a:t>
            </a:r>
            <a:endParaRPr lang="en-GB" dirty="0"/>
          </a:p>
        </p:txBody>
      </p:sp>
    </p:spTree>
    <p:extLst>
      <p:ext uri="{BB962C8B-B14F-4D97-AF65-F5344CB8AC3E}">
        <p14:creationId xmlns:p14="http://schemas.microsoft.com/office/powerpoint/2010/main" val="368548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and Content, White">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22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p:txBody>
          <a:bodyPr/>
          <a:lstStyle>
            <a:lvl1pPr>
              <a:defRPr/>
            </a:lvl1pPr>
          </a:lstStyle>
          <a:p>
            <a:r>
              <a:rPr lang="en-GB" dirty="0"/>
              <a:t>Click to add title of maximum 2 lines</a:t>
            </a:r>
          </a:p>
        </p:txBody>
      </p:sp>
      <p:sp>
        <p:nvSpPr>
          <p:cNvPr id="4" name="Subtitle 2">
            <a:extLst>
              <a:ext uri="{FF2B5EF4-FFF2-40B4-BE49-F238E27FC236}">
                <a16:creationId xmlns:a16="http://schemas.microsoft.com/office/drawing/2014/main" id="{E4F6E7BC-C3C3-BF87-2514-D0130CAA9B4D}"/>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3" name="Content Placeholder 2"/>
          <p:cNvSpPr>
            <a:spLocks noGrp="1"/>
          </p:cNvSpPr>
          <p:nvPr>
            <p:ph idx="1" hasCustomPrompt="1"/>
          </p:nvPr>
        </p:nvSpPr>
        <p:spPr/>
        <p:txBody>
          <a:bodyPr/>
          <a:lstStyle>
            <a:lvl1pPr>
              <a:defRPr/>
            </a:lvl1pPr>
            <a:lvl5pPr>
              <a:defRPr/>
            </a:lvl5pPr>
            <a:lvl6pPr>
              <a:defRPr/>
            </a:lvl6pPr>
            <a:lvl7pPr>
              <a:defRPr/>
            </a:lvl7pPr>
            <a:lvl8pPr>
              <a:defRPr/>
            </a:lvl8pPr>
            <a:lvl9pPr>
              <a:defRPr/>
            </a:lvl9pPr>
          </a:lstStyle>
          <a:p>
            <a:pPr lvl="0"/>
            <a:r>
              <a:rPr lang="en-GB" noProof="0" dirty="0"/>
              <a:t>Click to add text                                                                                                                                                                                                                       Press ENTER then TAB to view next text style                                                                                                                                                                    Press SHIFT+TAB to view previous text style</a:t>
            </a:r>
          </a:p>
        </p:txBody>
      </p:sp>
    </p:spTree>
    <p:extLst>
      <p:ext uri="{BB962C8B-B14F-4D97-AF65-F5344CB8AC3E}">
        <p14:creationId xmlns:p14="http://schemas.microsoft.com/office/powerpoint/2010/main" val="273101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and Content, Dark">
    <p:bg>
      <p:bgPr>
        <a:solidFill>
          <a:schemeClr val="bg2"/>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840932BE-DDFC-4972-85A7-C427ACEB26D9}"/>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C6F33567-9933-4CE5-AA11-AB5C0D679CBF}" type="datetime4">
              <a:rPr lang="en-GB" smtClean="0"/>
              <a:t>22 June 2025</a:t>
            </a:fld>
            <a:endParaRPr lang="en-GB" dirty="0"/>
          </a:p>
        </p:txBody>
      </p:sp>
      <p:sp>
        <p:nvSpPr>
          <p:cNvPr id="11" name="Footer Placeholder 8" hidden="1">
            <a:extLst>
              <a:ext uri="{FF2B5EF4-FFF2-40B4-BE49-F238E27FC236}">
                <a16:creationId xmlns:a16="http://schemas.microsoft.com/office/drawing/2014/main" id="{CDE982F8-DB66-4D32-95A2-375163C347BD}"/>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9936A8CC-0D3C-4064-8E29-0B36B3DADA88}"/>
              </a:ext>
            </a:extLst>
          </p:cNvPr>
          <p:cNvSpPr>
            <a:spLocks noGrp="1" noRot="1" noMove="1" noResize="1" noEditPoints="1" noAdjustHandles="1" noChangeArrowheads="1" noChangeShapeType="1"/>
          </p:cNvSpPr>
          <p:nvPr>
            <p:ph type="sldNum" sz="quarter" idx="18"/>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3" name="Background">
            <a:extLst>
              <a:ext uri="{FF2B5EF4-FFF2-40B4-BE49-F238E27FC236}">
                <a16:creationId xmlns:a16="http://schemas.microsoft.com/office/drawing/2014/main" id="{04CD44B7-28BC-41EC-14BB-D39F3AA7F532}"/>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Logo">
            <a:extLst>
              <a:ext uri="{FF2B5EF4-FFF2-40B4-BE49-F238E27FC236}">
                <a16:creationId xmlns:a16="http://schemas.microsoft.com/office/drawing/2014/main" id="{2E4FDDE8-7504-80E5-DC60-95320812B4FD}"/>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5" name="Title 4">
            <a:extLst>
              <a:ext uri="{FF2B5EF4-FFF2-40B4-BE49-F238E27FC236}">
                <a16:creationId xmlns:a16="http://schemas.microsoft.com/office/drawing/2014/main" id="{2D4067DC-269F-A681-B6A5-55D6727E43D5}"/>
              </a:ext>
            </a:extLst>
          </p:cNvPr>
          <p:cNvSpPr>
            <a:spLocks noGrp="1"/>
          </p:cNvSpPr>
          <p:nvPr>
            <p:ph type="title" hasCustomPrompt="1"/>
          </p:nvPr>
        </p:nvSpPr>
        <p:spPr/>
        <p:txBody>
          <a:bodyPr/>
          <a:lstStyle/>
          <a:p>
            <a:r>
              <a:rPr lang="en-GB" dirty="0"/>
              <a:t>Click to add title of maximum 2 lines</a:t>
            </a:r>
          </a:p>
        </p:txBody>
      </p:sp>
      <p:sp>
        <p:nvSpPr>
          <p:cNvPr id="2" name="Subtitle 2">
            <a:extLst>
              <a:ext uri="{FF2B5EF4-FFF2-40B4-BE49-F238E27FC236}">
                <a16:creationId xmlns:a16="http://schemas.microsoft.com/office/drawing/2014/main" id="{2983C7BF-908C-7E29-40C4-BE4E12FE90D8}"/>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7" name="Content Placeholder 2">
            <a:extLst>
              <a:ext uri="{FF2B5EF4-FFF2-40B4-BE49-F238E27FC236}">
                <a16:creationId xmlns:a16="http://schemas.microsoft.com/office/drawing/2014/main" id="{B19568A0-1329-AAAF-C924-BF0910EAB4E4}"/>
              </a:ext>
            </a:extLst>
          </p:cNvPr>
          <p:cNvSpPr>
            <a:spLocks noGrp="1"/>
          </p:cNvSpPr>
          <p:nvPr>
            <p:ph idx="1" hasCustomPrompt="1"/>
          </p:nvPr>
        </p:nvSpPr>
        <p:spPr>
          <a:xfrm>
            <a:off x="450000" y="1990800"/>
            <a:ext cx="11293200" cy="4359200"/>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vl7pPr>
              <a:defRPr/>
            </a:lvl7pPr>
            <a:lvl8pPr>
              <a:defRPr>
                <a:solidFill>
                  <a:schemeClr val="tx1"/>
                </a:solidFill>
              </a:defRPr>
            </a:lvl8pPr>
            <a:lvl9pPr>
              <a:defRPr>
                <a:solidFill>
                  <a:schemeClr val="tx1"/>
                </a:solidFill>
              </a:defRPr>
            </a:lvl9pPr>
          </a:lstStyle>
          <a:p>
            <a:pPr lvl="0"/>
            <a:r>
              <a:rPr lang="en-GB" noProof="0" dirty="0"/>
              <a:t>Click to add text                                                                                                                                                                                                                       Press ENTER then TAB to view next text style                                                                                                                                                                    Press SHIFT+TAB to view previous text style</a:t>
            </a:r>
          </a:p>
        </p:txBody>
      </p:sp>
    </p:spTree>
    <p:extLst>
      <p:ext uri="{BB962C8B-B14F-4D97-AF65-F5344CB8AC3E}">
        <p14:creationId xmlns:p14="http://schemas.microsoft.com/office/powerpoint/2010/main" val="231304224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and Content, Gray">
    <p:bg>
      <p:bgRef idx="1001">
        <a:schemeClr val="bg1"/>
      </p:bgRef>
    </p:bg>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22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4" name="Background">
            <a:extLst>
              <a:ext uri="{FF2B5EF4-FFF2-40B4-BE49-F238E27FC236}">
                <a16:creationId xmlns:a16="http://schemas.microsoft.com/office/drawing/2014/main" id="{0CBE69D3-7139-69AE-C1AA-BBA45135AD95}"/>
              </a:ext>
            </a:extLst>
          </p:cNvPr>
          <p:cNvSpPr>
            <a:spLocks noGrp="1" noRot="1" noMove="1" noResize="1" noEditPoints="1" noAdjustHandles="1" noChangeArrowheads="1" noChangeShapeType="1"/>
          </p:cNvSpPr>
          <p:nvPr userDrawn="1"/>
        </p:nvSpPr>
        <p:spPr bwMode="white">
          <a:xfrm>
            <a:off x="1" y="1"/>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Logo">
            <a:extLst>
              <a:ext uri="{FF2B5EF4-FFF2-40B4-BE49-F238E27FC236}">
                <a16:creationId xmlns:a16="http://schemas.microsoft.com/office/drawing/2014/main" id="{A1500E0E-4905-A68F-2881-E0B451FCB9E6}"/>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p:txBody>
          <a:bodyPr/>
          <a:lstStyle>
            <a:lvl1pPr>
              <a:defRPr/>
            </a:lvl1pPr>
          </a:lstStyle>
          <a:p>
            <a:r>
              <a:rPr lang="en-GB" dirty="0"/>
              <a:t>Click to add title of maximum 2 lines</a:t>
            </a:r>
          </a:p>
        </p:txBody>
      </p:sp>
      <p:sp>
        <p:nvSpPr>
          <p:cNvPr id="8" name="Subtitle 2">
            <a:extLst>
              <a:ext uri="{FF2B5EF4-FFF2-40B4-BE49-F238E27FC236}">
                <a16:creationId xmlns:a16="http://schemas.microsoft.com/office/drawing/2014/main" id="{0ABEF760-9029-4FAD-07BF-9CC267E0DD9E}"/>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3" name="Content Placeholder 2"/>
          <p:cNvSpPr>
            <a:spLocks noGrp="1"/>
          </p:cNvSpPr>
          <p:nvPr>
            <p:ph idx="1" hasCustomPrompt="1"/>
          </p:nvPr>
        </p:nvSpPr>
        <p:spPr/>
        <p:txBody>
          <a:bodyPr/>
          <a:lstStyle>
            <a:lvl1pPr>
              <a:defRPr/>
            </a:lvl1pPr>
            <a:lvl5pPr>
              <a:defRPr/>
            </a:lvl5pPr>
            <a:lvl6pPr>
              <a:defRPr/>
            </a:lvl6pPr>
            <a:lvl7pPr>
              <a:defRPr/>
            </a:lvl7pPr>
            <a:lvl8pPr>
              <a:defRPr/>
            </a:lvl8pPr>
            <a:lvl9pPr>
              <a:defRPr/>
            </a:lvl9pPr>
          </a:lstStyle>
          <a:p>
            <a:pPr lvl="0"/>
            <a:r>
              <a:rPr lang="en-GB" noProof="0" dirty="0"/>
              <a:t>Click to add text                                                                                                                                                                                                                       Press ENTER then TAB to view next text style                                                                                                                                                                    Press SHIFT+TAB to view previous text style</a:t>
            </a:r>
          </a:p>
        </p:txBody>
      </p:sp>
    </p:spTree>
    <p:extLst>
      <p:ext uri="{BB962C8B-B14F-4D97-AF65-F5344CB8AC3E}">
        <p14:creationId xmlns:p14="http://schemas.microsoft.com/office/powerpoint/2010/main" val="2924138117"/>
      </p:ext>
    </p:extLst>
  </p:cSld>
  <p:clrMapOvr>
    <a:overrideClrMapping bg1="lt1" tx1="dk1" bg2="lt2" tx2="accent2" accent1="accent1" accent2="dk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Date Placeholder 3" hidden="1">
            <a:extLst>
              <a:ext uri="{FF2B5EF4-FFF2-40B4-BE49-F238E27FC236}">
                <a16:creationId xmlns:a16="http://schemas.microsoft.com/office/drawing/2014/main" id="{FA274E82-1F6A-A5C7-99FE-28644D26DAC5}"/>
              </a:ext>
            </a:extLst>
          </p:cNvPr>
          <p:cNvSpPr>
            <a:spLocks noGrp="1" noRot="1" noMove="1" noResize="1" noEditPoints="1" noAdjustHandles="1" noChangeArrowheads="1" noChangeShapeType="1"/>
          </p:cNvSpPr>
          <p:nvPr>
            <p:ph type="dt" sz="half" idx="2"/>
          </p:nvPr>
        </p:nvSpPr>
        <p:spPr>
          <a:xfrm>
            <a:off x="0" y="6858000"/>
            <a:ext cx="0" cy="0"/>
          </a:xfrm>
          <a:prstGeom prst="rect">
            <a:avLst/>
          </a:prstGeom>
        </p:spPr>
        <p:txBody>
          <a:bodyPr vert="horz" lIns="0" tIns="0" rIns="0" bIns="0" rtlCol="0" anchor="b" anchorCtr="0"/>
          <a:lstStyle>
            <a:lvl1pPr algn="l">
              <a:defRPr sz="100">
                <a:noFill/>
              </a:defRPr>
            </a:lvl1pPr>
          </a:lstStyle>
          <a:p>
            <a:fld id="{253D7B5E-43C7-4EA2-AE60-5AB8EE130018}" type="datetime4">
              <a:rPr lang="en-GB" smtClean="0"/>
              <a:t>22 June 2025</a:t>
            </a:fld>
            <a:endParaRPr lang="en-GB" dirty="0"/>
          </a:p>
        </p:txBody>
      </p:sp>
      <p:sp>
        <p:nvSpPr>
          <p:cNvPr id="12" name="Footer Placeholder 4" hidden="1">
            <a:extLst>
              <a:ext uri="{FF2B5EF4-FFF2-40B4-BE49-F238E27FC236}">
                <a16:creationId xmlns:a16="http://schemas.microsoft.com/office/drawing/2014/main" id="{F620520E-759B-6333-5CBE-8955A6365EAB}"/>
              </a:ext>
            </a:extLst>
          </p:cNvPr>
          <p:cNvSpPr>
            <a:spLocks noGrp="1" noRot="1" noMove="1" noResize="1" noEditPoints="1" noAdjustHandles="1" noChangeArrowheads="1" noChangeShapeType="1"/>
          </p:cNvSpPr>
          <p:nvPr>
            <p:ph type="ftr" sz="quarter" idx="3"/>
          </p:nvPr>
        </p:nvSpPr>
        <p:spPr>
          <a:xfrm>
            <a:off x="0" y="6858000"/>
            <a:ext cx="0" cy="0"/>
          </a:xfrm>
          <a:prstGeom prst="rect">
            <a:avLst/>
          </a:prstGeom>
        </p:spPr>
        <p:txBody>
          <a:bodyPr vert="horz" lIns="0" tIns="0" rIns="0" bIns="0" rtlCol="0" anchor="b" anchorCtr="0"/>
          <a:lstStyle>
            <a:lvl1pPr algn="ctr">
              <a:defRPr sz="100">
                <a:noFill/>
              </a:defRPr>
            </a:lvl1pPr>
          </a:lstStyle>
          <a:p>
            <a:endParaRPr lang="en-GB" dirty="0"/>
          </a:p>
        </p:txBody>
      </p:sp>
      <p:sp>
        <p:nvSpPr>
          <p:cNvPr id="13" name="Slide Number Placeholder 5" hidden="1">
            <a:extLst>
              <a:ext uri="{FF2B5EF4-FFF2-40B4-BE49-F238E27FC236}">
                <a16:creationId xmlns:a16="http://schemas.microsoft.com/office/drawing/2014/main" id="{74EA9B68-6FBB-5E9F-C420-9325D0773336}"/>
              </a:ext>
            </a:extLst>
          </p:cNvPr>
          <p:cNvSpPr>
            <a:spLocks noGrp="1" noRot="1" noMove="1" noResize="1" noEditPoints="1" noAdjustHandles="1" noChangeArrowheads="1" noChangeShapeType="1"/>
          </p:cNvSpPr>
          <p:nvPr>
            <p:ph type="sldNum" sz="quarter" idx="4"/>
          </p:nvPr>
        </p:nvSpPr>
        <p:spPr>
          <a:xfrm flipV="1">
            <a:off x="0" y="6858000"/>
            <a:ext cx="0" cy="0"/>
          </a:xfrm>
          <a:prstGeom prst="rect">
            <a:avLst/>
          </a:prstGeom>
        </p:spPr>
        <p:txBody>
          <a:bodyPr vert="horz" lIns="0" tIns="0" rIns="0" bIns="0" rtlCol="0" anchor="b" anchorCtr="0"/>
          <a:lstStyle>
            <a:lvl1pPr algn="r">
              <a:defRPr sz="100">
                <a:noFill/>
              </a:defRPr>
            </a:lvl1pPr>
          </a:lstStyle>
          <a:p>
            <a:fld id="{24C8C45C-947F-4981-8B3F-4F32E973C901}" type="slidenum">
              <a:rPr lang="en-GB" smtClean="0"/>
              <a:pPr/>
              <a:t>‹#›</a:t>
            </a:fld>
            <a:endParaRPr lang="en-GB" dirty="0"/>
          </a:p>
        </p:txBody>
      </p:sp>
      <p:pic>
        <p:nvPicPr>
          <p:cNvPr id="5" name="Logo">
            <a:extLst>
              <a:ext uri="{FF2B5EF4-FFF2-40B4-BE49-F238E27FC236}">
                <a16:creationId xmlns:a16="http://schemas.microsoft.com/office/drawing/2014/main" id="{43CF4F07-5BA4-FBE4-34EB-3EE967551A68}"/>
              </a:ext>
            </a:extLst>
          </p:cNvPr>
          <p:cNvPicPr>
            <a:picLocks noChangeAspect="1"/>
          </p:cNvPicPr>
          <p:nvPr userDrawn="1"/>
        </p:nvPicPr>
        <p:blipFill>
          <a:blip r:embed="rId24">
            <a:extLst>
              <a:ext uri="{96DAC541-7B7A-43D3-8B79-37D633B846F1}">
                <asvg:svgBlip xmlns:asvg="http://schemas.microsoft.com/office/drawing/2016/SVG/main" r:embed="rId25"/>
              </a:ext>
            </a:extLst>
          </a:blip>
          <a:srcRect/>
          <a:stretch/>
        </p:blipFill>
        <p:spPr>
          <a:xfrm>
            <a:off x="453175" y="6500777"/>
            <a:ext cx="789250" cy="140346"/>
          </a:xfrm>
          <a:prstGeom prst="rect">
            <a:avLst/>
          </a:prstGeom>
        </p:spPr>
      </p:pic>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450000" y="636588"/>
            <a:ext cx="11293200" cy="997812"/>
          </a:xfrm>
          <a:prstGeom prst="rect">
            <a:avLst/>
          </a:prstGeom>
        </p:spPr>
        <p:txBody>
          <a:bodyPr vert="horz" lIns="0" tIns="0" rIns="0" bIns="0" rtlCol="0" anchor="t" anchorCtr="0">
            <a:noAutofit/>
          </a:bodyPr>
          <a:lstStyle/>
          <a:p>
            <a:r>
              <a:rPr lang="en-GB" dirty="0"/>
              <a:t>Click to add title</a:t>
            </a:r>
          </a:p>
        </p:txBody>
      </p:sp>
      <p:sp>
        <p:nvSpPr>
          <p:cNvPr id="3" name="Text Placeholder 2"/>
          <p:cNvSpPr>
            <a:spLocks noGrp="1"/>
          </p:cNvSpPr>
          <p:nvPr>
            <p:ph type="body" idx="1"/>
          </p:nvPr>
        </p:nvSpPr>
        <p:spPr>
          <a:xfrm>
            <a:off x="450000" y="1990800"/>
            <a:ext cx="11293200" cy="4359200"/>
          </a:xfrm>
          <a:prstGeom prst="rect">
            <a:avLst/>
          </a:prstGeom>
        </p:spPr>
        <p:txBody>
          <a:bodyPr vert="horz" lIns="0" tIns="0" rIns="0" bIns="0" rtlCol="0">
            <a:noAutofit/>
          </a:bodyPr>
          <a:lstStyle/>
          <a:p>
            <a:pPr lvl="0"/>
            <a:r>
              <a:rPr lang="en-GB" noProof="0" dirty="0"/>
              <a:t>Level 1                                                                                                                                                                                                                                          Press ENTER then TAB to view next text style                                                                                                                                                                          Press SHIFT+TAB to view previous text style</a:t>
            </a:r>
          </a:p>
          <a:p>
            <a:pPr lvl="1"/>
            <a:r>
              <a:rPr lang="en-GB" noProof="0" dirty="0"/>
              <a:t>Level 2</a:t>
            </a:r>
          </a:p>
          <a:p>
            <a:pPr lvl="2"/>
            <a:r>
              <a:rPr lang="en-GB" noProof="0" dirty="0"/>
              <a:t>Level 3</a:t>
            </a:r>
          </a:p>
          <a:p>
            <a:pPr lvl="3"/>
            <a:r>
              <a:rPr lang="en-GB" noProof="0" dirty="0"/>
              <a:t>Level 4, Header</a:t>
            </a:r>
          </a:p>
          <a:p>
            <a:pPr lvl="4"/>
            <a:r>
              <a:rPr lang="en-GB" noProof="0" dirty="0"/>
              <a:t>Level 5, Body</a:t>
            </a:r>
          </a:p>
          <a:p>
            <a:pPr lvl="5"/>
            <a:r>
              <a:rPr lang="en-GB" noProof="0" dirty="0"/>
              <a:t>Level 6</a:t>
            </a:r>
          </a:p>
          <a:p>
            <a:pPr lvl="6"/>
            <a:r>
              <a:rPr lang="en-GB" noProof="0" dirty="0"/>
              <a:t>Level 7, Small Header</a:t>
            </a:r>
          </a:p>
          <a:p>
            <a:pPr lvl="7"/>
            <a:r>
              <a:rPr lang="en-GB" noProof="0" dirty="0"/>
              <a:t>Level 8, Small Body</a:t>
            </a:r>
          </a:p>
          <a:p>
            <a:pPr lvl="8"/>
            <a:r>
              <a:rPr lang="en-GB" noProof="0" dirty="0"/>
              <a:t>Level 9, Infographic</a:t>
            </a: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829" r:id="rId2"/>
    <p:sldLayoutId id="2147483830" r:id="rId3"/>
    <p:sldLayoutId id="2147483831" r:id="rId4"/>
    <p:sldLayoutId id="2147483851" r:id="rId5"/>
    <p:sldLayoutId id="2147483848" r:id="rId6"/>
    <p:sldLayoutId id="2147483732" r:id="rId7"/>
    <p:sldLayoutId id="2147483852" r:id="rId8"/>
    <p:sldLayoutId id="2147483841" r:id="rId9"/>
    <p:sldLayoutId id="2147483854" r:id="rId10"/>
    <p:sldLayoutId id="2147483833" r:id="rId11"/>
    <p:sldLayoutId id="2147483834" r:id="rId12"/>
    <p:sldLayoutId id="2147483835" r:id="rId13"/>
    <p:sldLayoutId id="2147483817" r:id="rId14"/>
    <p:sldLayoutId id="2147483815" r:id="rId15"/>
    <p:sldLayoutId id="2147483836" r:id="rId16"/>
    <p:sldLayoutId id="2147483845" r:id="rId17"/>
    <p:sldLayoutId id="2147483843" r:id="rId18"/>
    <p:sldLayoutId id="2147483846" r:id="rId19"/>
    <p:sldLayoutId id="2147483821" r:id="rId20"/>
    <p:sldLayoutId id="2147483822" r:id="rId21"/>
    <p:sldLayoutId id="2147483853" r:id="rId22"/>
  </p:sldLayoutIdLst>
  <p:hf hdr="0"/>
  <p:txStyles>
    <p:titleStyle>
      <a:lvl1pPr algn="l" defTabSz="914400" rtl="0" eaLnBrk="1" latinLnBrk="0" hangingPunct="1">
        <a:lnSpc>
          <a:spcPct val="83000"/>
        </a:lnSpc>
        <a:spcBef>
          <a:spcPct val="0"/>
        </a:spcBef>
        <a:buNone/>
        <a:defRPr sz="3600" kern="1200">
          <a:solidFill>
            <a:srgbClr val="0099DA"/>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540000" indent="-1800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0"/>
        </a:spcBef>
        <a:spcAft>
          <a:spcPts val="1000"/>
        </a:spcAft>
        <a:buFont typeface="Arial" panose="020B0604020202020204" pitchFamily="34" charset="0"/>
        <a:buChar char="​"/>
        <a:defRPr sz="1400" b="0" kern="1200">
          <a:solidFill>
            <a:srgbClr val="0099DA"/>
          </a:solidFill>
          <a:latin typeface="+mj-lt"/>
          <a:ea typeface="+mn-ea"/>
          <a:cs typeface="+mn-cs"/>
        </a:defRPr>
      </a:lvl4pPr>
      <a:lvl5pPr marL="0" indent="0" algn="l" defTabSz="914400" rtl="0" eaLnBrk="1" latinLnBrk="0" hangingPunct="1">
        <a:lnSpc>
          <a:spcPct val="100000"/>
        </a:lnSpc>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5pPr>
      <a:lvl6pPr marL="90000" indent="-90000" algn="l" defTabSz="914400" rtl="0" eaLnBrk="1" latinLnBrk="0" hangingPunct="1">
        <a:lnSpc>
          <a:spcPct val="100000"/>
        </a:lnSpc>
        <a:spcBef>
          <a:spcPts val="0"/>
        </a:spcBef>
        <a:spcAft>
          <a:spcPts val="300"/>
        </a:spcAft>
        <a:buFont typeface="Arial" panose="020B0604020202020204" pitchFamily="34" charset="0"/>
        <a:buChar char="•"/>
        <a:defRPr sz="1000" b="0"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500"/>
        </a:spcAft>
        <a:buFont typeface="Arial" panose="020B0604020202020204" pitchFamily="34" charset="0"/>
        <a:buChar char="​"/>
        <a:defRPr sz="1000" b="0" kern="1200" cap="none" baseline="0">
          <a:solidFill>
            <a:srgbClr val="0099DA"/>
          </a:solidFill>
          <a:latin typeface="+mj-lt"/>
          <a:ea typeface="+mn-ea"/>
          <a:cs typeface="+mn-cs"/>
        </a:defRPr>
      </a:lvl7pPr>
      <a:lvl8pPr marL="0" indent="0" algn="l" defTabSz="914400" rtl="0" eaLnBrk="1" latinLnBrk="0" hangingPunct="1">
        <a:lnSpc>
          <a:spcPct val="100000"/>
        </a:lnSpc>
        <a:spcBef>
          <a:spcPts val="0"/>
        </a:spcBef>
        <a:spcAft>
          <a:spcPts val="3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83000"/>
        </a:lnSpc>
        <a:spcBef>
          <a:spcPts val="1200"/>
        </a:spcBef>
        <a:spcAft>
          <a:spcPts val="1200"/>
        </a:spcAft>
        <a:buFont typeface="Arial" panose="020B0604020202020204" pitchFamily="34" charset="0"/>
        <a:buChar char="​"/>
        <a:defRPr sz="6000" kern="1200" baseline="0">
          <a:solidFill>
            <a:srgbClr val="0099D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 userDrawn="1">
          <p15:clr>
            <a:srgbClr val="A4A4A4"/>
          </p15:clr>
        </p15:guide>
        <p15:guide id="2" pos="668" userDrawn="1">
          <p15:clr>
            <a:srgbClr val="A4A4A4"/>
          </p15:clr>
        </p15:guide>
        <p15:guide id="3" orient="horz" pos="401" userDrawn="1">
          <p15:clr>
            <a:srgbClr val="A4A4A4"/>
          </p15:clr>
        </p15:guide>
        <p15:guide id="4" orient="horz" pos="4000" userDrawn="1">
          <p15:clr>
            <a:srgbClr val="A4A4A4"/>
          </p15:clr>
        </p15:guide>
        <p15:guide id="5" pos="895" userDrawn="1">
          <p15:clr>
            <a:srgbClr val="A4A4A4"/>
          </p15:clr>
        </p15:guide>
        <p15:guide id="6" pos="1280" userDrawn="1">
          <p15:clr>
            <a:srgbClr val="A4A4A4"/>
          </p15:clr>
        </p15:guide>
        <p15:guide id="7" pos="1506" userDrawn="1">
          <p15:clr>
            <a:srgbClr val="A4A4A4"/>
          </p15:clr>
        </p15:guide>
        <p15:guide id="8" pos="1891" userDrawn="1">
          <p15:clr>
            <a:srgbClr val="A4A4A4"/>
          </p15:clr>
        </p15:guide>
        <p15:guide id="9" pos="2118" userDrawn="1">
          <p15:clr>
            <a:srgbClr val="A4A4A4"/>
          </p15:clr>
        </p15:guide>
        <p15:guide id="10" pos="2503" userDrawn="1">
          <p15:clr>
            <a:srgbClr val="A4A4A4"/>
          </p15:clr>
        </p15:guide>
        <p15:guide id="11" pos="2730" userDrawn="1">
          <p15:clr>
            <a:srgbClr val="A4A4A4"/>
          </p15:clr>
        </p15:guide>
        <p15:guide id="12" pos="3114" userDrawn="1">
          <p15:clr>
            <a:srgbClr val="A4A4A4"/>
          </p15:clr>
        </p15:guide>
        <p15:guide id="13" pos="3341" userDrawn="1">
          <p15:clr>
            <a:srgbClr val="A4A4A4"/>
          </p15:clr>
        </p15:guide>
        <p15:guide id="14" pos="3726" userDrawn="1">
          <p15:clr>
            <a:srgbClr val="A4A4A4"/>
          </p15:clr>
        </p15:guide>
        <p15:guide id="15" pos="3953" userDrawn="1">
          <p15:clr>
            <a:srgbClr val="A4A4A4"/>
          </p15:clr>
        </p15:guide>
        <p15:guide id="16" pos="4338" userDrawn="1">
          <p15:clr>
            <a:srgbClr val="A4A4A4"/>
          </p15:clr>
        </p15:guide>
        <p15:guide id="17" pos="4565" userDrawn="1">
          <p15:clr>
            <a:srgbClr val="A4A4A4"/>
          </p15:clr>
        </p15:guide>
        <p15:guide id="18" pos="4949" userDrawn="1">
          <p15:clr>
            <a:srgbClr val="A4A4A4"/>
          </p15:clr>
        </p15:guide>
        <p15:guide id="19" pos="5176" userDrawn="1">
          <p15:clr>
            <a:srgbClr val="A4A4A4"/>
          </p15:clr>
        </p15:guide>
        <p15:guide id="20" pos="5561" userDrawn="1">
          <p15:clr>
            <a:srgbClr val="A4A4A4"/>
          </p15:clr>
        </p15:guide>
        <p15:guide id="21" pos="5788" userDrawn="1">
          <p15:clr>
            <a:srgbClr val="A4A4A4"/>
          </p15:clr>
        </p15:guide>
        <p15:guide id="22" pos="6173" userDrawn="1">
          <p15:clr>
            <a:srgbClr val="A4A4A4"/>
          </p15:clr>
        </p15:guide>
        <p15:guide id="23" pos="6400" userDrawn="1">
          <p15:clr>
            <a:srgbClr val="A4A4A4"/>
          </p15:clr>
        </p15:guide>
        <p15:guide id="24" pos="6784" userDrawn="1">
          <p15:clr>
            <a:srgbClr val="A4A4A4"/>
          </p15:clr>
        </p15:guide>
        <p15:guide id="25" pos="7011" userDrawn="1">
          <p15:clr>
            <a:srgbClr val="A4A4A4"/>
          </p15:clr>
        </p15:guide>
        <p15:guide id="26" pos="7396" userDrawn="1">
          <p15:clr>
            <a:srgbClr val="A4A4A4"/>
          </p15:clr>
        </p15:guide>
        <p15:guide id="28"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8.xml"/><Relationship Id="rId1" Type="http://schemas.openxmlformats.org/officeDocument/2006/relationships/customXml" Target="../../customXml/item20.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ustomXml" Target="../../customXml/item6.xml"/><Relationship Id="rId1" Type="http://schemas.openxmlformats.org/officeDocument/2006/relationships/customXml" Target="../../customXml/item15.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23.xml"/><Relationship Id="rId1" Type="http://schemas.openxmlformats.org/officeDocument/2006/relationships/customXml" Target="../../customXml/item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www.milestonepstools.com/"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17.xml"/><Relationship Id="rId1" Type="http://schemas.openxmlformats.org/officeDocument/2006/relationships/customXml" Target="../../customXml/item1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ustomXml" Target="../../customXml/item22.xml"/><Relationship Id="rId1" Type="http://schemas.openxmlformats.org/officeDocument/2006/relationships/customXml" Target="../../customXml/item19.xml"/><Relationship Id="rId5" Type="http://schemas.openxmlformats.org/officeDocument/2006/relationships/image" Target="../media/image23.gif"/><Relationship Id="rId4" Type="http://schemas.openxmlformats.org/officeDocument/2006/relationships/hyperlink" Target="https://github.com/joshooaj/pwshmipsession"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customXml" Target="../../customXml/item7.xml"/><Relationship Id="rId1" Type="http://schemas.openxmlformats.org/officeDocument/2006/relationships/customXml" Target="../../customXml/item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7FEF-2EE2-F851-AFFE-44602DE26C0D}"/>
              </a:ext>
            </a:extLst>
          </p:cNvPr>
          <p:cNvSpPr>
            <a:spLocks noGrp="1"/>
          </p:cNvSpPr>
          <p:nvPr>
            <p:ph type="ctrTitle"/>
          </p:nvPr>
        </p:nvSpPr>
        <p:spPr/>
        <p:txBody>
          <a:bodyPr anchor="ctr" anchorCtr="0"/>
          <a:lstStyle/>
          <a:p>
            <a:r>
              <a:rPr lang="en-GB" dirty="0"/>
              <a:t>PowerShell for MIP Developers</a:t>
            </a:r>
          </a:p>
        </p:txBody>
      </p:sp>
      <p:sp>
        <p:nvSpPr>
          <p:cNvPr id="3" name="Text Placeholder 2">
            <a:extLst>
              <a:ext uri="{FF2B5EF4-FFF2-40B4-BE49-F238E27FC236}">
                <a16:creationId xmlns:a16="http://schemas.microsoft.com/office/drawing/2014/main" id="{19E1DFFA-213D-8CEC-806F-02D8676789A9}"/>
              </a:ext>
            </a:extLst>
          </p:cNvPr>
          <p:cNvSpPr>
            <a:spLocks noGrp="1"/>
          </p:cNvSpPr>
          <p:nvPr>
            <p:ph type="body" sz="quarter" idx="18"/>
          </p:nvPr>
        </p:nvSpPr>
        <p:spPr/>
        <p:txBody>
          <a:bodyPr/>
          <a:lstStyle/>
          <a:p>
            <a:r>
              <a:rPr lang="en-GB" dirty="0"/>
              <a:t>Josh Hendricks</a:t>
            </a:r>
          </a:p>
        </p:txBody>
      </p:sp>
      <p:sp>
        <p:nvSpPr>
          <p:cNvPr id="4" name="Text Placeholder 3">
            <a:extLst>
              <a:ext uri="{FF2B5EF4-FFF2-40B4-BE49-F238E27FC236}">
                <a16:creationId xmlns:a16="http://schemas.microsoft.com/office/drawing/2014/main" id="{0E8E14DB-2AD3-690B-4A40-C1BC88DEA6A6}"/>
              </a:ext>
            </a:extLst>
          </p:cNvPr>
          <p:cNvSpPr>
            <a:spLocks noGrp="1"/>
          </p:cNvSpPr>
          <p:nvPr>
            <p:ph type="body" sz="quarter" idx="19"/>
          </p:nvPr>
        </p:nvSpPr>
        <p:spPr/>
        <p:txBody>
          <a:bodyPr/>
          <a:lstStyle/>
          <a:p>
            <a:r>
              <a:rPr lang="en-GB" dirty="0"/>
              <a:t>Principal Engineer | Microsoft MVP</a:t>
            </a:r>
          </a:p>
        </p:txBody>
      </p:sp>
    </p:spTree>
    <p:custDataLst>
      <p:custData r:id="rId1"/>
      <p:custData r:id="rId2"/>
    </p:custDataLst>
    <p:extLst>
      <p:ext uri="{BB962C8B-B14F-4D97-AF65-F5344CB8AC3E}">
        <p14:creationId xmlns:p14="http://schemas.microsoft.com/office/powerpoint/2010/main" val="236458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CE416-1418-3C57-8670-76F9DA8304DE}"/>
              </a:ext>
            </a:extLst>
          </p:cNvPr>
          <p:cNvSpPr>
            <a:spLocks noGrp="1"/>
          </p:cNvSpPr>
          <p:nvPr>
            <p:ph type="dt" sz="half" idx="15"/>
          </p:nvPr>
        </p:nvSpPr>
        <p:spPr/>
        <p:txBody>
          <a:bodyPr/>
          <a:lstStyle/>
          <a:p>
            <a:fld id="{1BDA8DE9-43A5-4CF3-9B56-E6119215D5B1}" type="datetime4">
              <a:rPr lang="en-GB" smtClean="0"/>
              <a:t>22 June 2025</a:t>
            </a:fld>
            <a:endParaRPr lang="en-GB" dirty="0"/>
          </a:p>
        </p:txBody>
      </p:sp>
      <p:sp>
        <p:nvSpPr>
          <p:cNvPr id="3" name="Footer Placeholder 2">
            <a:extLst>
              <a:ext uri="{FF2B5EF4-FFF2-40B4-BE49-F238E27FC236}">
                <a16:creationId xmlns:a16="http://schemas.microsoft.com/office/drawing/2014/main" id="{0CFEADD2-350D-8380-87BF-D74893CD738C}"/>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443C538C-71C9-3893-6B53-706DC9111ED8}"/>
              </a:ext>
            </a:extLst>
          </p:cNvPr>
          <p:cNvSpPr>
            <a:spLocks noGrp="1"/>
          </p:cNvSpPr>
          <p:nvPr>
            <p:ph type="sldNum" sz="quarter" idx="18"/>
          </p:nvPr>
        </p:nvSpPr>
        <p:spPr/>
        <p:txBody>
          <a:bodyPr/>
          <a:lstStyle/>
          <a:p>
            <a:fld id="{23AA811B-2EBD-4900-905E-5BE206449611}" type="slidenum">
              <a:rPr lang="en-GB" smtClean="0"/>
              <a:pPr/>
              <a:t>2</a:t>
            </a:fld>
            <a:endParaRPr lang="en-GB" dirty="0"/>
          </a:p>
        </p:txBody>
      </p:sp>
      <p:sp>
        <p:nvSpPr>
          <p:cNvPr id="8" name="Title 7">
            <a:extLst>
              <a:ext uri="{FF2B5EF4-FFF2-40B4-BE49-F238E27FC236}">
                <a16:creationId xmlns:a16="http://schemas.microsoft.com/office/drawing/2014/main" id="{252B52E1-678E-DFBD-2517-6A8BD6AEF464}"/>
              </a:ext>
            </a:extLst>
          </p:cNvPr>
          <p:cNvSpPr>
            <a:spLocks noGrp="1"/>
          </p:cNvSpPr>
          <p:nvPr>
            <p:ph type="title"/>
          </p:nvPr>
        </p:nvSpPr>
        <p:spPr/>
        <p:txBody>
          <a:bodyPr/>
          <a:lstStyle/>
          <a:p>
            <a:pPr>
              <a:lnSpc>
                <a:spcPct val="100000"/>
              </a:lnSpc>
            </a:pPr>
            <a:r>
              <a:rPr lang="en-US" dirty="0"/>
              <a:t>Who am I</a:t>
            </a:r>
            <a:br>
              <a:rPr lang="en-US" dirty="0"/>
            </a:br>
            <a:r>
              <a:rPr lang="en-US" sz="2400" dirty="0">
                <a:solidFill>
                  <a:schemeClr val="tx1"/>
                </a:solidFill>
                <a:latin typeface="Aptos" panose="020B0004020202020204" pitchFamily="34" charset="0"/>
              </a:rPr>
              <a:t>Josh Hendricks / Principle Engineer</a:t>
            </a:r>
          </a:p>
        </p:txBody>
      </p:sp>
      <p:sp>
        <p:nvSpPr>
          <p:cNvPr id="9" name="Subtitle 8">
            <a:extLst>
              <a:ext uri="{FF2B5EF4-FFF2-40B4-BE49-F238E27FC236}">
                <a16:creationId xmlns:a16="http://schemas.microsoft.com/office/drawing/2014/main" id="{DC20DEEB-366A-429A-92CF-92B50DBDAC97}"/>
              </a:ext>
            </a:extLst>
          </p:cNvPr>
          <p:cNvSpPr>
            <a:spLocks noGrp="1"/>
          </p:cNvSpPr>
          <p:nvPr>
            <p:ph type="subTitle" idx="19"/>
          </p:nvPr>
        </p:nvSpPr>
        <p:spPr/>
        <p:txBody>
          <a:bodyPr/>
          <a:lstStyle/>
          <a:p>
            <a:endParaRPr lang="en-US"/>
          </a:p>
        </p:txBody>
      </p:sp>
      <p:sp>
        <p:nvSpPr>
          <p:cNvPr id="10" name="Content Placeholder 9">
            <a:extLst>
              <a:ext uri="{FF2B5EF4-FFF2-40B4-BE49-F238E27FC236}">
                <a16:creationId xmlns:a16="http://schemas.microsoft.com/office/drawing/2014/main" id="{9FB7F83A-3805-15F8-2C42-059637B74B1A}"/>
              </a:ext>
            </a:extLst>
          </p:cNvPr>
          <p:cNvSpPr>
            <a:spLocks noGrp="1"/>
          </p:cNvSpPr>
          <p:nvPr>
            <p:ph sz="quarter" idx="20"/>
          </p:nvPr>
        </p:nvSpPr>
        <p:spPr>
          <a:xfrm>
            <a:off x="449263" y="2520176"/>
            <a:ext cx="5646737" cy="3829824"/>
          </a:xfrm>
        </p:spPr>
        <p:txBody>
          <a:bodyPr/>
          <a:lstStyle/>
          <a:p>
            <a:r>
              <a:rPr lang="en-US" dirty="0"/>
              <a:t>Software engineer based in Oregon</a:t>
            </a:r>
          </a:p>
          <a:p>
            <a:r>
              <a:rPr lang="en-US" dirty="0"/>
              <a:t>Microsoft MVP, Azure / PowerShell</a:t>
            </a:r>
          </a:p>
          <a:p>
            <a:r>
              <a:rPr lang="en-US" dirty="0"/>
              <a:t>Joined Milestone in 2006</a:t>
            </a:r>
          </a:p>
          <a:p>
            <a:r>
              <a:rPr lang="en-US" dirty="0"/>
              <a:t>Built and maintains MilestonePSTools</a:t>
            </a:r>
          </a:p>
          <a:p>
            <a:r>
              <a:rPr lang="en-US" dirty="0"/>
              <a:t>On LinkedIn, GitHub, and Bluesky as @joshooaj</a:t>
            </a:r>
          </a:p>
          <a:p>
            <a:endParaRPr lang="en-US" dirty="0"/>
          </a:p>
        </p:txBody>
      </p:sp>
      <p:pic>
        <p:nvPicPr>
          <p:cNvPr id="14" name="Picture 13" descr="A person taking a selfie&#10;&#10;AI-generated content may be incorrect.">
            <a:extLst>
              <a:ext uri="{FF2B5EF4-FFF2-40B4-BE49-F238E27FC236}">
                <a16:creationId xmlns:a16="http://schemas.microsoft.com/office/drawing/2014/main" id="{2D57237F-DFC4-87C6-FE59-3D77F1ABF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774" y="1338497"/>
            <a:ext cx="4181005" cy="4181005"/>
          </a:xfrm>
          <a:prstGeom prst="rect">
            <a:avLst/>
          </a:prstGeom>
        </p:spPr>
      </p:pic>
    </p:spTree>
    <p:extLst>
      <p:ext uri="{BB962C8B-B14F-4D97-AF65-F5344CB8AC3E}">
        <p14:creationId xmlns:p14="http://schemas.microsoft.com/office/powerpoint/2010/main" val="227517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B7A618-6C58-3F9B-46DA-4D9C562A9EC5}"/>
              </a:ext>
            </a:extLst>
          </p:cNvPr>
          <p:cNvSpPr>
            <a:spLocks noGrp="1"/>
          </p:cNvSpPr>
          <p:nvPr>
            <p:ph type="dt" sz="half" idx="15"/>
          </p:nvPr>
        </p:nvSpPr>
        <p:spPr/>
        <p:txBody>
          <a:bodyPr/>
          <a:lstStyle/>
          <a:p>
            <a:fld id="{C6F33567-9933-4CE5-AA11-AB5C0D679CBF}" type="datetime4">
              <a:rPr lang="en-GB" smtClean="0"/>
              <a:t>22 June 2025</a:t>
            </a:fld>
            <a:endParaRPr lang="en-GB" dirty="0"/>
          </a:p>
        </p:txBody>
      </p:sp>
      <p:sp>
        <p:nvSpPr>
          <p:cNvPr id="3" name="Footer Placeholder 2">
            <a:extLst>
              <a:ext uri="{FF2B5EF4-FFF2-40B4-BE49-F238E27FC236}">
                <a16:creationId xmlns:a16="http://schemas.microsoft.com/office/drawing/2014/main" id="{689E5064-142D-4F86-79C8-48A3B3971E54}"/>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CDBCAE36-4A7A-404D-D43C-93D4B5E55514}"/>
              </a:ext>
            </a:extLst>
          </p:cNvPr>
          <p:cNvSpPr>
            <a:spLocks noGrp="1"/>
          </p:cNvSpPr>
          <p:nvPr>
            <p:ph type="sldNum" sz="quarter" idx="18"/>
          </p:nvPr>
        </p:nvSpPr>
        <p:spPr/>
        <p:txBody>
          <a:bodyPr/>
          <a:lstStyle/>
          <a:p>
            <a:fld id="{23AA811B-2EBD-4900-905E-5BE206449611}" type="slidenum">
              <a:rPr lang="en-GB" smtClean="0"/>
              <a:pPr/>
              <a:t>3</a:t>
            </a:fld>
            <a:endParaRPr lang="en-GB" dirty="0"/>
          </a:p>
        </p:txBody>
      </p:sp>
      <p:sp>
        <p:nvSpPr>
          <p:cNvPr id="5" name="Title 4">
            <a:extLst>
              <a:ext uri="{FF2B5EF4-FFF2-40B4-BE49-F238E27FC236}">
                <a16:creationId xmlns:a16="http://schemas.microsoft.com/office/drawing/2014/main" id="{A03D3928-9163-6582-4F3B-63C133DDC60C}"/>
              </a:ext>
            </a:extLst>
          </p:cNvPr>
          <p:cNvSpPr>
            <a:spLocks noGrp="1"/>
          </p:cNvSpPr>
          <p:nvPr>
            <p:ph type="title"/>
          </p:nvPr>
        </p:nvSpPr>
        <p:spPr/>
        <p:txBody>
          <a:bodyPr/>
          <a:lstStyle/>
          <a:p>
            <a:r>
              <a:rPr lang="en-US" dirty="0"/>
              <a:t>Agenda</a:t>
            </a:r>
          </a:p>
        </p:txBody>
      </p:sp>
      <p:sp>
        <p:nvSpPr>
          <p:cNvPr id="6" name="Subtitle 5">
            <a:extLst>
              <a:ext uri="{FF2B5EF4-FFF2-40B4-BE49-F238E27FC236}">
                <a16:creationId xmlns:a16="http://schemas.microsoft.com/office/drawing/2014/main" id="{80BF85EB-708D-4326-1099-F798C915BFBF}"/>
              </a:ext>
            </a:extLst>
          </p:cNvPr>
          <p:cNvSpPr>
            <a:spLocks noGrp="1"/>
          </p:cNvSpPr>
          <p:nvPr>
            <p:ph type="subTitle" idx="19"/>
          </p:nvPr>
        </p:nvSpPr>
        <p:spPr/>
        <p:txBody>
          <a:bodyPr/>
          <a:lstStyle/>
          <a:p>
            <a:endParaRPr lang="en-US"/>
          </a:p>
        </p:txBody>
      </p:sp>
      <p:sp>
        <p:nvSpPr>
          <p:cNvPr id="7" name="Content Placeholder 6">
            <a:extLst>
              <a:ext uri="{FF2B5EF4-FFF2-40B4-BE49-F238E27FC236}">
                <a16:creationId xmlns:a16="http://schemas.microsoft.com/office/drawing/2014/main" id="{35513973-6615-F87F-35CC-E36C8485F622}"/>
              </a:ext>
            </a:extLst>
          </p:cNvPr>
          <p:cNvSpPr>
            <a:spLocks noGrp="1"/>
          </p:cNvSpPr>
          <p:nvPr>
            <p:ph sz="quarter" idx="20"/>
          </p:nvPr>
        </p:nvSpPr>
        <p:spPr>
          <a:xfrm>
            <a:off x="449263" y="2308484"/>
            <a:ext cx="5646737" cy="3977221"/>
          </a:xfrm>
        </p:spPr>
        <p:txBody>
          <a:bodyPr/>
          <a:lstStyle/>
          <a:p>
            <a:r>
              <a:rPr lang="en-US" dirty="0"/>
              <a:t>Why PowerShell?</a:t>
            </a:r>
          </a:p>
          <a:p>
            <a:r>
              <a:rPr lang="en-US" dirty="0"/>
              <a:t>Introduction to MilestonePSTools</a:t>
            </a:r>
          </a:p>
          <a:p>
            <a:r>
              <a:rPr lang="en-US" dirty="0"/>
              <a:t>What kind of developer tasks is this good for?</a:t>
            </a:r>
          </a:p>
        </p:txBody>
      </p:sp>
      <p:sp>
        <p:nvSpPr>
          <p:cNvPr id="8" name="Content Placeholder 6">
            <a:extLst>
              <a:ext uri="{FF2B5EF4-FFF2-40B4-BE49-F238E27FC236}">
                <a16:creationId xmlns:a16="http://schemas.microsoft.com/office/drawing/2014/main" id="{0536468C-B20B-74E8-2083-7095EB191C2C}"/>
              </a:ext>
            </a:extLst>
          </p:cNvPr>
          <p:cNvSpPr txBox="1">
            <a:spLocks/>
          </p:cNvSpPr>
          <p:nvPr/>
        </p:nvSpPr>
        <p:spPr>
          <a:xfrm>
            <a:off x="6498236" y="2308484"/>
            <a:ext cx="5181601" cy="3977222"/>
          </a:xfrm>
          <a:prstGeom prst="rect">
            <a:avLst/>
          </a:prstGeom>
        </p:spPr>
        <p:txBody>
          <a:bodyPr vert="horz" lIns="0" tIns="0" rIns="0" bIns="0" rtlCol="0">
            <a:noAutofit/>
          </a:bodyPr>
          <a:lstStyle>
            <a:lvl1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1pPr>
            <a:lvl2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2pPr>
            <a:lvl3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3pPr>
            <a:lvl4pPr marL="288000" indent="-288000" algn="l" defTabSz="914400" rtl="0" eaLnBrk="1" latinLnBrk="0" hangingPunct="1">
              <a:lnSpc>
                <a:spcPct val="150000"/>
              </a:lnSpc>
              <a:spcBef>
                <a:spcPts val="0"/>
              </a:spcBef>
              <a:spcAft>
                <a:spcPts val="0"/>
              </a:spcAft>
              <a:buFont typeface="Arial" panose="020B0604020202020204" pitchFamily="34" charset="0"/>
              <a:buChar char="•"/>
              <a:defRPr sz="2400" b="0" kern="1200" cap="none" baseline="0">
                <a:solidFill>
                  <a:schemeClr val="tx1"/>
                </a:solidFill>
                <a:latin typeface="+mn-lt"/>
                <a:ea typeface="+mn-ea"/>
                <a:cs typeface="+mn-cs"/>
              </a:defRPr>
            </a:lvl4pPr>
            <a:lvl5pPr marL="288000" indent="-288000" algn="l" defTabSz="914400" rtl="0" eaLnBrk="1" latinLnBrk="0" hangingPunct="1">
              <a:lnSpc>
                <a:spcPct val="150000"/>
              </a:lnSpc>
              <a:spcBef>
                <a:spcPts val="0"/>
              </a:spcBef>
              <a:spcAft>
                <a:spcPts val="0"/>
              </a:spcAft>
              <a:buFont typeface="Arial" panose="020B0604020202020204" pitchFamily="34" charset="0"/>
              <a:buChar char="•"/>
              <a:tabLst/>
              <a:defRPr sz="2400" kern="1200" cap="none" baseline="0">
                <a:solidFill>
                  <a:schemeClr val="tx1"/>
                </a:solidFill>
                <a:latin typeface="+mn-lt"/>
                <a:ea typeface="+mn-ea"/>
                <a:cs typeface="+mn-cs"/>
              </a:defRPr>
            </a:lvl5pPr>
            <a:lvl6pPr marL="288000" indent="-288000" algn="l" defTabSz="914400" rtl="0" eaLnBrk="1" latinLnBrk="0" hangingPunct="1">
              <a:lnSpc>
                <a:spcPct val="150000"/>
              </a:lnSpc>
              <a:spcBef>
                <a:spcPts val="0"/>
              </a:spcBef>
              <a:spcAft>
                <a:spcPts val="0"/>
              </a:spcAft>
              <a:buFont typeface="Arial" panose="020B0604020202020204" pitchFamily="34" charset="0"/>
              <a:buChar char="•"/>
              <a:defRPr sz="2400" b="0" kern="1200" cap="none" baseline="0">
                <a:solidFill>
                  <a:schemeClr val="tx1"/>
                </a:solidFill>
                <a:latin typeface="+mn-lt"/>
                <a:ea typeface="+mn-ea"/>
                <a:cs typeface="+mn-cs"/>
              </a:defRPr>
            </a:lvl6pPr>
            <a:lvl7pPr marL="288000" indent="-288000" algn="l" defTabSz="914400" rtl="0" eaLnBrk="1" latinLnBrk="0" hangingPunct="1">
              <a:lnSpc>
                <a:spcPct val="150000"/>
              </a:lnSpc>
              <a:spcBef>
                <a:spcPts val="0"/>
              </a:spcBef>
              <a:spcAft>
                <a:spcPts val="0"/>
              </a:spcAft>
              <a:buFont typeface="Arial" panose="020B0604020202020204" pitchFamily="34" charset="0"/>
              <a:buChar char="•"/>
              <a:defRPr sz="2400" b="0" kern="1200" cap="none" baseline="0">
                <a:solidFill>
                  <a:schemeClr val="tx1"/>
                </a:solidFill>
                <a:latin typeface="+mn-lt"/>
                <a:ea typeface="+mn-ea"/>
                <a:cs typeface="+mn-cs"/>
              </a:defRPr>
            </a:lvl7pPr>
            <a:lvl8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8pPr>
            <a:lvl9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9pPr>
          </a:lstStyle>
          <a:p>
            <a:r>
              <a:rPr lang="en-US" dirty="0"/>
              <a:t>Install MilestonePSTools</a:t>
            </a:r>
          </a:p>
          <a:p>
            <a:r>
              <a:rPr lang="en-US" dirty="0"/>
              <a:t>Add cameras in bulk</a:t>
            </a:r>
          </a:p>
          <a:p>
            <a:r>
              <a:rPr lang="en-US" dirty="0"/>
              <a:t>Configure streams</a:t>
            </a:r>
          </a:p>
          <a:p>
            <a:r>
              <a:rPr lang="en-US" dirty="0"/>
              <a:t>Add/configure roles</a:t>
            </a:r>
          </a:p>
          <a:p>
            <a:r>
              <a:rPr lang="en-US" dirty="0"/>
              <a:t>Generate reports</a:t>
            </a:r>
          </a:p>
          <a:p>
            <a:r>
              <a:rPr lang="en-US" dirty="0"/>
              <a:t>Export/</a:t>
            </a:r>
            <a:r>
              <a:rPr lang="en-US"/>
              <a:t>import cameras</a:t>
            </a:r>
            <a:endParaRPr lang="en-US" dirty="0"/>
          </a:p>
        </p:txBody>
      </p:sp>
      <p:sp>
        <p:nvSpPr>
          <p:cNvPr id="9" name="TextBox 8">
            <a:extLst>
              <a:ext uri="{FF2B5EF4-FFF2-40B4-BE49-F238E27FC236}">
                <a16:creationId xmlns:a16="http://schemas.microsoft.com/office/drawing/2014/main" id="{EF9074E2-FE84-379D-A5E0-071099DC9D13}"/>
              </a:ext>
            </a:extLst>
          </p:cNvPr>
          <p:cNvSpPr txBox="1"/>
          <p:nvPr/>
        </p:nvSpPr>
        <p:spPr>
          <a:xfrm>
            <a:off x="449263" y="1754486"/>
            <a:ext cx="2983042" cy="553998"/>
          </a:xfrm>
          <a:prstGeom prst="rect">
            <a:avLst/>
          </a:prstGeom>
          <a:noFill/>
        </p:spPr>
        <p:txBody>
          <a:bodyPr wrap="square" lIns="0" tIns="0" rIns="0" bIns="0" rtlCol="0">
            <a:spAutoFit/>
          </a:bodyPr>
          <a:lstStyle/>
          <a:p>
            <a:pPr algn="l"/>
            <a:r>
              <a:rPr lang="en-US" sz="3600" dirty="0">
                <a:solidFill>
                  <a:schemeClr val="tx2"/>
                </a:solidFill>
              </a:rPr>
              <a:t>Introduction</a:t>
            </a:r>
          </a:p>
        </p:txBody>
      </p:sp>
      <p:sp>
        <p:nvSpPr>
          <p:cNvPr id="10" name="TextBox 9">
            <a:extLst>
              <a:ext uri="{FF2B5EF4-FFF2-40B4-BE49-F238E27FC236}">
                <a16:creationId xmlns:a16="http://schemas.microsoft.com/office/drawing/2014/main" id="{68C8FD84-7CC0-B198-C452-A5BEA2550FC1}"/>
              </a:ext>
            </a:extLst>
          </p:cNvPr>
          <p:cNvSpPr txBox="1"/>
          <p:nvPr/>
        </p:nvSpPr>
        <p:spPr>
          <a:xfrm>
            <a:off x="6498235" y="1754486"/>
            <a:ext cx="4579495" cy="553998"/>
          </a:xfrm>
          <a:prstGeom prst="rect">
            <a:avLst/>
          </a:prstGeom>
          <a:noFill/>
        </p:spPr>
        <p:txBody>
          <a:bodyPr wrap="square" lIns="0" tIns="0" rIns="0" bIns="0" rtlCol="0">
            <a:spAutoFit/>
          </a:bodyPr>
          <a:lstStyle/>
          <a:p>
            <a:pPr algn="l"/>
            <a:r>
              <a:rPr lang="en-US" sz="3600" dirty="0">
                <a:solidFill>
                  <a:schemeClr val="tx2"/>
                </a:solidFill>
              </a:rPr>
              <a:t>Hands-on </a:t>
            </a:r>
            <a:r>
              <a:rPr lang="en-US" sz="3600" dirty="0" err="1">
                <a:solidFill>
                  <a:schemeClr val="tx2"/>
                </a:solidFill>
              </a:rPr>
              <a:t>Excercise</a:t>
            </a:r>
            <a:endParaRPr lang="en-US" sz="3600" dirty="0">
              <a:solidFill>
                <a:schemeClr val="tx2"/>
              </a:solidFill>
            </a:endParaRPr>
          </a:p>
        </p:txBody>
      </p:sp>
    </p:spTree>
    <p:extLst>
      <p:ext uri="{BB962C8B-B14F-4D97-AF65-F5344CB8AC3E}">
        <p14:creationId xmlns:p14="http://schemas.microsoft.com/office/powerpoint/2010/main" val="398959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9919158-B382-6336-FC08-5713EE0F7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2858" y="1247775"/>
            <a:ext cx="11277600" cy="5610225"/>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hidden="1">
            <a:extLst>
              <a:ext uri="{FF2B5EF4-FFF2-40B4-BE49-F238E27FC236}">
                <a16:creationId xmlns:a16="http://schemas.microsoft.com/office/drawing/2014/main" id="{C91FF2DD-46D4-6379-81CE-98EB9DF4FEED}"/>
              </a:ext>
            </a:extLst>
          </p:cNvPr>
          <p:cNvSpPr>
            <a:spLocks noGrp="1"/>
          </p:cNvSpPr>
          <p:nvPr>
            <p:ph type="dt" sz="half" idx="15"/>
          </p:nvPr>
        </p:nvSpPr>
        <p:spPr/>
        <p:txBody>
          <a:bodyPr/>
          <a:lstStyle/>
          <a:p>
            <a:fld id="{C6F33567-9933-4CE5-AA11-AB5C0D679CBF}" type="datetime4">
              <a:rPr lang="en-GB" smtClean="0"/>
              <a:t>22 June 2025</a:t>
            </a:fld>
            <a:endParaRPr lang="en-GB" dirty="0"/>
          </a:p>
        </p:txBody>
      </p:sp>
      <p:sp>
        <p:nvSpPr>
          <p:cNvPr id="3" name="Footer Placeholder 2" hidden="1">
            <a:extLst>
              <a:ext uri="{FF2B5EF4-FFF2-40B4-BE49-F238E27FC236}">
                <a16:creationId xmlns:a16="http://schemas.microsoft.com/office/drawing/2014/main" id="{8A013428-7F55-2858-E2BA-8F9C4F868056}"/>
              </a:ext>
            </a:extLst>
          </p:cNvPr>
          <p:cNvSpPr>
            <a:spLocks noGrp="1"/>
          </p:cNvSpPr>
          <p:nvPr>
            <p:ph type="ftr" sz="quarter" idx="16"/>
          </p:nvPr>
        </p:nvSpPr>
        <p:spPr/>
        <p:txBody>
          <a:bodyPr/>
          <a:lstStyle/>
          <a:p>
            <a:endParaRPr lang="en-GB" dirty="0"/>
          </a:p>
        </p:txBody>
      </p:sp>
      <p:sp>
        <p:nvSpPr>
          <p:cNvPr id="4" name="Slide Number Placeholder 3" hidden="1">
            <a:extLst>
              <a:ext uri="{FF2B5EF4-FFF2-40B4-BE49-F238E27FC236}">
                <a16:creationId xmlns:a16="http://schemas.microsoft.com/office/drawing/2014/main" id="{044A35CD-3E80-440E-DF3F-254D73844A5E}"/>
              </a:ext>
            </a:extLst>
          </p:cNvPr>
          <p:cNvSpPr>
            <a:spLocks noGrp="1"/>
          </p:cNvSpPr>
          <p:nvPr>
            <p:ph type="sldNum" sz="quarter" idx="18"/>
          </p:nvPr>
        </p:nvSpPr>
        <p:spPr/>
        <p:txBody>
          <a:bodyPr/>
          <a:lstStyle/>
          <a:p>
            <a:fld id="{23AA811B-2EBD-4900-905E-5BE206449611}" type="slidenum">
              <a:rPr lang="en-GB" smtClean="0"/>
              <a:pPr/>
              <a:t>4</a:t>
            </a:fld>
            <a:endParaRPr lang="en-GB" dirty="0"/>
          </a:p>
        </p:txBody>
      </p:sp>
      <p:sp>
        <p:nvSpPr>
          <p:cNvPr id="5" name="Title 4">
            <a:extLst>
              <a:ext uri="{FF2B5EF4-FFF2-40B4-BE49-F238E27FC236}">
                <a16:creationId xmlns:a16="http://schemas.microsoft.com/office/drawing/2014/main" id="{64F3D70A-BA49-1F83-FDFF-48FC63FBF189}"/>
              </a:ext>
            </a:extLst>
          </p:cNvPr>
          <p:cNvSpPr>
            <a:spLocks noGrp="1"/>
          </p:cNvSpPr>
          <p:nvPr>
            <p:ph type="title"/>
          </p:nvPr>
        </p:nvSpPr>
        <p:spPr/>
        <p:txBody>
          <a:bodyPr/>
          <a:lstStyle/>
          <a:p>
            <a:r>
              <a:rPr lang="en-GB" dirty="0"/>
              <a:t>So, why PowerShell?</a:t>
            </a:r>
            <a:br>
              <a:rPr lang="en-GB" dirty="0"/>
            </a:br>
            <a:r>
              <a:rPr lang="en-GB" sz="2400" dirty="0">
                <a:solidFill>
                  <a:schemeClr val="tx1"/>
                </a:solidFill>
                <a:latin typeface="Aptos" panose="020B0004020202020204" pitchFamily="34" charset="0"/>
              </a:rPr>
              <a:t>(why not bash, </a:t>
            </a:r>
            <a:r>
              <a:rPr lang="en-GB" sz="2400" dirty="0" err="1">
                <a:solidFill>
                  <a:schemeClr val="tx1"/>
                </a:solidFill>
                <a:latin typeface="Aptos" panose="020B0004020202020204" pitchFamily="34" charset="0"/>
              </a:rPr>
              <a:t>zsh</a:t>
            </a:r>
            <a:r>
              <a:rPr lang="en-GB" sz="2400" dirty="0">
                <a:solidFill>
                  <a:schemeClr val="tx1"/>
                </a:solidFill>
                <a:latin typeface="Aptos" panose="020B0004020202020204" pitchFamily="34" charset="0"/>
              </a:rPr>
              <a:t>, </a:t>
            </a:r>
            <a:r>
              <a:rPr lang="en-GB" sz="2400" dirty="0" err="1">
                <a:solidFill>
                  <a:schemeClr val="tx1"/>
                </a:solidFill>
                <a:latin typeface="Aptos" panose="020B0004020202020204" pitchFamily="34" charset="0"/>
              </a:rPr>
              <a:t>nushell</a:t>
            </a:r>
            <a:r>
              <a:rPr lang="en-GB" sz="2400" dirty="0">
                <a:solidFill>
                  <a:schemeClr val="tx1"/>
                </a:solidFill>
                <a:latin typeface="Aptos" panose="020B0004020202020204" pitchFamily="34" charset="0"/>
              </a:rPr>
              <a:t>, or… </a:t>
            </a:r>
            <a:r>
              <a:rPr lang="en-GB" sz="2400" dirty="0" err="1">
                <a:solidFill>
                  <a:schemeClr val="tx1"/>
                </a:solidFill>
                <a:latin typeface="Aptos" panose="020B0004020202020204" pitchFamily="34" charset="0"/>
              </a:rPr>
              <a:t>cmd</a:t>
            </a:r>
            <a:r>
              <a:rPr lang="en-GB" sz="2400" dirty="0">
                <a:solidFill>
                  <a:schemeClr val="tx1"/>
                </a:solidFill>
                <a:latin typeface="Aptos" panose="020B0004020202020204" pitchFamily="34" charset="0"/>
              </a:rPr>
              <a:t>?)</a:t>
            </a:r>
          </a:p>
        </p:txBody>
      </p:sp>
      <p:sp>
        <p:nvSpPr>
          <p:cNvPr id="6" name="Subtitle 5">
            <a:extLst>
              <a:ext uri="{FF2B5EF4-FFF2-40B4-BE49-F238E27FC236}">
                <a16:creationId xmlns:a16="http://schemas.microsoft.com/office/drawing/2014/main" id="{DEAA1FC0-3239-312F-78DE-4F1F08B28A08}"/>
              </a:ext>
            </a:extLst>
          </p:cNvPr>
          <p:cNvSpPr>
            <a:spLocks noGrp="1"/>
          </p:cNvSpPr>
          <p:nvPr>
            <p:ph type="subTitle" idx="19"/>
          </p:nvPr>
        </p:nvSpPr>
        <p:spPr/>
        <p:txBody>
          <a:bodyPr/>
          <a:lstStyle/>
          <a:p>
            <a:endParaRPr lang="en-GB" dirty="0"/>
          </a:p>
        </p:txBody>
      </p:sp>
      <p:sp>
        <p:nvSpPr>
          <p:cNvPr id="7" name="Content Placeholder 6">
            <a:extLst>
              <a:ext uri="{FF2B5EF4-FFF2-40B4-BE49-F238E27FC236}">
                <a16:creationId xmlns:a16="http://schemas.microsoft.com/office/drawing/2014/main" id="{2E87D702-13F7-240E-044E-BAFB19552371}"/>
              </a:ext>
            </a:extLst>
          </p:cNvPr>
          <p:cNvSpPr>
            <a:spLocks noGrp="1"/>
          </p:cNvSpPr>
          <p:nvPr>
            <p:ph sz="quarter" idx="20"/>
          </p:nvPr>
        </p:nvSpPr>
        <p:spPr/>
        <p:txBody>
          <a:bodyPr/>
          <a:lstStyle/>
          <a:p>
            <a:r>
              <a:rPr lang="en-GB" dirty="0"/>
              <a:t>It’s an object-oriented shell / scripting language</a:t>
            </a:r>
          </a:p>
          <a:p>
            <a:r>
              <a:rPr lang="en-GB" dirty="0"/>
              <a:t>Windows PowerShell is based on .NET Framework</a:t>
            </a:r>
          </a:p>
          <a:p>
            <a:r>
              <a:rPr lang="en-GB" dirty="0"/>
              <a:t>Milestone offers an SDK based on .NET Framework</a:t>
            </a:r>
          </a:p>
          <a:p>
            <a:r>
              <a:rPr lang="en-GB" dirty="0"/>
              <a:t>We wrapped the MIP SDK in a PowerShell module</a:t>
            </a:r>
          </a:p>
          <a:p>
            <a:r>
              <a:rPr lang="en-GB" dirty="0"/>
              <a:t>Use and explore the MIP SDK on any computer…</a:t>
            </a:r>
          </a:p>
          <a:p>
            <a:r>
              <a:rPr lang="en-GB" dirty="0"/>
              <a:t>You don’t need Visual Studio</a:t>
            </a:r>
          </a:p>
          <a:p>
            <a:r>
              <a:rPr lang="en-GB" dirty="0"/>
              <a:t>Rapidly prototype, or build tools/solutions directly in PowerShell</a:t>
            </a:r>
          </a:p>
          <a:p>
            <a:r>
              <a:rPr lang="en-GB" dirty="0"/>
              <a:t>PowerShell also works on Linux &amp; Mac (but not MilestonePSTools… yet)</a:t>
            </a:r>
          </a:p>
          <a:p>
            <a:endParaRPr lang="en-GB" dirty="0"/>
          </a:p>
        </p:txBody>
      </p:sp>
    </p:spTree>
    <p:custDataLst>
      <p:custData r:id="rId1"/>
      <p:custData r:id="rId2"/>
    </p:custDataLst>
    <p:extLst>
      <p:ext uri="{BB962C8B-B14F-4D97-AF65-F5344CB8AC3E}">
        <p14:creationId xmlns:p14="http://schemas.microsoft.com/office/powerpoint/2010/main" val="348974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0D270A3A-9617-DABE-71FD-7A4B1C60FC47}"/>
              </a:ext>
            </a:extLst>
          </p:cNvPr>
          <p:cNvSpPr>
            <a:spLocks noGrp="1"/>
          </p:cNvSpPr>
          <p:nvPr>
            <p:ph type="dt" sz="half" idx="15"/>
          </p:nvPr>
        </p:nvSpPr>
        <p:spPr/>
        <p:txBody>
          <a:bodyPr/>
          <a:lstStyle/>
          <a:p>
            <a:fld id="{1BDA8DE9-43A5-4CF3-9B56-E6119215D5B1}" type="datetime4">
              <a:rPr lang="en-GB" smtClean="0"/>
              <a:t>22 June 2025</a:t>
            </a:fld>
            <a:endParaRPr lang="en-GB" dirty="0"/>
          </a:p>
        </p:txBody>
      </p:sp>
      <p:sp>
        <p:nvSpPr>
          <p:cNvPr id="3" name="Footer Placeholder 2" hidden="1">
            <a:extLst>
              <a:ext uri="{FF2B5EF4-FFF2-40B4-BE49-F238E27FC236}">
                <a16:creationId xmlns:a16="http://schemas.microsoft.com/office/drawing/2014/main" id="{4DF173C5-BF18-46B2-7CFD-CC3FA2C924A5}"/>
              </a:ext>
            </a:extLst>
          </p:cNvPr>
          <p:cNvSpPr>
            <a:spLocks noGrp="1"/>
          </p:cNvSpPr>
          <p:nvPr>
            <p:ph type="ftr" sz="quarter" idx="16"/>
          </p:nvPr>
        </p:nvSpPr>
        <p:spPr/>
        <p:txBody>
          <a:bodyPr/>
          <a:lstStyle/>
          <a:p>
            <a:endParaRPr lang="en-GB" dirty="0"/>
          </a:p>
        </p:txBody>
      </p:sp>
      <p:sp>
        <p:nvSpPr>
          <p:cNvPr id="4" name="Slide Number Placeholder 3" hidden="1">
            <a:extLst>
              <a:ext uri="{FF2B5EF4-FFF2-40B4-BE49-F238E27FC236}">
                <a16:creationId xmlns:a16="http://schemas.microsoft.com/office/drawing/2014/main" id="{BEA51823-27C1-2FC6-4CCA-B877E96E6EA9}"/>
              </a:ext>
            </a:extLst>
          </p:cNvPr>
          <p:cNvSpPr>
            <a:spLocks noGrp="1"/>
          </p:cNvSpPr>
          <p:nvPr>
            <p:ph type="sldNum" sz="quarter" idx="17"/>
          </p:nvPr>
        </p:nvSpPr>
        <p:spPr/>
        <p:txBody>
          <a:bodyPr/>
          <a:lstStyle/>
          <a:p>
            <a:fld id="{23AA811B-2EBD-4900-905E-5BE206449611}" type="slidenum">
              <a:rPr lang="en-GB" smtClean="0"/>
              <a:pPr/>
              <a:t>5</a:t>
            </a:fld>
            <a:endParaRPr lang="en-GB" dirty="0"/>
          </a:p>
        </p:txBody>
      </p:sp>
      <p:pic>
        <p:nvPicPr>
          <p:cNvPr id="9" name="Picture Placeholder 8">
            <a:hlinkClick r:id="rId4"/>
            <a:extLst>
              <a:ext uri="{FF2B5EF4-FFF2-40B4-BE49-F238E27FC236}">
                <a16:creationId xmlns:a16="http://schemas.microsoft.com/office/drawing/2014/main" id="{7B0D0B40-2E9F-5B26-1621-EB85208D6ABC}"/>
              </a:ext>
            </a:extLst>
          </p:cNvPr>
          <p:cNvPicPr>
            <a:picLocks noGrp="1" noChangeAspect="1"/>
          </p:cNvPicPr>
          <p:nvPr>
            <p:ph type="pic" sz="quarter" idx="13"/>
          </p:nvPr>
        </p:nvPicPr>
        <p:blipFill>
          <a:blip r:embed="rId5"/>
          <a:srcRect l="1141" r="1141"/>
          <a:stretch/>
        </p:blipFill>
        <p:spPr/>
      </p:pic>
      <p:sp>
        <p:nvSpPr>
          <p:cNvPr id="6" name="Title 5">
            <a:extLst>
              <a:ext uri="{FF2B5EF4-FFF2-40B4-BE49-F238E27FC236}">
                <a16:creationId xmlns:a16="http://schemas.microsoft.com/office/drawing/2014/main" id="{B1B2D68D-1B4F-4866-8034-BF456D9C34D0}"/>
              </a:ext>
            </a:extLst>
          </p:cNvPr>
          <p:cNvSpPr>
            <a:spLocks noGrp="1"/>
          </p:cNvSpPr>
          <p:nvPr>
            <p:ph type="ctrTitle"/>
          </p:nvPr>
        </p:nvSpPr>
        <p:spPr/>
        <p:txBody>
          <a:bodyPr/>
          <a:lstStyle/>
          <a:p>
            <a:r>
              <a:rPr lang="en-GB" sz="4400" dirty="0"/>
              <a:t>MilestonePSTools</a:t>
            </a:r>
          </a:p>
        </p:txBody>
      </p:sp>
      <p:sp>
        <p:nvSpPr>
          <p:cNvPr id="7" name="Subtitle 6">
            <a:extLst>
              <a:ext uri="{FF2B5EF4-FFF2-40B4-BE49-F238E27FC236}">
                <a16:creationId xmlns:a16="http://schemas.microsoft.com/office/drawing/2014/main" id="{30A95279-B485-779D-816B-5F48BF06677B}"/>
              </a:ext>
            </a:extLst>
          </p:cNvPr>
          <p:cNvSpPr>
            <a:spLocks noGrp="1"/>
          </p:cNvSpPr>
          <p:nvPr>
            <p:ph type="subTitle" idx="20"/>
          </p:nvPr>
        </p:nvSpPr>
        <p:spPr/>
        <p:txBody>
          <a:bodyPr/>
          <a:lstStyle/>
          <a:p>
            <a:r>
              <a:rPr lang="en-GB" dirty="0"/>
              <a:t>milestonepstools.com</a:t>
            </a:r>
          </a:p>
        </p:txBody>
      </p:sp>
      <p:pic>
        <p:nvPicPr>
          <p:cNvPr id="8" name="Picture 7">
            <a:extLst>
              <a:ext uri="{FF2B5EF4-FFF2-40B4-BE49-F238E27FC236}">
                <a16:creationId xmlns:a16="http://schemas.microsoft.com/office/drawing/2014/main" id="{0755F4B8-563D-41FE-CF14-B4795F7CA117}"/>
              </a:ext>
            </a:extLst>
          </p:cNvPr>
          <p:cNvPicPr>
            <a:picLocks noChangeAspect="1"/>
          </p:cNvPicPr>
          <p:nvPr/>
        </p:nvPicPr>
        <p:blipFill>
          <a:blip r:embed="rId6"/>
          <a:stretch>
            <a:fillRect/>
          </a:stretch>
        </p:blipFill>
        <p:spPr>
          <a:xfrm>
            <a:off x="449263" y="1167538"/>
            <a:ext cx="5071634" cy="3482522"/>
          </a:xfrm>
          <a:prstGeom prst="rect">
            <a:avLst/>
          </a:prstGeom>
        </p:spPr>
      </p:pic>
    </p:spTree>
    <p:custDataLst>
      <p:custData r:id="rId1"/>
      <p:custData r:id="rId2"/>
    </p:custDataLst>
    <p:extLst>
      <p:ext uri="{BB962C8B-B14F-4D97-AF65-F5344CB8AC3E}">
        <p14:creationId xmlns:p14="http://schemas.microsoft.com/office/powerpoint/2010/main" val="243141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7AC10381-0575-D9DB-B3BD-D34E8F52856B}"/>
              </a:ext>
            </a:extLst>
          </p:cNvPr>
          <p:cNvSpPr>
            <a:spLocks noGrp="1"/>
          </p:cNvSpPr>
          <p:nvPr>
            <p:ph type="dt" sz="half" idx="15"/>
          </p:nvPr>
        </p:nvSpPr>
        <p:spPr/>
        <p:txBody>
          <a:bodyPr/>
          <a:lstStyle/>
          <a:p>
            <a:fld id="{C6F33567-9933-4CE5-AA11-AB5C0D679CBF}" type="datetime4">
              <a:rPr lang="en-GB" smtClean="0"/>
              <a:t>22 June 2025</a:t>
            </a:fld>
            <a:endParaRPr lang="en-GB" dirty="0"/>
          </a:p>
        </p:txBody>
      </p:sp>
      <p:sp>
        <p:nvSpPr>
          <p:cNvPr id="3" name="Footer Placeholder 2" hidden="1">
            <a:extLst>
              <a:ext uri="{FF2B5EF4-FFF2-40B4-BE49-F238E27FC236}">
                <a16:creationId xmlns:a16="http://schemas.microsoft.com/office/drawing/2014/main" id="{24883487-CF6E-BD19-8383-EF46865C34F7}"/>
              </a:ext>
            </a:extLst>
          </p:cNvPr>
          <p:cNvSpPr>
            <a:spLocks noGrp="1"/>
          </p:cNvSpPr>
          <p:nvPr>
            <p:ph type="ftr" sz="quarter" idx="16"/>
          </p:nvPr>
        </p:nvSpPr>
        <p:spPr/>
        <p:txBody>
          <a:bodyPr/>
          <a:lstStyle/>
          <a:p>
            <a:endParaRPr lang="en-GB" dirty="0"/>
          </a:p>
        </p:txBody>
      </p:sp>
      <p:sp>
        <p:nvSpPr>
          <p:cNvPr id="4" name="Slide Number Placeholder 3" hidden="1">
            <a:extLst>
              <a:ext uri="{FF2B5EF4-FFF2-40B4-BE49-F238E27FC236}">
                <a16:creationId xmlns:a16="http://schemas.microsoft.com/office/drawing/2014/main" id="{81C83E82-89A1-6393-7A80-5D9FBFDF8148}"/>
              </a:ext>
            </a:extLst>
          </p:cNvPr>
          <p:cNvSpPr>
            <a:spLocks noGrp="1"/>
          </p:cNvSpPr>
          <p:nvPr>
            <p:ph type="sldNum" sz="quarter" idx="18"/>
          </p:nvPr>
        </p:nvSpPr>
        <p:spPr/>
        <p:txBody>
          <a:bodyPr/>
          <a:lstStyle/>
          <a:p>
            <a:fld id="{23AA811B-2EBD-4900-905E-5BE206449611}" type="slidenum">
              <a:rPr lang="en-GB" smtClean="0"/>
              <a:pPr/>
              <a:t>6</a:t>
            </a:fld>
            <a:endParaRPr lang="en-GB" dirty="0"/>
          </a:p>
        </p:txBody>
      </p:sp>
      <p:sp>
        <p:nvSpPr>
          <p:cNvPr id="5" name="Title 4">
            <a:extLst>
              <a:ext uri="{FF2B5EF4-FFF2-40B4-BE49-F238E27FC236}">
                <a16:creationId xmlns:a16="http://schemas.microsoft.com/office/drawing/2014/main" id="{5E259B4B-B6CC-BBA2-5D87-6029CFC22AEB}"/>
              </a:ext>
            </a:extLst>
          </p:cNvPr>
          <p:cNvSpPr>
            <a:spLocks noGrp="1"/>
          </p:cNvSpPr>
          <p:nvPr>
            <p:ph type="title"/>
          </p:nvPr>
        </p:nvSpPr>
        <p:spPr/>
        <p:txBody>
          <a:bodyPr/>
          <a:lstStyle/>
          <a:p>
            <a:r>
              <a:rPr lang="en-GB" dirty="0"/>
              <a:t>Value for Developers?</a:t>
            </a:r>
          </a:p>
        </p:txBody>
      </p:sp>
      <p:sp>
        <p:nvSpPr>
          <p:cNvPr id="6" name="Subtitle 5">
            <a:extLst>
              <a:ext uri="{FF2B5EF4-FFF2-40B4-BE49-F238E27FC236}">
                <a16:creationId xmlns:a16="http://schemas.microsoft.com/office/drawing/2014/main" id="{6341B0EC-6C2B-1A93-2ABD-6F8ABBB692A8}"/>
              </a:ext>
            </a:extLst>
          </p:cNvPr>
          <p:cNvSpPr>
            <a:spLocks noGrp="1"/>
          </p:cNvSpPr>
          <p:nvPr>
            <p:ph type="subTitle" idx="19"/>
          </p:nvPr>
        </p:nvSpPr>
        <p:spPr/>
        <p:txBody>
          <a:bodyPr/>
          <a:lstStyle/>
          <a:p>
            <a:endParaRPr lang="en-GB" dirty="0"/>
          </a:p>
        </p:txBody>
      </p:sp>
      <p:sp>
        <p:nvSpPr>
          <p:cNvPr id="7" name="Content Placeholder 6">
            <a:extLst>
              <a:ext uri="{FF2B5EF4-FFF2-40B4-BE49-F238E27FC236}">
                <a16:creationId xmlns:a16="http://schemas.microsoft.com/office/drawing/2014/main" id="{1487E45A-7692-C6CB-7BFA-4FCC912C91A8}"/>
              </a:ext>
            </a:extLst>
          </p:cNvPr>
          <p:cNvSpPr>
            <a:spLocks noGrp="1"/>
          </p:cNvSpPr>
          <p:nvPr>
            <p:ph idx="1"/>
          </p:nvPr>
        </p:nvSpPr>
        <p:spPr/>
        <p:txBody>
          <a:bodyPr/>
          <a:lstStyle/>
          <a:p>
            <a:r>
              <a:rPr lang="en-GB" sz="2800" dirty="0"/>
              <a:t>Explore the Configuration API interactively (also see </a:t>
            </a:r>
            <a:r>
              <a:rPr lang="en-GB" sz="2800" dirty="0" err="1"/>
              <a:t>ConfigAPIClient</a:t>
            </a:r>
            <a:r>
              <a:rPr lang="en-GB" sz="2800" dirty="0"/>
              <a:t> sample for a GUI option)</a:t>
            </a:r>
          </a:p>
          <a:p>
            <a:r>
              <a:rPr lang="en-GB" sz="2800" dirty="0"/>
              <a:t>Quickly configure a consistent, reproducible XProtect test environment</a:t>
            </a:r>
          </a:p>
          <a:p>
            <a:r>
              <a:rPr lang="en-GB" sz="2800" dirty="0"/>
              <a:t>Automate the configuration of XProtect in your end-to-end tests</a:t>
            </a:r>
          </a:p>
          <a:p>
            <a:r>
              <a:rPr lang="en-GB" sz="2800" dirty="0"/>
              <a:t>Troubleshoot some types of integration issues</a:t>
            </a:r>
          </a:p>
          <a:p>
            <a:r>
              <a:rPr lang="en-GB" sz="2800" dirty="0"/>
              <a:t>Generate a report documenting important aspects of your customer’s environment for support/troubleshooting purposes</a:t>
            </a:r>
          </a:p>
          <a:p>
            <a:r>
              <a:rPr lang="en-GB" sz="2800" dirty="0"/>
              <a:t>One more tool in your belt</a:t>
            </a:r>
          </a:p>
          <a:p>
            <a:endParaRPr lang="en-GB" sz="2800" dirty="0"/>
          </a:p>
        </p:txBody>
      </p:sp>
    </p:spTree>
    <p:custDataLst>
      <p:custData r:id="rId1"/>
      <p:custData r:id="rId2"/>
    </p:custDataLst>
    <p:extLst>
      <p:ext uri="{BB962C8B-B14F-4D97-AF65-F5344CB8AC3E}">
        <p14:creationId xmlns:p14="http://schemas.microsoft.com/office/powerpoint/2010/main" val="182529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E4F83270-6794-DADA-06A9-B76670B2CCFD}"/>
              </a:ext>
            </a:extLst>
          </p:cNvPr>
          <p:cNvSpPr>
            <a:spLocks noGrp="1"/>
          </p:cNvSpPr>
          <p:nvPr>
            <p:ph type="dt" sz="half" idx="14"/>
          </p:nvPr>
        </p:nvSpPr>
        <p:spPr/>
        <p:txBody>
          <a:bodyPr/>
          <a:lstStyle/>
          <a:p>
            <a:fld id="{253D7B5E-43C7-4EA2-AE60-5AB8EE130018}" type="datetime4">
              <a:rPr lang="en-GB" smtClean="0"/>
              <a:t>22 June 2025</a:t>
            </a:fld>
            <a:endParaRPr lang="en-GB" dirty="0"/>
          </a:p>
        </p:txBody>
      </p:sp>
      <p:sp>
        <p:nvSpPr>
          <p:cNvPr id="3" name="Footer Placeholder 2" hidden="1">
            <a:extLst>
              <a:ext uri="{FF2B5EF4-FFF2-40B4-BE49-F238E27FC236}">
                <a16:creationId xmlns:a16="http://schemas.microsoft.com/office/drawing/2014/main" id="{1AB0E700-587D-4A62-7E25-2F7B69FB014F}"/>
              </a:ext>
            </a:extLst>
          </p:cNvPr>
          <p:cNvSpPr>
            <a:spLocks noGrp="1"/>
          </p:cNvSpPr>
          <p:nvPr>
            <p:ph type="ftr" sz="quarter" idx="15"/>
          </p:nvPr>
        </p:nvSpPr>
        <p:spPr/>
        <p:txBody>
          <a:bodyPr/>
          <a:lstStyle/>
          <a:p>
            <a:endParaRPr lang="en-GB" dirty="0"/>
          </a:p>
        </p:txBody>
      </p:sp>
      <p:sp>
        <p:nvSpPr>
          <p:cNvPr id="4" name="Slide Number Placeholder 3" hidden="1">
            <a:extLst>
              <a:ext uri="{FF2B5EF4-FFF2-40B4-BE49-F238E27FC236}">
                <a16:creationId xmlns:a16="http://schemas.microsoft.com/office/drawing/2014/main" id="{F20DE9B0-A49D-B3A6-2720-7139DBA4AF8B}"/>
              </a:ext>
            </a:extLst>
          </p:cNvPr>
          <p:cNvSpPr>
            <a:spLocks noGrp="1"/>
          </p:cNvSpPr>
          <p:nvPr>
            <p:ph type="sldNum" sz="quarter" idx="16"/>
          </p:nvPr>
        </p:nvSpPr>
        <p:spPr/>
        <p:txBody>
          <a:bodyPr/>
          <a:lstStyle/>
          <a:p>
            <a:fld id="{24C8C45C-947F-4981-8B3F-4F32E973C901}" type="slidenum">
              <a:rPr lang="en-GB" smtClean="0"/>
              <a:pPr/>
              <a:t>7</a:t>
            </a:fld>
            <a:endParaRPr lang="en-GB" dirty="0"/>
          </a:p>
        </p:txBody>
      </p:sp>
      <p:sp>
        <p:nvSpPr>
          <p:cNvPr id="6" name="Title 5">
            <a:extLst>
              <a:ext uri="{FF2B5EF4-FFF2-40B4-BE49-F238E27FC236}">
                <a16:creationId xmlns:a16="http://schemas.microsoft.com/office/drawing/2014/main" id="{1647A8CE-E8A6-29E9-D5A6-6A381623ECBB}"/>
              </a:ext>
            </a:extLst>
          </p:cNvPr>
          <p:cNvSpPr>
            <a:spLocks noGrp="1"/>
          </p:cNvSpPr>
          <p:nvPr>
            <p:ph type="title"/>
          </p:nvPr>
        </p:nvSpPr>
        <p:spPr/>
        <p:txBody>
          <a:bodyPr/>
          <a:lstStyle/>
          <a:p>
            <a:r>
              <a:rPr lang="en-GB" dirty="0"/>
              <a:t>Demos &amp; Exercise Time!</a:t>
            </a:r>
          </a:p>
        </p:txBody>
      </p:sp>
      <p:sp>
        <p:nvSpPr>
          <p:cNvPr id="7" name="Subtitle 6">
            <a:extLst>
              <a:ext uri="{FF2B5EF4-FFF2-40B4-BE49-F238E27FC236}">
                <a16:creationId xmlns:a16="http://schemas.microsoft.com/office/drawing/2014/main" id="{1FCC2BAD-4073-8ACF-4F7A-D19CAC19C27E}"/>
              </a:ext>
            </a:extLst>
          </p:cNvPr>
          <p:cNvSpPr>
            <a:spLocks noGrp="1"/>
          </p:cNvSpPr>
          <p:nvPr>
            <p:ph type="subTitle" idx="19"/>
          </p:nvPr>
        </p:nvSpPr>
        <p:spPr/>
        <p:txBody>
          <a:bodyPr/>
          <a:lstStyle/>
          <a:p>
            <a:endParaRPr lang="en-GB" dirty="0"/>
          </a:p>
        </p:txBody>
      </p:sp>
      <p:sp>
        <p:nvSpPr>
          <p:cNvPr id="8" name="Text Placeholder 7">
            <a:extLst>
              <a:ext uri="{FF2B5EF4-FFF2-40B4-BE49-F238E27FC236}">
                <a16:creationId xmlns:a16="http://schemas.microsoft.com/office/drawing/2014/main" id="{A4CB2A79-8044-0D8C-E4E8-716FE9E2C636}"/>
              </a:ext>
            </a:extLst>
          </p:cNvPr>
          <p:cNvSpPr>
            <a:spLocks noGrp="1"/>
          </p:cNvSpPr>
          <p:nvPr>
            <p:ph type="body" sz="quarter" idx="20"/>
          </p:nvPr>
        </p:nvSpPr>
        <p:spPr>
          <a:xfrm>
            <a:off x="449261" y="3009600"/>
            <a:ext cx="5646739" cy="1105200"/>
          </a:xfrm>
        </p:spPr>
        <p:txBody>
          <a:bodyPr/>
          <a:lstStyle/>
          <a:p>
            <a:r>
              <a:rPr lang="en-GB" sz="2400" dirty="0">
                <a:latin typeface="Aptos" panose="020B0004020202020204" pitchFamily="34" charset="0"/>
              </a:rPr>
              <a:t>Open session repo in Visual Studio Code</a:t>
            </a:r>
            <a:br>
              <a:rPr lang="en-GB" sz="2400" dirty="0">
                <a:latin typeface="Aptos" panose="020B0004020202020204" pitchFamily="34" charset="0"/>
              </a:rPr>
            </a:br>
            <a:r>
              <a:rPr lang="en-GB" dirty="0">
                <a:latin typeface="Aptos" panose="020B0004020202020204" pitchFamily="34" charset="0"/>
              </a:rPr>
              <a:t>(or your editor/IDE of choice)</a:t>
            </a:r>
            <a:br>
              <a:rPr lang="en-GB" dirty="0">
                <a:latin typeface="Aptos" panose="020B0004020202020204" pitchFamily="34" charset="0"/>
              </a:rPr>
            </a:br>
            <a:br>
              <a:rPr lang="en-GB" dirty="0">
                <a:latin typeface="Aptos" panose="020B0004020202020204" pitchFamily="34" charset="0"/>
              </a:rPr>
            </a:br>
            <a:r>
              <a:rPr lang="en-GB" sz="2400" dirty="0">
                <a:latin typeface="Aptos" panose="020B0004020202020204" pitchFamily="34" charset="0"/>
                <a:hlinkClick r:id="rId4"/>
              </a:rPr>
              <a:t>github.com/joshooaj/pwshmipsession</a:t>
            </a:r>
            <a:endParaRPr lang="en-GB" sz="2400" dirty="0">
              <a:latin typeface="Aptos" panose="020B0004020202020204" pitchFamily="34" charset="0"/>
            </a:endParaRPr>
          </a:p>
        </p:txBody>
      </p:sp>
      <p:pic>
        <p:nvPicPr>
          <p:cNvPr id="1026" name="Picture 2" descr="hero">
            <a:extLst>
              <a:ext uri="{FF2B5EF4-FFF2-40B4-BE49-F238E27FC236}">
                <a16:creationId xmlns:a16="http://schemas.microsoft.com/office/drawing/2014/main" id="{C0E2382C-49A5-F2C1-7D9F-92346FBA059A}"/>
              </a:ext>
            </a:extLst>
          </p:cNvPr>
          <p:cNvPicPr>
            <a:picLocks noGrp="1" noChangeAspect="1" noChangeArrowheads="1"/>
          </p:cNvPicPr>
          <p:nvPr>
            <p:ph type="pic" sz="quarter" idx="13"/>
          </p:nvPr>
        </p:nvPicPr>
        <p:blipFill rotWithShape="1">
          <a:blip r:embed="rId5">
            <a:extLst>
              <a:ext uri="{28A0092B-C50C-407E-A947-70E740481C1C}">
                <a14:useLocalDpi xmlns:a14="http://schemas.microsoft.com/office/drawing/2010/main" val="0"/>
              </a:ext>
            </a:extLst>
          </a:blip>
          <a:srcRect l="-114" r="348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custDataLst>
    <p:extLst>
      <p:ext uri="{BB962C8B-B14F-4D97-AF65-F5344CB8AC3E}">
        <p14:creationId xmlns:p14="http://schemas.microsoft.com/office/powerpoint/2010/main" val="343297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F97C7618-8768-E995-4B2F-C4A31EAD3988}"/>
              </a:ext>
            </a:extLst>
          </p:cNvPr>
          <p:cNvSpPr>
            <a:spLocks noGrp="1"/>
          </p:cNvSpPr>
          <p:nvPr>
            <p:ph type="dt" sz="half" idx="15"/>
          </p:nvPr>
        </p:nvSpPr>
        <p:spPr/>
        <p:txBody>
          <a:bodyPr/>
          <a:lstStyle/>
          <a:p>
            <a:fld id="{64FD3B72-A09A-4771-BDAD-EC292FC2D677}" type="datetime4">
              <a:rPr lang="en-GB" smtClean="0"/>
              <a:t>22 June 2025</a:t>
            </a:fld>
            <a:endParaRPr lang="en-GB" dirty="0"/>
          </a:p>
        </p:txBody>
      </p:sp>
      <p:sp>
        <p:nvSpPr>
          <p:cNvPr id="3" name="Footer Placeholder 2" hidden="1">
            <a:extLst>
              <a:ext uri="{FF2B5EF4-FFF2-40B4-BE49-F238E27FC236}">
                <a16:creationId xmlns:a16="http://schemas.microsoft.com/office/drawing/2014/main" id="{7DB404C1-2C4F-AA59-6217-64EA7F63E5BA}"/>
              </a:ext>
            </a:extLst>
          </p:cNvPr>
          <p:cNvSpPr>
            <a:spLocks noGrp="1"/>
          </p:cNvSpPr>
          <p:nvPr>
            <p:ph type="ftr" sz="quarter" idx="16"/>
          </p:nvPr>
        </p:nvSpPr>
        <p:spPr/>
        <p:txBody>
          <a:bodyPr/>
          <a:lstStyle/>
          <a:p>
            <a:endParaRPr lang="en-GB" dirty="0"/>
          </a:p>
        </p:txBody>
      </p:sp>
      <p:sp>
        <p:nvSpPr>
          <p:cNvPr id="4" name="Slide Number Placeholder 3" hidden="1">
            <a:extLst>
              <a:ext uri="{FF2B5EF4-FFF2-40B4-BE49-F238E27FC236}">
                <a16:creationId xmlns:a16="http://schemas.microsoft.com/office/drawing/2014/main" id="{A66A4C1C-3FDE-2177-6FAB-E1F73DBD1C48}"/>
              </a:ext>
            </a:extLst>
          </p:cNvPr>
          <p:cNvSpPr>
            <a:spLocks noGrp="1"/>
          </p:cNvSpPr>
          <p:nvPr>
            <p:ph type="sldNum" sz="quarter" idx="17"/>
          </p:nvPr>
        </p:nvSpPr>
        <p:spPr/>
        <p:txBody>
          <a:bodyPr/>
          <a:lstStyle/>
          <a:p>
            <a:fld id="{23AA811B-2EBD-4900-905E-5BE206449611}" type="slidenum">
              <a:rPr lang="en-GB" smtClean="0"/>
              <a:pPr/>
              <a:t>8</a:t>
            </a:fld>
            <a:endParaRPr lang="en-GB" dirty="0"/>
          </a:p>
        </p:txBody>
      </p:sp>
    </p:spTree>
    <p:custDataLst>
      <p:custData r:id="rId1"/>
      <p:custData r:id="rId2"/>
    </p:custDataLst>
    <p:extLst>
      <p:ext uri="{BB962C8B-B14F-4D97-AF65-F5344CB8AC3E}">
        <p14:creationId xmlns:p14="http://schemas.microsoft.com/office/powerpoint/2010/main" val="3362738786"/>
      </p:ext>
    </p:extLst>
  </p:cSld>
  <p:clrMapOvr>
    <a:masterClrMapping/>
  </p:clrMapOvr>
</p:sld>
</file>

<file path=ppt/theme/theme1.xml><?xml version="1.0" encoding="utf-8"?>
<a:theme xmlns:a="http://schemas.openxmlformats.org/drawingml/2006/main" name="Milestone">
  <a:themeElements>
    <a:clrScheme name="Milestone 2024">
      <a:dk1>
        <a:srgbClr val="000000"/>
      </a:dk1>
      <a:lt1>
        <a:srgbClr val="FFFFFF"/>
      </a:lt1>
      <a:dk2>
        <a:srgbClr val="081927"/>
      </a:dk2>
      <a:lt2>
        <a:srgbClr val="FFFFFF"/>
      </a:lt2>
      <a:accent1>
        <a:srgbClr val="009BDF"/>
      </a:accent1>
      <a:accent2>
        <a:srgbClr val="023752"/>
      </a:accent2>
      <a:accent3>
        <a:srgbClr val="9CACAF"/>
      </a:accent3>
      <a:accent4>
        <a:srgbClr val="0C61AD"/>
      </a:accent4>
      <a:accent5>
        <a:srgbClr val="D3ECFB"/>
      </a:accent5>
      <a:accent6>
        <a:srgbClr val="FFE600"/>
      </a:accent6>
      <a:hlink>
        <a:srgbClr val="009BDF"/>
      </a:hlink>
      <a:folHlink>
        <a:srgbClr val="009BDF"/>
      </a:folHlink>
    </a:clrScheme>
    <a:fontScheme name="Milestone 2024">
      <a:majorFont>
        <a:latin typeface="Bricolage Grotesque"/>
        <a:ea typeface=""/>
        <a:cs typeface=""/>
      </a:majorFont>
      <a:minorFont>
        <a:latin typeface="Bricolage Grotesq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14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400" dirty="0" err="1" smtClean="0">
            <a:solidFill>
              <a:schemeClr val="tx2"/>
            </a:solidFill>
          </a:defRPr>
        </a:defPPr>
      </a:lstStyle>
    </a:txDef>
  </a:objectDefaults>
  <a:extraClrSchemeLst/>
  <a:extLst>
    <a:ext uri="{05A4C25C-085E-4340-85A3-A5531E510DB2}">
      <thm15:themeFamily xmlns:thm15="http://schemas.microsoft.com/office/thememl/2012/main" name="BaseTemplate 16-9 UK.potx" id="{ABAD631B-4BCD-4201-A195-B1B05214BF56}" vid="{29C7D85B-60FA-49D0-AF09-861C4FC7CE42}"/>
    </a:ext>
  </a:extLst>
</a:theme>
</file>

<file path=ppt/theme/theme2.xml><?xml version="1.0" encoding="utf-8"?>
<a:theme xmlns:a="http://schemas.openxmlformats.org/drawingml/2006/main" name="Office-tema">
  <a:themeElements>
    <a:clrScheme name="Milestone 2024">
      <a:dk1>
        <a:srgbClr val="000000"/>
      </a:dk1>
      <a:lt1>
        <a:srgbClr val="FFFFFF"/>
      </a:lt1>
      <a:dk2>
        <a:srgbClr val="081927"/>
      </a:dk2>
      <a:lt2>
        <a:srgbClr val="FFFFFF"/>
      </a:lt2>
      <a:accent1>
        <a:srgbClr val="009BDF"/>
      </a:accent1>
      <a:accent2>
        <a:srgbClr val="023752"/>
      </a:accent2>
      <a:accent3>
        <a:srgbClr val="9CACAF"/>
      </a:accent3>
      <a:accent4>
        <a:srgbClr val="0C61AD"/>
      </a:accent4>
      <a:accent5>
        <a:srgbClr val="D3ECFB"/>
      </a:accent5>
      <a:accent6>
        <a:srgbClr val="FFE600"/>
      </a:accent6>
      <a:hlink>
        <a:srgbClr val="009BDF"/>
      </a:hlink>
      <a:folHlink>
        <a:srgbClr val="009BDF"/>
      </a:folHlink>
    </a:clrScheme>
    <a:fontScheme name="Milestone 2024">
      <a:majorFont>
        <a:latin typeface="Bricolage Grotesque"/>
        <a:ea typeface=""/>
        <a:cs typeface=""/>
      </a:majorFont>
      <a:minorFont>
        <a:latin typeface="Bricolage Grotesq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lestone 2024">
      <a:dk1>
        <a:srgbClr val="000000"/>
      </a:dk1>
      <a:lt1>
        <a:srgbClr val="FFFFFF"/>
      </a:lt1>
      <a:dk2>
        <a:srgbClr val="081927"/>
      </a:dk2>
      <a:lt2>
        <a:srgbClr val="FFFFFF"/>
      </a:lt2>
      <a:accent1>
        <a:srgbClr val="009BDF"/>
      </a:accent1>
      <a:accent2>
        <a:srgbClr val="023752"/>
      </a:accent2>
      <a:accent3>
        <a:srgbClr val="9CACAF"/>
      </a:accent3>
      <a:accent4>
        <a:srgbClr val="0C61AD"/>
      </a:accent4>
      <a:accent5>
        <a:srgbClr val="D3ECFB"/>
      </a:accent5>
      <a:accent6>
        <a:srgbClr val="FFE600"/>
      </a:accent6>
      <a:hlink>
        <a:srgbClr val="009BDF"/>
      </a:hlink>
      <a:folHlink>
        <a:srgbClr val="009BDF"/>
      </a:folHlink>
    </a:clrScheme>
    <a:fontScheme name="Milestone 2024">
      <a:majorFont>
        <a:latin typeface="Bricolage Grotesque"/>
        <a:ea typeface=""/>
        <a:cs typeface=""/>
      </a:majorFont>
      <a:minorFont>
        <a:latin typeface="Bricolage Grotesq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1089097526881812491","enableDocumentContentUpdater":false,"version":"2.0"}]]></TemplafySlideTemplateConfiguration>
</file>

<file path=customXml/item12.xml><?xml version="1.0" encoding="utf-8"?>
<TemplafySlideFormConfiguration><![CDATA[{"formFields":[],"formDataEntries":[]}]]></TemplafySlideFormConfiguration>
</file>

<file path=customXml/item13.xml><?xml version="1.0" encoding="utf-8"?>
<TemplafySlideTemplateConfiguration><![CDATA[{"slideVersion":1,"isValidatorEnabled":false,"isLocked":false,"elementsMetadata":[],"slideId":"1089097526881812486","enableDocumentContentUpdater":false,"version":"2.0"}]]></TemplafySlideTemplateConfiguration>
</file>

<file path=customXml/item14.xml><?xml version="1.0" encoding="utf-8"?>
<TemplafySlideTemplateConfiguration><![CDATA[{"slideVersion":1,"isValidatorEnabled":false,"isLocked":false,"elementsMetadata":[],"slideId":"1089097526881812490","enableDocumentContentUpdater":false,"version":"2.0"}]]></TemplafySlideTemplateConfiguration>
</file>

<file path=customXml/item15.xml><?xml version="1.0" encoding="utf-8"?>
<TemplafySlideTemplateConfiguration><![CDATA[{"slideVersion":1,"isValidatorEnabled":false,"isLocked":false,"elementsMetadata":[],"slideId":"1089097526881812483","enableDocumentContentUpdater":false,"version":"2.0"}]]></TemplafySlideTemplateConfiguration>
</file>

<file path=customXml/item16.xml><?xml version="1.0" encoding="utf-8"?>
<TemplafySlideFormConfiguration><![CDATA[{"formFields":[],"formDataEntries":[]}]]></TemplafySlideFormConfiguration>
</file>

<file path=customXml/item17.xml><?xml version="1.0" encoding="utf-8"?>
<TemplafySlideTemplateConfiguration><![CDATA[{"slideVersion":1,"isValidatorEnabled":false,"isLocked":false,"elementsMetadata":[],"slideId":"1089097526881812487","enableDocumentContentUpdater":false,"version":"2.0"}]]></TemplafySlideTemplateConfiguration>
</file>

<file path=customXml/item18.xml><?xml version="1.0" encoding="utf-8"?>
<TemplafySlideFormConfiguration><![CDATA[{"formFields":[],"formDataEntries":[]}]]></TemplafySlideFormConfiguration>
</file>

<file path=customXml/item19.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20.xml><?xml version="1.0" encoding="utf-8"?>
<TemplafySlideTemplateConfiguration><![CDATA[{"slideVersion":1,"isValidatorEnabled":false,"isLocked":false,"elementsMetadata":[],"slideId":"1089097526881812480","enableDocumentContentUpdater":false,"version":"2.0"}]]></TemplafySlideTemplateConfiguration>
</file>

<file path=customXml/item21.xml><?xml version="1.0" encoding="utf-8"?>
<TemplafyFormConfiguration><![CDATA[{"formFields":[],"formDataEntries":[]}]]></TemplafyFormConfiguration>
</file>

<file path=customXml/item22.xml><?xml version="1.0" encoding="utf-8"?>
<TemplafySlideTemplateConfiguration><![CDATA[{"slideVersion":1,"isValidatorEnabled":false,"isLocked":false,"elementsMetadata":[],"slideId":"1089097526881812484","enableDocumentContentUpdater":false,"version":"2.0"}]]></TemplafySlideTemplateConfiguration>
</file>

<file path=customXml/item23.xml><?xml version="1.0" encoding="utf-8"?>
<TemplafySlideFormConfiguration><![CDATA[{"formFields":[],"formDataEntries":[]}]]></TemplafySlideFormConfiguration>
</file>

<file path=customXml/item24.xml><?xml version="1.0" encoding="utf-8"?>
<TemplafySlideTemplateConfiguration><![CDATA[{"slideVersion":1,"isValidatorEnabled":false,"isLocked":false,"elementsMetadata":[],"slideId":"1089097526881812485","enableDocumentContentUpdater":false,"version":"2.0"}]]></TemplafySlideTemplateConfiguration>
</file>

<file path=customXml/item3.xml><?xml version="1.0" encoding="utf-8"?>
<TemplafySlideTemplateConfiguration><![CDATA[{"slideVersion":1,"isValidatorEnabled":false,"isLocked":false,"elementsMetadata":[],"slideId":"1089097526881812488","enableDocumentContentUpdater":false,"version":"2.0"}]]></TemplafySlideTemplateConfiguration>
</file>

<file path=customXml/item4.xml><?xml version="1.0" encoding="utf-8"?>
<TemplafySlideFormConfiguration><![CDATA[{"formFields":[],"formDataEntries":[]}]]></TemplafySlideFormConfiguration>
</file>

<file path=customXml/item5.xml><?xml version="1.0" encoding="utf-8"?>
<TemplafyTemplateConfiguration><![CDATA[{"elementsMetadata":[],"transformationConfigurations":[],"templateName":"Milestone PowerPoint Template 2025","templateDescription":"","enableDocumentContentUpdater":false,"version":"2.0"}]]></TemplafyTemplateConfiguration>
</file>

<file path=customXml/item6.xml><?xml version="1.0" encoding="utf-8"?>
<TemplafySlideFormConfiguration><![CDATA[{"formFields":[],"formDataEntries":[]}]]></TemplafySlideFormConfiguration>
</file>

<file path=customXml/item7.xml><?xml version="1.0" encoding="utf-8"?>
<TemplafySlideTemplateConfiguration><![CDATA[{"slideVersion":1,"isValidatorEnabled":false,"isLocked":false,"elementsMetadata":[],"slideId":"1089097526881812489","enableDocumentContentUpdater":false,"version":"2.0"}]]></TemplafySlideTemplateConfiguration>
</file>

<file path=customXml/item8.xml><?xml version="1.0" encoding="utf-8"?>
<TemplafySlideFormConfiguration><![CDATA[{"formFields":[],"formDataEntries":[]}]]></TemplafySlideFormConfiguration>
</file>

<file path=customXml/item9.xml><?xml version="1.0" encoding="utf-8"?>
<TemplafySlideTemplateConfiguration><![CDATA[{"slideVersion":1,"isValidatorEnabled":false,"isLocked":false,"elementsMetadata":[],"slideId":"1089097526881812481","enableDocumentContentUpdater":false,"version":"2.0"}]]></TemplafySlideTemplateConfiguration>
</file>

<file path=customXml/itemProps1.xml><?xml version="1.0" encoding="utf-8"?>
<ds:datastoreItem xmlns:ds="http://schemas.openxmlformats.org/officeDocument/2006/customXml" ds:itemID="{90046CD0-3CF3-43DA-844F-5BC7BE44613D}">
  <ds:schemaRefs/>
</ds:datastoreItem>
</file>

<file path=customXml/itemProps10.xml><?xml version="1.0" encoding="utf-8"?>
<ds:datastoreItem xmlns:ds="http://schemas.openxmlformats.org/officeDocument/2006/customXml" ds:itemID="{D5F0EA41-9C2D-4269-BD99-652174923522}">
  <ds:schemaRefs/>
</ds:datastoreItem>
</file>

<file path=customXml/itemProps11.xml><?xml version="1.0" encoding="utf-8"?>
<ds:datastoreItem xmlns:ds="http://schemas.openxmlformats.org/officeDocument/2006/customXml" ds:itemID="{FA0737F8-FE44-404A-BD64-5F8CCAE1741F}">
  <ds:schemaRefs/>
</ds:datastoreItem>
</file>

<file path=customXml/itemProps12.xml><?xml version="1.0" encoding="utf-8"?>
<ds:datastoreItem xmlns:ds="http://schemas.openxmlformats.org/officeDocument/2006/customXml" ds:itemID="{120510BE-FE5B-4B40-B81E-FDF44AEFF89E}">
  <ds:schemaRefs/>
</ds:datastoreItem>
</file>

<file path=customXml/itemProps13.xml><?xml version="1.0" encoding="utf-8"?>
<ds:datastoreItem xmlns:ds="http://schemas.openxmlformats.org/officeDocument/2006/customXml" ds:itemID="{A14F402B-840B-40A0-AB21-30619643B2B2}">
  <ds:schemaRefs/>
</ds:datastoreItem>
</file>

<file path=customXml/itemProps14.xml><?xml version="1.0" encoding="utf-8"?>
<ds:datastoreItem xmlns:ds="http://schemas.openxmlformats.org/officeDocument/2006/customXml" ds:itemID="{CCB91F90-7BC8-458F-AC08-ADF428D95EE9}">
  <ds:schemaRefs/>
</ds:datastoreItem>
</file>

<file path=customXml/itemProps15.xml><?xml version="1.0" encoding="utf-8"?>
<ds:datastoreItem xmlns:ds="http://schemas.openxmlformats.org/officeDocument/2006/customXml" ds:itemID="{8DAB37A6-81B6-4E58-BB23-22D1A7C52795}">
  <ds:schemaRefs/>
</ds:datastoreItem>
</file>

<file path=customXml/itemProps16.xml><?xml version="1.0" encoding="utf-8"?>
<ds:datastoreItem xmlns:ds="http://schemas.openxmlformats.org/officeDocument/2006/customXml" ds:itemID="{148B22A4-210C-4EF0-B4AF-51FCA106E056}">
  <ds:schemaRefs/>
</ds:datastoreItem>
</file>

<file path=customXml/itemProps17.xml><?xml version="1.0" encoding="utf-8"?>
<ds:datastoreItem xmlns:ds="http://schemas.openxmlformats.org/officeDocument/2006/customXml" ds:itemID="{270E9141-8CC6-46F5-97E8-D27C4DADBFF6}">
  <ds:schemaRefs/>
</ds:datastoreItem>
</file>

<file path=customXml/itemProps18.xml><?xml version="1.0" encoding="utf-8"?>
<ds:datastoreItem xmlns:ds="http://schemas.openxmlformats.org/officeDocument/2006/customXml" ds:itemID="{3D8CA6C7-CC62-435E-8741-8377551643B5}">
  <ds:schemaRefs/>
</ds:datastoreItem>
</file>

<file path=customXml/itemProps19.xml><?xml version="1.0" encoding="utf-8"?>
<ds:datastoreItem xmlns:ds="http://schemas.openxmlformats.org/officeDocument/2006/customXml" ds:itemID="{C414828F-FFC1-41BF-99BF-AAF56766BC12}">
  <ds:schemaRefs/>
</ds:datastoreItem>
</file>

<file path=customXml/itemProps2.xml><?xml version="1.0" encoding="utf-8"?>
<ds:datastoreItem xmlns:ds="http://schemas.openxmlformats.org/officeDocument/2006/customXml" ds:itemID="{AF8F342E-EE1F-436A-BBDE-BA7DF1C689C5}">
  <ds:schemaRefs/>
</ds:datastoreItem>
</file>

<file path=customXml/itemProps20.xml><?xml version="1.0" encoding="utf-8"?>
<ds:datastoreItem xmlns:ds="http://schemas.openxmlformats.org/officeDocument/2006/customXml" ds:itemID="{E744E19A-B5DB-4FC7-960A-5249DF35A908}">
  <ds:schemaRefs/>
</ds:datastoreItem>
</file>

<file path=customXml/itemProps21.xml><?xml version="1.0" encoding="utf-8"?>
<ds:datastoreItem xmlns:ds="http://schemas.openxmlformats.org/officeDocument/2006/customXml" ds:itemID="{4FC6F404-EBF3-49DD-8B73-D6ECD061ED0D}">
  <ds:schemaRefs/>
</ds:datastoreItem>
</file>

<file path=customXml/itemProps22.xml><?xml version="1.0" encoding="utf-8"?>
<ds:datastoreItem xmlns:ds="http://schemas.openxmlformats.org/officeDocument/2006/customXml" ds:itemID="{B4CCE234-B59C-4431-9EBF-E85B95374574}">
  <ds:schemaRefs/>
</ds:datastoreItem>
</file>

<file path=customXml/itemProps23.xml><?xml version="1.0" encoding="utf-8"?>
<ds:datastoreItem xmlns:ds="http://schemas.openxmlformats.org/officeDocument/2006/customXml" ds:itemID="{11F72118-51EB-450E-9D9F-910711C25490}">
  <ds:schemaRefs/>
</ds:datastoreItem>
</file>

<file path=customXml/itemProps24.xml><?xml version="1.0" encoding="utf-8"?>
<ds:datastoreItem xmlns:ds="http://schemas.openxmlformats.org/officeDocument/2006/customXml" ds:itemID="{459FFC16-BF2E-4A2C-BF7A-B6A26B4EE431}">
  <ds:schemaRefs/>
</ds:datastoreItem>
</file>

<file path=customXml/itemProps3.xml><?xml version="1.0" encoding="utf-8"?>
<ds:datastoreItem xmlns:ds="http://schemas.openxmlformats.org/officeDocument/2006/customXml" ds:itemID="{8F338180-2676-409E-9C2E-830E8162E375}">
  <ds:schemaRefs/>
</ds:datastoreItem>
</file>

<file path=customXml/itemProps4.xml><?xml version="1.0" encoding="utf-8"?>
<ds:datastoreItem xmlns:ds="http://schemas.openxmlformats.org/officeDocument/2006/customXml" ds:itemID="{A61324E7-A524-4537-BB41-BED40F521296}">
  <ds:schemaRefs/>
</ds:datastoreItem>
</file>

<file path=customXml/itemProps5.xml><?xml version="1.0" encoding="utf-8"?>
<ds:datastoreItem xmlns:ds="http://schemas.openxmlformats.org/officeDocument/2006/customXml" ds:itemID="{C6401B1A-E769-4A2B-AE69-F0C7B7A1D04B}">
  <ds:schemaRefs/>
</ds:datastoreItem>
</file>

<file path=customXml/itemProps6.xml><?xml version="1.0" encoding="utf-8"?>
<ds:datastoreItem xmlns:ds="http://schemas.openxmlformats.org/officeDocument/2006/customXml" ds:itemID="{9F7CEC0A-6384-4BC7-AE86-7AC0B0C34486}">
  <ds:schemaRefs/>
</ds:datastoreItem>
</file>

<file path=customXml/itemProps7.xml><?xml version="1.0" encoding="utf-8"?>
<ds:datastoreItem xmlns:ds="http://schemas.openxmlformats.org/officeDocument/2006/customXml" ds:itemID="{584D27B4-916C-437F-BB98-D6F3F60AE2BB}">
  <ds:schemaRefs/>
</ds:datastoreItem>
</file>

<file path=customXml/itemProps8.xml><?xml version="1.0" encoding="utf-8"?>
<ds:datastoreItem xmlns:ds="http://schemas.openxmlformats.org/officeDocument/2006/customXml" ds:itemID="{5FF127EA-AA93-4388-AFCB-052268C541FE}">
  <ds:schemaRefs/>
</ds:datastoreItem>
</file>

<file path=customXml/itemProps9.xml><?xml version="1.0" encoding="utf-8"?>
<ds:datastoreItem xmlns:ds="http://schemas.openxmlformats.org/officeDocument/2006/customXml" ds:itemID="{34182193-E5F6-4F6B-AC1B-198DA86FB381}">
  <ds:schemaRefs/>
</ds:datastoreItem>
</file>

<file path=docProps/app.xml><?xml version="1.0" encoding="utf-8"?>
<Properties xmlns="http://schemas.openxmlformats.org/officeDocument/2006/extended-properties" xmlns:vt="http://schemas.openxmlformats.org/officeDocument/2006/docPropsVTypes">
  <Template>Milestone</Template>
  <TotalTime>1404</TotalTime>
  <Words>294</Words>
  <Application>Microsoft Office PowerPoint</Application>
  <PresentationFormat>Widescreen</PresentationFormat>
  <Paragraphs>57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Bricolage Grotesque</vt:lpstr>
      <vt:lpstr>Bricolage Grotesque 14pt</vt:lpstr>
      <vt:lpstr>Aptos</vt:lpstr>
      <vt:lpstr>Milestone</vt:lpstr>
      <vt:lpstr>PowerShell for MIP Developers</vt:lpstr>
      <vt:lpstr>Who am I Josh Hendricks / Principle Engineer</vt:lpstr>
      <vt:lpstr>Agenda</vt:lpstr>
      <vt:lpstr>So, why PowerShell? (why not bash, zsh, nushell, or… cmd?)</vt:lpstr>
      <vt:lpstr>MilestonePSTools</vt:lpstr>
      <vt:lpstr>Value for Developers?</vt:lpstr>
      <vt:lpstr>Demos &amp; Exercise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 Hendricks</dc:creator>
  <cp:lastModifiedBy>Josh Hendricks</cp:lastModifiedBy>
  <cp:revision>8</cp:revision>
  <dcterms:created xsi:type="dcterms:W3CDTF">2025-04-02T15:11:15Z</dcterms:created>
  <dcterms:modified xsi:type="dcterms:W3CDTF">2025-06-23T00:49:53Z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omnidocs.com</vt:lpwstr>
  </property>
  <property fmtid="{D5CDD505-2E9C-101B-9397-08002B2CF9AE}" pid="3" name="TemplafyTimeStamp">
    <vt:lpwstr>2025-01-07T10:47:19</vt:lpwstr>
  </property>
  <property fmtid="{D5CDD505-2E9C-101B-9397-08002B2CF9AE}" pid="4" name="TemplafyTenantId">
    <vt:lpwstr>milestonesys</vt:lpwstr>
  </property>
  <property fmtid="{D5CDD505-2E9C-101B-9397-08002B2CF9AE}" pid="5" name="TemplafyTemplateId">
    <vt:lpwstr>1089097517552633063</vt:lpwstr>
  </property>
  <property fmtid="{D5CDD505-2E9C-101B-9397-08002B2CF9AE}" pid="6" name="TemplafyUserProfileId">
    <vt:lpwstr>637843358094407488</vt:lpwstr>
  </property>
  <property fmtid="{D5CDD505-2E9C-101B-9397-08002B2CF9AE}" pid="7" name="TemplafyLanguageCode">
    <vt:lpwstr>en-US</vt:lpwstr>
  </property>
  <property fmtid="{D5CDD505-2E9C-101B-9397-08002B2CF9AE}" pid="8" name="TemplafyFromBlank">
    <vt:bool>true</vt:bool>
  </property>
</Properties>
</file>