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6" r:id="rId11"/>
    <p:sldId id="269" r:id="rId12"/>
    <p:sldId id="267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2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3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0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1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8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7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5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5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57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0FB0-A697-40B3-AC29-8F2049852DD3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5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C#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2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생성하기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59" y="1825625"/>
            <a:ext cx="7140082" cy="4351338"/>
          </a:xfrm>
        </p:spPr>
      </p:pic>
    </p:spTree>
    <p:extLst>
      <p:ext uri="{BB962C8B-B14F-4D97-AF65-F5344CB8AC3E}">
        <p14:creationId xmlns:p14="http://schemas.microsoft.com/office/powerpoint/2010/main" val="366663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02" y="1690688"/>
            <a:ext cx="8164736" cy="4351338"/>
          </a:xfrm>
        </p:spPr>
      </p:pic>
      <p:sp>
        <p:nvSpPr>
          <p:cNvPr id="5" name="직사각형 4"/>
          <p:cNvSpPr/>
          <p:nvPr/>
        </p:nvSpPr>
        <p:spPr>
          <a:xfrm>
            <a:off x="9873940" y="1690688"/>
            <a:ext cx="23180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400" dirty="0" err="1" smtClean="0"/>
              <a:t>리본메뉴</a:t>
            </a:r>
            <a:endParaRPr lang="en-US" altLang="ko-KR" sz="1400" dirty="0" smtClean="0"/>
          </a:p>
          <a:p>
            <a:pPr>
              <a:buFont typeface="+mj-lt"/>
              <a:buAutoNum type="arabicPeriod"/>
            </a:pPr>
            <a:r>
              <a:rPr lang="ko-KR" altLang="en-US" sz="1400" dirty="0" smtClean="0"/>
              <a:t>탭</a:t>
            </a:r>
            <a:endParaRPr lang="en-US" altLang="ko-KR" sz="1400" dirty="0" smtClean="0"/>
          </a:p>
          <a:p>
            <a:pPr>
              <a:buFont typeface="+mj-lt"/>
              <a:buAutoNum type="arabicPeriod"/>
            </a:pPr>
            <a:r>
              <a:rPr lang="ko-KR" altLang="en-US" sz="1400" dirty="0" err="1" smtClean="0"/>
              <a:t>도구상자</a:t>
            </a:r>
            <a:endParaRPr lang="en-US" altLang="ko-KR" sz="1400" dirty="0" smtClean="0"/>
          </a:p>
          <a:p>
            <a:pPr>
              <a:buFont typeface="+mj-lt"/>
              <a:buAutoNum type="arabicPeriod"/>
            </a:pPr>
            <a:r>
              <a:rPr lang="ko-KR" altLang="en-US" sz="1400" dirty="0" smtClean="0"/>
              <a:t>디자이너</a:t>
            </a:r>
            <a:endParaRPr lang="en-US" altLang="ko-KR" sz="1400" dirty="0"/>
          </a:p>
          <a:p>
            <a:pPr>
              <a:buFont typeface="+mj-lt"/>
              <a:buAutoNum type="arabicPeriod"/>
            </a:pPr>
            <a:r>
              <a:rPr lang="ko-KR" altLang="en-US" sz="1400" dirty="0"/>
              <a:t>솔루션 탐색기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 smtClean="0"/>
              <a:t>속성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151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콘솔 출력하는 방법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7467" y="6311900"/>
            <a:ext cx="774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출처 </a:t>
            </a:r>
            <a:r>
              <a:rPr lang="en-US" altLang="ko-KR" dirty="0" smtClean="0"/>
              <a:t>: https://msdn.microsoft.com/ko-kr/library/k1sx6ed2(v=vs.120).aspx</a:t>
            </a:r>
            <a:endParaRPr lang="ko-KR" alt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657419"/>
            <a:ext cx="927007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using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System;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namespace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HelloWorld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	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class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static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void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	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Console.WriteLine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"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Hello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 World!"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			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Keep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the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console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window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open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in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debug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mode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	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Console.WriteLine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"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Press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any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key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to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exit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."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	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Console.ReadKey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1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콘솔 출력하는 방법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7467" y="6311900"/>
            <a:ext cx="774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출처 </a:t>
            </a:r>
            <a:r>
              <a:rPr lang="en-US" altLang="ko-KR" dirty="0" smtClean="0"/>
              <a:t>: https://msdn.microsoft.com/ko-kr/library/k1sx6ed2(v=vs.120).aspx</a:t>
            </a:r>
            <a:endParaRPr lang="ko-KR" alt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9270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Console.WriteLine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"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Hello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 World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!"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543" y="2554514"/>
            <a:ext cx="96091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Console.WriteLine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한 줄을 출력함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“Hello World!”</a:t>
            </a:r>
          </a:p>
          <a:p>
            <a:r>
              <a:rPr lang="en-US" altLang="ko-KR" dirty="0" smtClean="0"/>
              <a:t>	Hello World! </a:t>
            </a:r>
            <a:r>
              <a:rPr lang="ko-KR" altLang="en-US" dirty="0" smtClean="0"/>
              <a:t>를 나타내는 문자열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큰 따옴표 안에 표시하고 싶은 내용을 적으면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;(</a:t>
            </a:r>
            <a:r>
              <a:rPr lang="ko-KR" altLang="en-US" dirty="0" smtClean="0"/>
              <a:t>세미콜론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한 문장이 끝날 때 문장의 종결을 나타냄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384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콘솔 출력하는 방법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7467" y="6311900"/>
            <a:ext cx="774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출처 </a:t>
            </a:r>
            <a:r>
              <a:rPr lang="en-US" altLang="ko-KR" dirty="0" smtClean="0"/>
              <a:t>: https://msdn.microsoft.com/ko-kr/library/k1sx6ed2(v=vs.120).aspx</a:t>
            </a:r>
            <a:endParaRPr lang="ko-KR" alt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9270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800" dirty="0">
                <a:solidFill>
                  <a:srgbClr val="008000"/>
                </a:solidFill>
                <a:latin typeface="Arial Unicode MS"/>
              </a:rPr>
              <a:t>// </a:t>
            </a:r>
            <a:r>
              <a:rPr lang="ko-KR" altLang="ko-KR" sz="1800" dirty="0" err="1">
                <a:solidFill>
                  <a:srgbClr val="008000"/>
                </a:solidFill>
                <a:latin typeface="Arial Unicode MS"/>
              </a:rPr>
              <a:t>Keep</a:t>
            </a:r>
            <a:r>
              <a:rPr lang="ko-KR" altLang="ko-KR" sz="1800" dirty="0">
                <a:solidFill>
                  <a:srgbClr val="008000"/>
                </a:solidFill>
                <a:latin typeface="Arial Unicode MS"/>
              </a:rPr>
              <a:t> </a:t>
            </a:r>
            <a:r>
              <a:rPr lang="ko-KR" altLang="ko-KR" sz="1800" dirty="0" err="1">
                <a:solidFill>
                  <a:srgbClr val="008000"/>
                </a:solidFill>
                <a:latin typeface="Arial Unicode MS"/>
              </a:rPr>
              <a:t>the</a:t>
            </a:r>
            <a:r>
              <a:rPr lang="ko-KR" altLang="ko-KR" sz="1800" dirty="0">
                <a:solidFill>
                  <a:srgbClr val="008000"/>
                </a:solidFill>
                <a:latin typeface="Arial Unicode MS"/>
              </a:rPr>
              <a:t> </a:t>
            </a:r>
            <a:r>
              <a:rPr lang="ko-KR" altLang="ko-KR" sz="1800" dirty="0" err="1">
                <a:solidFill>
                  <a:srgbClr val="008000"/>
                </a:solidFill>
                <a:latin typeface="Arial Unicode MS"/>
              </a:rPr>
              <a:t>console</a:t>
            </a:r>
            <a:r>
              <a:rPr lang="ko-KR" altLang="ko-KR" sz="1800" dirty="0">
                <a:solidFill>
                  <a:srgbClr val="008000"/>
                </a:solidFill>
                <a:latin typeface="Arial Unicode MS"/>
              </a:rPr>
              <a:t> </a:t>
            </a:r>
            <a:r>
              <a:rPr lang="ko-KR" altLang="ko-KR" sz="1800" dirty="0" err="1">
                <a:solidFill>
                  <a:srgbClr val="008000"/>
                </a:solidFill>
                <a:latin typeface="Arial Unicode MS"/>
              </a:rPr>
              <a:t>window</a:t>
            </a:r>
            <a:r>
              <a:rPr lang="ko-KR" altLang="ko-KR" sz="1800" dirty="0">
                <a:solidFill>
                  <a:srgbClr val="008000"/>
                </a:solidFill>
                <a:latin typeface="Arial Unicode MS"/>
              </a:rPr>
              <a:t> </a:t>
            </a:r>
            <a:r>
              <a:rPr lang="ko-KR" altLang="ko-KR" sz="1800" dirty="0" err="1">
                <a:solidFill>
                  <a:srgbClr val="008000"/>
                </a:solidFill>
                <a:latin typeface="Arial Unicode MS"/>
              </a:rPr>
              <a:t>open</a:t>
            </a:r>
            <a:r>
              <a:rPr lang="ko-KR" altLang="ko-KR" sz="1800" dirty="0">
                <a:solidFill>
                  <a:srgbClr val="008000"/>
                </a:solidFill>
                <a:latin typeface="Arial Unicode MS"/>
              </a:rPr>
              <a:t> </a:t>
            </a:r>
            <a:r>
              <a:rPr lang="ko-KR" altLang="ko-KR" sz="1800" dirty="0" err="1">
                <a:solidFill>
                  <a:srgbClr val="008000"/>
                </a:solidFill>
                <a:latin typeface="Arial Unicode MS"/>
              </a:rPr>
              <a:t>in</a:t>
            </a:r>
            <a:r>
              <a:rPr lang="ko-KR" altLang="ko-KR" sz="1800" dirty="0">
                <a:solidFill>
                  <a:srgbClr val="008000"/>
                </a:solidFill>
                <a:latin typeface="Arial Unicode MS"/>
              </a:rPr>
              <a:t> </a:t>
            </a:r>
            <a:r>
              <a:rPr lang="ko-KR" altLang="ko-KR" sz="1800" dirty="0" err="1">
                <a:solidFill>
                  <a:srgbClr val="008000"/>
                </a:solidFill>
                <a:latin typeface="Arial Unicode MS"/>
              </a:rPr>
              <a:t>debug</a:t>
            </a:r>
            <a:r>
              <a:rPr lang="ko-KR" altLang="ko-KR" sz="1800" dirty="0">
                <a:solidFill>
                  <a:srgbClr val="008000"/>
                </a:solidFill>
                <a:latin typeface="Arial Unicode MS"/>
              </a:rPr>
              <a:t> </a:t>
            </a:r>
            <a:r>
              <a:rPr lang="ko-KR" altLang="ko-KR" sz="1800" dirty="0" err="1">
                <a:solidFill>
                  <a:srgbClr val="008000"/>
                </a:solidFill>
                <a:latin typeface="Arial Unicode MS"/>
              </a:rPr>
              <a:t>mode</a:t>
            </a:r>
            <a:r>
              <a:rPr lang="ko-KR" altLang="ko-KR" sz="1800" dirty="0">
                <a:solidFill>
                  <a:srgbClr val="008000"/>
                </a:solidFill>
                <a:latin typeface="Arial Unicode MS"/>
              </a:rPr>
              <a:t>.</a:t>
            </a:r>
            <a:r>
              <a:rPr lang="ko-KR" altLang="ko-KR" sz="1800" dirty="0">
                <a:latin typeface="Arial Unicode MS"/>
              </a:rPr>
              <a:t> </a:t>
            </a:r>
            <a:endParaRPr lang="en-US" altLang="ko-KR" sz="1800" dirty="0">
              <a:latin typeface="Arial Unicode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543" y="2554514"/>
            <a:ext cx="9265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주석의 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설명할 글을 쓰거나 해당 코드가 실행되지 않도록 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콘솔 출력하는 방법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7467" y="6311900"/>
            <a:ext cx="774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출처 </a:t>
            </a:r>
            <a:r>
              <a:rPr lang="en-US" altLang="ko-KR" dirty="0" smtClean="0"/>
              <a:t>: https://msdn.microsoft.com/ko-kr/library/k1sx6ed2(v=vs.120).aspx</a:t>
            </a:r>
            <a:endParaRPr lang="ko-KR" alt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9270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800" dirty="0" err="1">
                <a:latin typeface="Arial Unicode MS"/>
              </a:rPr>
              <a:t>Console.WriteLine</a:t>
            </a:r>
            <a:r>
              <a:rPr lang="ko-KR" altLang="ko-KR" sz="1800" dirty="0">
                <a:latin typeface="Arial Unicode MS"/>
              </a:rPr>
              <a:t>(</a:t>
            </a:r>
            <a:r>
              <a:rPr lang="ko-KR" altLang="ko-KR" sz="1800" dirty="0">
                <a:solidFill>
                  <a:srgbClr val="A31515"/>
                </a:solidFill>
                <a:latin typeface="Arial Unicode MS"/>
              </a:rPr>
              <a:t>"</a:t>
            </a:r>
            <a:r>
              <a:rPr lang="ko-KR" altLang="ko-KR" sz="1800" dirty="0" err="1">
                <a:solidFill>
                  <a:srgbClr val="A31515"/>
                </a:solidFill>
                <a:latin typeface="Arial Unicode MS"/>
              </a:rPr>
              <a:t>Press</a:t>
            </a:r>
            <a:r>
              <a:rPr lang="ko-KR" altLang="ko-KR" sz="1800" dirty="0">
                <a:solidFill>
                  <a:srgbClr val="A31515"/>
                </a:solidFill>
                <a:latin typeface="Arial Unicode MS"/>
              </a:rPr>
              <a:t> </a:t>
            </a:r>
            <a:r>
              <a:rPr lang="ko-KR" altLang="ko-KR" sz="1800" dirty="0" err="1">
                <a:solidFill>
                  <a:srgbClr val="A31515"/>
                </a:solidFill>
                <a:latin typeface="Arial Unicode MS"/>
              </a:rPr>
              <a:t>any</a:t>
            </a:r>
            <a:r>
              <a:rPr lang="ko-KR" altLang="ko-KR" sz="1800" dirty="0">
                <a:solidFill>
                  <a:srgbClr val="A31515"/>
                </a:solidFill>
                <a:latin typeface="Arial Unicode MS"/>
              </a:rPr>
              <a:t> </a:t>
            </a:r>
            <a:r>
              <a:rPr lang="ko-KR" altLang="ko-KR" sz="1800" dirty="0" err="1">
                <a:solidFill>
                  <a:srgbClr val="A31515"/>
                </a:solidFill>
                <a:latin typeface="Arial Unicode MS"/>
              </a:rPr>
              <a:t>key</a:t>
            </a:r>
            <a:r>
              <a:rPr lang="ko-KR" altLang="ko-KR" sz="1800" dirty="0">
                <a:solidFill>
                  <a:srgbClr val="A31515"/>
                </a:solidFill>
                <a:latin typeface="Arial Unicode MS"/>
              </a:rPr>
              <a:t> </a:t>
            </a:r>
            <a:r>
              <a:rPr lang="ko-KR" altLang="ko-KR" sz="1800" dirty="0" err="1">
                <a:solidFill>
                  <a:srgbClr val="A31515"/>
                </a:solidFill>
                <a:latin typeface="Arial Unicode MS"/>
              </a:rPr>
              <a:t>to</a:t>
            </a:r>
            <a:r>
              <a:rPr lang="ko-KR" altLang="ko-KR" sz="1800" dirty="0">
                <a:solidFill>
                  <a:srgbClr val="A31515"/>
                </a:solidFill>
                <a:latin typeface="Arial Unicode MS"/>
              </a:rPr>
              <a:t> </a:t>
            </a:r>
            <a:r>
              <a:rPr lang="ko-KR" altLang="ko-KR" sz="1800" dirty="0" err="1">
                <a:solidFill>
                  <a:srgbClr val="A31515"/>
                </a:solidFill>
                <a:latin typeface="Arial Unicode MS"/>
              </a:rPr>
              <a:t>exit</a:t>
            </a:r>
            <a:r>
              <a:rPr lang="ko-KR" altLang="ko-KR" sz="1800" dirty="0">
                <a:solidFill>
                  <a:srgbClr val="A31515"/>
                </a:solidFill>
                <a:latin typeface="Arial Unicode MS"/>
              </a:rPr>
              <a:t>."</a:t>
            </a:r>
            <a:r>
              <a:rPr lang="ko-KR" altLang="ko-KR" sz="1800" dirty="0">
                <a:latin typeface="Arial Unicode MS"/>
              </a:rPr>
              <a:t>); </a:t>
            </a:r>
            <a:endParaRPr lang="en-US" altLang="ko-KR" sz="1800" dirty="0">
              <a:latin typeface="Arial Unicode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543" y="2554514"/>
            <a:ext cx="10449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Console.WriteLine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한 줄을 출력함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“Press any key to exit.”</a:t>
            </a:r>
          </a:p>
          <a:p>
            <a:r>
              <a:rPr lang="en-US" altLang="ko-KR" dirty="0" smtClean="0"/>
              <a:t>	Press any key to exit. </a:t>
            </a:r>
            <a:r>
              <a:rPr lang="ko-KR" altLang="en-US" dirty="0" smtClean="0"/>
              <a:t>를 나타내는 문자열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큰 따옴표 안에 표시하고 싶은 내용을 적으면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;(</a:t>
            </a:r>
            <a:r>
              <a:rPr lang="ko-KR" altLang="en-US" dirty="0" smtClean="0"/>
              <a:t>세미콜론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한 문장이 끝날 때 문장의 종결을 나타냄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164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콘솔 출력하는 방법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7467" y="6311900"/>
            <a:ext cx="774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출처 </a:t>
            </a:r>
            <a:r>
              <a:rPr lang="en-US" altLang="ko-KR" dirty="0" smtClean="0"/>
              <a:t>: https://msdn.microsoft.com/ko-kr/library/k1sx6ed2(v=vs.120).aspx</a:t>
            </a:r>
            <a:endParaRPr lang="ko-KR" alt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9270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800" dirty="0" err="1">
                <a:latin typeface="Arial Unicode MS"/>
              </a:rPr>
              <a:t>Console.ReadKey</a:t>
            </a:r>
            <a:r>
              <a:rPr lang="ko-KR" altLang="ko-KR" sz="1800" dirty="0" smtClean="0">
                <a:latin typeface="Arial Unicode MS"/>
              </a:rPr>
              <a:t>();</a:t>
            </a:r>
            <a:endParaRPr lang="en-US" altLang="ko-KR" sz="1800" dirty="0">
              <a:latin typeface="Arial Unicode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543" y="2554514"/>
            <a:ext cx="5343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Console.ReadKey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키 하나를 입력 받음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;(</a:t>
            </a:r>
            <a:r>
              <a:rPr lang="ko-KR" altLang="en-US" dirty="0" smtClean="0"/>
              <a:t>세미콜론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한 문장이 끝날 때 문장의 종결을 나타냄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388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객체 지향 프로그래밍은 컴퓨터 프로그램을 명령어의 목록으로 보는 시각에서 벗어나 여러 개의 독립된 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"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"</a:t>
            </a:r>
            <a:r>
              <a:rPr lang="ko-KR" altLang="en-US" dirty="0" smtClean="0"/>
              <a:t>들의 모임으로 파악하고자 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객체는 메시지를 주고받고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데이터를 처리할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84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프로그래밍을 더 배우기 쉽게 하고 소프트웨어 개발과 보수를 간편하게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보다 직관적인 코드 분석을 가능하게 하는 장점을 갖고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593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모듈화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복잡한 일들을 역할별로 분류하여 작업하는 프로그래밍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3" y="2618335"/>
            <a:ext cx="7288010" cy="39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2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모듈화 프로그래밍의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일을 분류함으로서 프로그램의 기능을 기능별로 세세히 설명할 수 있고 일 분배가 원활히 이루어 질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254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모듈화 프로그래밍의 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일을 </a:t>
            </a:r>
            <a:r>
              <a:rPr lang="ko-KR" altLang="en-US" dirty="0" err="1" smtClean="0"/>
              <a:t>나누는데와</a:t>
            </a:r>
            <a:r>
              <a:rPr lang="ko-KR" altLang="en-US" dirty="0" smtClean="0"/>
              <a:t> 규격을 맞추는 데에 굉장히 오랜 시간이 소요됨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131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/>
              <a:t>통합 개발 환경</a:t>
            </a:r>
            <a:r>
              <a:rPr lang="en-US" altLang="ko-KR" dirty="0" smtClean="0"/>
              <a:t>(Integrated Development Environment, IDE)</a:t>
            </a:r>
            <a:r>
              <a:rPr lang="ko-KR" altLang="en-US" dirty="0" smtClean="0"/>
              <a:t>은 코딩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 등 프로그램 개발에 관련된 모든 작업을 하나의 프로그램 안에서 처리하는 환경을 제공하는 소프트웨어이다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종래의 소프트웨어 개발에서는 컴파일러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편집기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디버거 등을 따로 사용했다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</a:t>
            </a:r>
            <a:r>
              <a:rPr lang="ko-KR" altLang="en-US" dirty="0" smtClean="0">
                <a:solidFill>
                  <a:srgbClr val="FF0000"/>
                </a:solidFill>
              </a:rPr>
              <a:t>프로그램들을 하나로 묶어 대화형 인터페이스를 제공한 것</a:t>
            </a:r>
            <a:r>
              <a:rPr lang="ko-KR" altLang="en-US" dirty="0" smtClean="0"/>
              <a:t>이 통합 개발 환경이다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최근의 통합 개발 환경</a:t>
            </a:r>
            <a:r>
              <a:rPr lang="en-US" altLang="ko-KR" dirty="0" smtClean="0"/>
              <a:t>(IDE)</a:t>
            </a:r>
            <a:r>
              <a:rPr lang="ko-KR" altLang="en-US" dirty="0" smtClean="0"/>
              <a:t>은 그래픽 사용자 인터페이스</a:t>
            </a:r>
            <a:r>
              <a:rPr lang="en-US" altLang="ko-KR" dirty="0" smtClean="0"/>
              <a:t>(GUI) </a:t>
            </a:r>
            <a:r>
              <a:rPr lang="ko-KR" altLang="en-US" dirty="0" smtClean="0"/>
              <a:t>응용 프로그램 개발용 고속 개발 도구가 많다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318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studio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39" y="1808998"/>
            <a:ext cx="9254721" cy="4774681"/>
          </a:xfrm>
        </p:spPr>
      </p:pic>
    </p:spTree>
    <p:extLst>
      <p:ext uri="{BB962C8B-B14F-4D97-AF65-F5344CB8AC3E}">
        <p14:creationId xmlns:p14="http://schemas.microsoft.com/office/powerpoint/2010/main" val="10664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2062686"/>
            <a:ext cx="6325483" cy="3877216"/>
          </a:xfrm>
        </p:spPr>
      </p:pic>
      <p:sp>
        <p:nvSpPr>
          <p:cNvPr id="5" name="직사각형 4"/>
          <p:cNvSpPr/>
          <p:nvPr/>
        </p:nvSpPr>
        <p:spPr>
          <a:xfrm>
            <a:off x="7402755" y="6311900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 smtClean="0"/>
              <a:t>출처 </a:t>
            </a:r>
            <a:r>
              <a:rPr lang="en-US" altLang="ko-KR" dirty="0" smtClean="0"/>
              <a:t>: https</a:t>
            </a:r>
            <a:r>
              <a:rPr lang="en-US" altLang="ko-KR" dirty="0"/>
              <a:t>://076923.github.io/posts/C-2/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43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295</Words>
  <Application>Microsoft Office PowerPoint</Application>
  <PresentationFormat>와이드스크린</PresentationFormat>
  <Paragraphs>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 Unicode MS</vt:lpstr>
      <vt:lpstr>맑은 고딕</vt:lpstr>
      <vt:lpstr>Arial</vt:lpstr>
      <vt:lpstr>Office 테마</vt:lpstr>
      <vt:lpstr>C# 개요</vt:lpstr>
      <vt:lpstr>객체지향이란 무엇인가?</vt:lpstr>
      <vt:lpstr>객체지향의 장점</vt:lpstr>
      <vt:lpstr>모듈화 프로그래밍</vt:lpstr>
      <vt:lpstr>모듈화 프로그래밍의 장점</vt:lpstr>
      <vt:lpstr>모듈화 프로그래밍의 단점</vt:lpstr>
      <vt:lpstr>IDE란?</vt:lpstr>
      <vt:lpstr>Visual studio</vt:lpstr>
      <vt:lpstr>프로젝트 생성하기</vt:lpstr>
      <vt:lpstr>프로젝트 생성하기</vt:lpstr>
      <vt:lpstr>프로젝트 생성하기</vt:lpstr>
      <vt:lpstr>콘솔 출력하는 방법</vt:lpstr>
      <vt:lpstr>콘솔 출력하는 방법</vt:lpstr>
      <vt:lpstr>콘솔 출력하는 방법</vt:lpstr>
      <vt:lpstr>콘솔 출력하는 방법</vt:lpstr>
      <vt:lpstr>콘솔 출력하는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개요</dc:title>
  <dc:creator>MTJsan</dc:creator>
  <cp:lastModifiedBy>MTJsan</cp:lastModifiedBy>
  <cp:revision>13</cp:revision>
  <dcterms:created xsi:type="dcterms:W3CDTF">2018-06-18T10:00:43Z</dcterms:created>
  <dcterms:modified xsi:type="dcterms:W3CDTF">2018-06-20T00:26:56Z</dcterms:modified>
</cp:coreProperties>
</file>