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6" r:id="rId5"/>
    <p:sldId id="309" r:id="rId6"/>
    <p:sldId id="310" r:id="rId7"/>
    <p:sldId id="313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Jsan" initials="M" lastIdx="1" clrIdx="0">
    <p:extLst>
      <p:ext uri="{19B8F6BF-5375-455C-9EA6-DF929625EA0E}">
        <p15:presenceInfo xmlns:p15="http://schemas.microsoft.com/office/powerpoint/2012/main" userId="MTJ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03" autoAdjust="0"/>
  </p:normalViewPr>
  <p:slideViewPr>
    <p:cSldViewPr snapToGrid="0">
      <p:cViewPr varScale="1">
        <p:scale>
          <a:sx n="75" d="100"/>
          <a:sy n="75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DC04-181A-4154-8CC5-995A8B74E1F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5247-72BC-40EF-B170-BD48292D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경우의 수를 나눌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4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경우의 수를 나눌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5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5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1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2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1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8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0FB0-A697-40B3-AC29-8F2049852DD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3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같은 작업을 반복한다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243532" y="2859088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900" y="5763180"/>
            <a:ext cx="1442289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4079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3532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2985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62438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8" idx="0"/>
            <a:endCxn id="6" idx="2"/>
          </p:cNvCxnSpPr>
          <p:nvPr/>
        </p:nvCxnSpPr>
        <p:spPr>
          <a:xfrm rot="5400000" flipH="1" flipV="1">
            <a:off x="1991691" y="4067558"/>
            <a:ext cx="2281792" cy="1109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0"/>
            <a:endCxn id="6" idx="2"/>
          </p:cNvCxnSpPr>
          <p:nvPr/>
        </p:nvCxnSpPr>
        <p:spPr>
          <a:xfrm rot="5400000" flipH="1" flipV="1">
            <a:off x="1298283" y="3374150"/>
            <a:ext cx="2281792" cy="2496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0"/>
            <a:endCxn id="6" idx="2"/>
          </p:cNvCxnSpPr>
          <p:nvPr/>
        </p:nvCxnSpPr>
        <p:spPr>
          <a:xfrm rot="5400000" flipH="1" flipV="1">
            <a:off x="2546417" y="4623591"/>
            <a:ext cx="2281792" cy="10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0" idx="0"/>
            <a:endCxn id="6" idx="2"/>
          </p:cNvCxnSpPr>
          <p:nvPr/>
        </p:nvCxnSpPr>
        <p:spPr>
          <a:xfrm rot="16200000" flipV="1">
            <a:off x="3101144" y="4067558"/>
            <a:ext cx="2281792" cy="1109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0"/>
            <a:endCxn id="6" idx="2"/>
          </p:cNvCxnSpPr>
          <p:nvPr/>
        </p:nvCxnSpPr>
        <p:spPr>
          <a:xfrm rot="16200000" flipV="1">
            <a:off x="3655870" y="3512831"/>
            <a:ext cx="2281792" cy="221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9124950" y="617220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665169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6930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12495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84250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490200" y="476230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1"/>
            <a:endCxn id="19" idx="5"/>
          </p:cNvCxnSpPr>
          <p:nvPr/>
        </p:nvCxnSpPr>
        <p:spPr>
          <a:xfrm flipH="1" flipV="1">
            <a:off x="7871131" y="4941926"/>
            <a:ext cx="1289157" cy="126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21" idx="4"/>
          </p:cNvCxnSpPr>
          <p:nvPr/>
        </p:nvCxnSpPr>
        <p:spPr>
          <a:xfrm flipH="1" flipV="1">
            <a:off x="8489950" y="4973160"/>
            <a:ext cx="755650" cy="119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0"/>
            <a:endCxn id="22" idx="4"/>
          </p:cNvCxnSpPr>
          <p:nvPr/>
        </p:nvCxnSpPr>
        <p:spPr>
          <a:xfrm flipV="1">
            <a:off x="9245600" y="4973160"/>
            <a:ext cx="0" cy="119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7"/>
            <a:endCxn id="24" idx="4"/>
          </p:cNvCxnSpPr>
          <p:nvPr/>
        </p:nvCxnSpPr>
        <p:spPr>
          <a:xfrm flipV="1">
            <a:off x="9330912" y="4973160"/>
            <a:ext cx="632238" cy="12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7"/>
            <a:endCxn id="25" idx="3"/>
          </p:cNvCxnSpPr>
          <p:nvPr/>
        </p:nvCxnSpPr>
        <p:spPr>
          <a:xfrm flipV="1">
            <a:off x="9330912" y="4944346"/>
            <a:ext cx="1194626" cy="125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41751" y="61722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원래 시점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749500" y="4227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새로 생성된 시점</a:t>
            </a:r>
            <a:endParaRPr lang="ko-KR" altLang="en-US" dirty="0"/>
          </a:p>
        </p:txBody>
      </p:sp>
      <p:sp>
        <p:nvSpPr>
          <p:cNvPr id="29" name="타원형 설명선 28"/>
          <p:cNvSpPr/>
          <p:nvPr/>
        </p:nvSpPr>
        <p:spPr>
          <a:xfrm>
            <a:off x="1509658" y="5369481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2650893" y="5375829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3745277" y="5369481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4899976" y="5375829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형 설명선 33"/>
          <p:cNvSpPr/>
          <p:nvPr/>
        </p:nvSpPr>
        <p:spPr>
          <a:xfrm>
            <a:off x="6009428" y="5369481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1690689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/>
              <a:t>프로젝트의 어떤 부분도 </a:t>
            </a:r>
            <a:r>
              <a:rPr lang="ko-KR" altLang="en-US" sz="4000" dirty="0" err="1"/>
              <a:t>겹쳐쓰지</a:t>
            </a:r>
            <a:r>
              <a:rPr lang="ko-KR" altLang="en-US" sz="4000" dirty="0"/>
              <a:t> 않게 프로젝트의 변경을 관리하는 </a:t>
            </a:r>
            <a:r>
              <a:rPr lang="ko-KR" altLang="en-US" sz="4000" dirty="0" err="1"/>
              <a:t>버전관리</a:t>
            </a:r>
            <a:r>
              <a:rPr lang="ko-KR" altLang="en-US" sz="4000" dirty="0"/>
              <a:t> 소프트웨어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18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버전관리</a:t>
            </a:r>
            <a:r>
              <a:rPr lang="ko-KR" altLang="en-US" dirty="0" smtClean="0"/>
              <a:t> 시스템을 사용해야 하는 이유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44700"/>
            <a:ext cx="1014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버전관리</a:t>
            </a:r>
            <a:r>
              <a:rPr lang="ko-KR" altLang="en-US" sz="2400" dirty="0" smtClean="0"/>
              <a:t> 시스템을 사용하지 않을 때 동시 작업중에  프로젝트 동료가 변경한 내용을 알지 못하면 작업이 겹쳐 써지고 내용을 잃어버린다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작업한 내용이 서로 </a:t>
            </a:r>
            <a:r>
              <a:rPr lang="ko-KR" altLang="en-US" sz="2400" dirty="0" err="1" smtClean="0"/>
              <a:t>충돌나지</a:t>
            </a:r>
            <a:r>
              <a:rPr lang="ko-KR" altLang="en-US" sz="2400" dirty="0" smtClean="0"/>
              <a:t> 않도록 하려면 동시에 작업하는 것을 피해야하며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여러 사람이 개입된 프로젝트일 수록 작업시간이 비효율적이다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3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용어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071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저장소</a:t>
            </a:r>
            <a:r>
              <a:rPr lang="en-US" altLang="ko-KR" dirty="0" smtClean="0"/>
              <a:t>(REPOSITORY): </a:t>
            </a:r>
            <a:r>
              <a:rPr lang="ko-KR" altLang="en-US" dirty="0" smtClean="0"/>
              <a:t>프로젝트가 상주할 수 있는 저장공간</a:t>
            </a:r>
            <a:r>
              <a:rPr lang="en-US" altLang="ko-KR" dirty="0" smtClean="0"/>
              <a:t>. Repo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줄여부르고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컴퓨터가 될 수 있고 온라인 호스트의 저장공간이 될 수도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커밋</a:t>
            </a:r>
            <a:r>
              <a:rPr lang="en-US" altLang="ko-KR" dirty="0" smtClean="0"/>
              <a:t>(COMMIT): </a:t>
            </a:r>
            <a:r>
              <a:rPr lang="ko-KR" altLang="en-US" dirty="0" smtClean="0"/>
              <a:t>작업의 스냅샷을 찍어 프로젝트의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가지치기</a:t>
            </a:r>
            <a:r>
              <a:rPr lang="en-US" altLang="ko-KR" dirty="0" smtClean="0"/>
              <a:t>(BRANCH):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함으로서 다른 사람들과 다른 버전을 생성한다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가지치기된</a:t>
            </a:r>
            <a:r>
              <a:rPr lang="ko-KR" altLang="en-US" dirty="0" smtClean="0"/>
              <a:t> 프로젝트는 다시 병합을 통해 하나로 묶을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뻗기</a:t>
            </a:r>
            <a:r>
              <a:rPr lang="en-US" altLang="ko-KR" dirty="0" smtClean="0"/>
              <a:t>(FETCH): </a:t>
            </a:r>
            <a:r>
              <a:rPr lang="ko-KR" altLang="en-US" dirty="0" smtClean="0"/>
              <a:t>현재 사용중인 버전의 최신버전을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누군가가 현재 버전을 변경했을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가지치기 되기 전 상태의 시점을 가져오게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병합 </a:t>
            </a:r>
            <a:r>
              <a:rPr lang="en-US" altLang="ko-KR" dirty="0" smtClean="0"/>
              <a:t>(MERGE): </a:t>
            </a:r>
            <a:r>
              <a:rPr lang="ko-KR" altLang="en-US" dirty="0" smtClean="0"/>
              <a:t>여러 가지들을 하나의 가지로 만드는 과정을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8400" y="2607708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5900" y="5638800"/>
            <a:ext cx="18161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81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78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75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72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6" idx="2"/>
            <a:endCxn id="7" idx="0"/>
          </p:cNvCxnSpPr>
          <p:nvPr/>
        </p:nvCxnSpPr>
        <p:spPr>
          <a:xfrm rot="5400000">
            <a:off x="2761179" y="2862779"/>
            <a:ext cx="2408792" cy="3143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8" idx="0"/>
          </p:cNvCxnSpPr>
          <p:nvPr/>
        </p:nvCxnSpPr>
        <p:spPr>
          <a:xfrm rot="5400000">
            <a:off x="3634304" y="3735904"/>
            <a:ext cx="2408792" cy="139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2"/>
            <a:endCxn id="9" idx="0"/>
          </p:cNvCxnSpPr>
          <p:nvPr/>
        </p:nvCxnSpPr>
        <p:spPr>
          <a:xfrm rot="5400000">
            <a:off x="4332804" y="4434404"/>
            <a:ext cx="24087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2"/>
            <a:endCxn id="10" idx="0"/>
          </p:cNvCxnSpPr>
          <p:nvPr/>
        </p:nvCxnSpPr>
        <p:spPr>
          <a:xfrm rot="16200000" flipH="1">
            <a:off x="5031304" y="3735904"/>
            <a:ext cx="2408792" cy="139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11" idx="0"/>
          </p:cNvCxnSpPr>
          <p:nvPr/>
        </p:nvCxnSpPr>
        <p:spPr>
          <a:xfrm rot="16200000" flipH="1">
            <a:off x="5729804" y="3037404"/>
            <a:ext cx="2408792" cy="279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57418" y="357654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저장소는 프로젝트 주의 컴퓨터가 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522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팀원들이 저장소를 복사한다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85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8400" y="2607708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5900" y="5638800"/>
            <a:ext cx="18161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81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78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75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72400" y="5638800"/>
            <a:ext cx="1117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1040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팀원들은 </a:t>
            </a:r>
            <a:r>
              <a:rPr lang="ko-KR" altLang="en-US" sz="2800" dirty="0" err="1" smtClean="0"/>
              <a:t>동시작업을</a:t>
            </a:r>
            <a:r>
              <a:rPr lang="ko-KR" altLang="en-US" sz="2800" dirty="0" smtClean="0"/>
              <a:t> 진행하고 </a:t>
            </a:r>
            <a:r>
              <a:rPr lang="ko-KR" altLang="en-US" sz="2800" dirty="0" err="1" smtClean="0"/>
              <a:t>커밋을</a:t>
            </a:r>
            <a:r>
              <a:rPr lang="ko-KR" altLang="en-US" sz="2800" dirty="0" smtClean="0"/>
              <a:t> 통해 시점을 생성한다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타원형 설명선 3"/>
          <p:cNvSpPr/>
          <p:nvPr/>
        </p:nvSpPr>
        <p:spPr>
          <a:xfrm>
            <a:off x="4406900" y="5257800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5803900" y="5257800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7175500" y="5257800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형 설명선 24"/>
          <p:cNvSpPr/>
          <p:nvPr/>
        </p:nvSpPr>
        <p:spPr>
          <a:xfrm>
            <a:off x="8604250" y="5245100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형 설명선 27"/>
          <p:cNvSpPr/>
          <p:nvPr/>
        </p:nvSpPr>
        <p:spPr>
          <a:xfrm>
            <a:off x="2981325" y="5245100"/>
            <a:ext cx="571500" cy="387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커밋한 시점을 저장소에 밀어 넣는다</a:t>
            </a:r>
            <a:r>
              <a:rPr lang="en-US" altLang="ko-KR" sz="2800" dirty="0" smtClean="0"/>
              <a:t>(PUSH). </a:t>
            </a:r>
            <a:r>
              <a:rPr lang="ko-KR" altLang="en-US" sz="2800" dirty="0" smtClean="0"/>
              <a:t>이때 서로 다른 시점을 생성했으면 가지치기</a:t>
            </a:r>
            <a:r>
              <a:rPr lang="en-US" altLang="ko-KR" sz="2800" dirty="0" smtClean="0"/>
              <a:t>(BRANCH)</a:t>
            </a:r>
            <a:r>
              <a:rPr lang="ko-KR" altLang="en-US" sz="2800" dirty="0" smtClean="0"/>
              <a:t>를 해야 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243532" y="2859088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900" y="5763180"/>
            <a:ext cx="1442289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4079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3532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2985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62438" y="5763180"/>
            <a:ext cx="887562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8" idx="0"/>
            <a:endCxn id="6" idx="2"/>
          </p:cNvCxnSpPr>
          <p:nvPr/>
        </p:nvCxnSpPr>
        <p:spPr>
          <a:xfrm rot="5400000" flipH="1" flipV="1">
            <a:off x="1991691" y="4067558"/>
            <a:ext cx="2281792" cy="1109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0"/>
            <a:endCxn id="6" idx="2"/>
          </p:cNvCxnSpPr>
          <p:nvPr/>
        </p:nvCxnSpPr>
        <p:spPr>
          <a:xfrm rot="5400000" flipH="1" flipV="1">
            <a:off x="1298283" y="3374150"/>
            <a:ext cx="2281792" cy="2496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0"/>
            <a:endCxn id="6" idx="2"/>
          </p:cNvCxnSpPr>
          <p:nvPr/>
        </p:nvCxnSpPr>
        <p:spPr>
          <a:xfrm rot="5400000" flipH="1" flipV="1">
            <a:off x="2546417" y="4623591"/>
            <a:ext cx="2281792" cy="10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0" idx="0"/>
            <a:endCxn id="6" idx="2"/>
          </p:cNvCxnSpPr>
          <p:nvPr/>
        </p:nvCxnSpPr>
        <p:spPr>
          <a:xfrm rot="16200000" flipV="1">
            <a:off x="3101144" y="4067558"/>
            <a:ext cx="2281792" cy="1109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0"/>
            <a:endCxn id="6" idx="2"/>
          </p:cNvCxnSpPr>
          <p:nvPr/>
        </p:nvCxnSpPr>
        <p:spPr>
          <a:xfrm rot="16200000" flipV="1">
            <a:off x="3655870" y="3512831"/>
            <a:ext cx="2281792" cy="221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9124950" y="617220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665169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6930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12495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842500" y="475988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490200" y="4762300"/>
            <a:ext cx="241300" cy="2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1"/>
            <a:endCxn id="19" idx="5"/>
          </p:cNvCxnSpPr>
          <p:nvPr/>
        </p:nvCxnSpPr>
        <p:spPr>
          <a:xfrm flipH="1" flipV="1">
            <a:off x="7871131" y="4941926"/>
            <a:ext cx="1289157" cy="126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21" idx="4"/>
          </p:cNvCxnSpPr>
          <p:nvPr/>
        </p:nvCxnSpPr>
        <p:spPr>
          <a:xfrm flipH="1" flipV="1">
            <a:off x="8489950" y="4973160"/>
            <a:ext cx="755650" cy="119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0"/>
            <a:endCxn id="22" idx="4"/>
          </p:cNvCxnSpPr>
          <p:nvPr/>
        </p:nvCxnSpPr>
        <p:spPr>
          <a:xfrm flipV="1">
            <a:off x="9245600" y="4973160"/>
            <a:ext cx="0" cy="119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7"/>
            <a:endCxn id="24" idx="4"/>
          </p:cNvCxnSpPr>
          <p:nvPr/>
        </p:nvCxnSpPr>
        <p:spPr>
          <a:xfrm flipV="1">
            <a:off x="9330912" y="4973160"/>
            <a:ext cx="632238" cy="12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7"/>
            <a:endCxn id="25" idx="3"/>
          </p:cNvCxnSpPr>
          <p:nvPr/>
        </p:nvCxnSpPr>
        <p:spPr>
          <a:xfrm flipV="1">
            <a:off x="9330912" y="4944346"/>
            <a:ext cx="1194626" cy="125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41751" y="61722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원래 시점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749500" y="4227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새로 생성된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57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프로젝트 주가 시점을 묶는다</a:t>
            </a:r>
            <a:r>
              <a:rPr lang="en-US" altLang="ko-KR" sz="2800" dirty="0" smtClean="0"/>
              <a:t>(MERGE)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5552247" y="6243099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39168" y="4523066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47832" y="4523066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52247" y="4523066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85850" y="4523066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089634" y="4526013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1"/>
            <a:endCxn id="19" idx="5"/>
          </p:cNvCxnSpPr>
          <p:nvPr/>
        </p:nvCxnSpPr>
        <p:spPr>
          <a:xfrm flipH="1" flipV="1">
            <a:off x="3221959" y="4744776"/>
            <a:ext cx="2395965" cy="153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21" idx="4"/>
          </p:cNvCxnSpPr>
          <p:nvPr/>
        </p:nvCxnSpPr>
        <p:spPr>
          <a:xfrm flipH="1" flipV="1">
            <a:off x="4372066" y="4782815"/>
            <a:ext cx="1404415" cy="14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0"/>
            <a:endCxn id="22" idx="4"/>
          </p:cNvCxnSpPr>
          <p:nvPr/>
        </p:nvCxnSpPr>
        <p:spPr>
          <a:xfrm flipV="1">
            <a:off x="5776481" y="4782815"/>
            <a:ext cx="0" cy="14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7"/>
            <a:endCxn id="24" idx="4"/>
          </p:cNvCxnSpPr>
          <p:nvPr/>
        </p:nvCxnSpPr>
        <p:spPr>
          <a:xfrm flipV="1">
            <a:off x="5935038" y="4782815"/>
            <a:ext cx="1175047" cy="149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7"/>
            <a:endCxn id="25" idx="3"/>
          </p:cNvCxnSpPr>
          <p:nvPr/>
        </p:nvCxnSpPr>
        <p:spPr>
          <a:xfrm flipV="1">
            <a:off x="5935038" y="4747723"/>
            <a:ext cx="2220274" cy="15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17924" y="2630488"/>
            <a:ext cx="382792" cy="341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9" idx="7"/>
            <a:endCxn id="13" idx="3"/>
          </p:cNvCxnSpPr>
          <p:nvPr/>
        </p:nvCxnSpPr>
        <p:spPr>
          <a:xfrm flipV="1">
            <a:off x="3221960" y="2921816"/>
            <a:ext cx="2452023" cy="16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0"/>
            <a:endCxn id="13" idx="4"/>
          </p:cNvCxnSpPr>
          <p:nvPr/>
        </p:nvCxnSpPr>
        <p:spPr>
          <a:xfrm flipV="1">
            <a:off x="4372067" y="2971800"/>
            <a:ext cx="1437253" cy="155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2" idx="0"/>
            <a:endCxn id="13" idx="4"/>
          </p:cNvCxnSpPr>
          <p:nvPr/>
        </p:nvCxnSpPr>
        <p:spPr>
          <a:xfrm flipV="1">
            <a:off x="5776482" y="2971800"/>
            <a:ext cx="32838" cy="155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1"/>
            <a:endCxn id="13" idx="4"/>
          </p:cNvCxnSpPr>
          <p:nvPr/>
        </p:nvCxnSpPr>
        <p:spPr>
          <a:xfrm flipH="1" flipV="1">
            <a:off x="5809320" y="2971800"/>
            <a:ext cx="1142207" cy="158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1"/>
            <a:endCxn id="13" idx="5"/>
          </p:cNvCxnSpPr>
          <p:nvPr/>
        </p:nvCxnSpPr>
        <p:spPr>
          <a:xfrm flipH="1" flipV="1">
            <a:off x="5944657" y="2921816"/>
            <a:ext cx="2210654" cy="16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61100" y="263048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가지 묶인 시점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51068" y="44737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 생성된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9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기본 흐름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169867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팀원들은 묶인 시점을 받기 위해 뻗는다</a:t>
            </a:r>
            <a:r>
              <a:rPr lang="en-US" altLang="ko-KR" sz="2800" dirty="0" smtClean="0"/>
              <a:t>(FETCH</a:t>
            </a:r>
            <a:r>
              <a:rPr lang="en-US" altLang="ko-KR" sz="2800" dirty="0" smtClean="0"/>
              <a:t>). </a:t>
            </a:r>
            <a:r>
              <a:rPr lang="ko-KR" altLang="en-US" sz="2800" dirty="0" smtClean="0"/>
              <a:t>이때 팀원은 가지를 한번 더 쳤다면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묶인 시점으로 뻗지 못한다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3558347" y="6273380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53932" y="4553347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0"/>
            <a:endCxn id="21" idx="4"/>
          </p:cNvCxnSpPr>
          <p:nvPr/>
        </p:nvCxnSpPr>
        <p:spPr>
          <a:xfrm flipH="1" flipV="1">
            <a:off x="2378166" y="4813096"/>
            <a:ext cx="1404415" cy="14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624024" y="2660769"/>
            <a:ext cx="382792" cy="341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1" idx="0"/>
            <a:endCxn id="13" idx="4"/>
          </p:cNvCxnSpPr>
          <p:nvPr/>
        </p:nvCxnSpPr>
        <p:spPr>
          <a:xfrm flipV="1">
            <a:off x="2378167" y="3002081"/>
            <a:ext cx="1437253" cy="155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684" y="44985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팀원의 현재 시점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0373" y="3851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뻗기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98747" y="6273380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894332" y="4553347"/>
            <a:ext cx="448469" cy="259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6" idx="0"/>
            <a:endCxn id="31" idx="4"/>
          </p:cNvCxnSpPr>
          <p:nvPr/>
        </p:nvCxnSpPr>
        <p:spPr>
          <a:xfrm flipH="1" flipV="1">
            <a:off x="8118566" y="4813096"/>
            <a:ext cx="1404415" cy="14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364424" y="2660769"/>
            <a:ext cx="382792" cy="341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1" idx="0"/>
            <a:endCxn id="36" idx="4"/>
          </p:cNvCxnSpPr>
          <p:nvPr/>
        </p:nvCxnSpPr>
        <p:spPr>
          <a:xfrm flipV="1">
            <a:off x="8118567" y="3002081"/>
            <a:ext cx="1437253" cy="155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89976" y="302167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팀원의현재</a:t>
            </a:r>
            <a:r>
              <a:rPr lang="ko-KR" altLang="en-US" dirty="0" smtClean="0"/>
              <a:t> 시점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25263" y="29030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뻗지 못함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6972223" y="2746376"/>
            <a:ext cx="382792" cy="341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1" idx="1"/>
            <a:endCxn id="43" idx="5"/>
          </p:cNvCxnSpPr>
          <p:nvPr/>
        </p:nvCxnSpPr>
        <p:spPr>
          <a:xfrm flipH="1" flipV="1">
            <a:off x="7298956" y="3037704"/>
            <a:ext cx="661053" cy="155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3" idx="6"/>
            <a:endCxn id="36" idx="2"/>
          </p:cNvCxnSpPr>
          <p:nvPr/>
        </p:nvCxnSpPr>
        <p:spPr>
          <a:xfrm flipV="1">
            <a:off x="7355015" y="2831425"/>
            <a:ext cx="2009409" cy="856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2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389</Words>
  <Application>Microsoft Office PowerPoint</Application>
  <PresentationFormat>와이드스크린</PresentationFormat>
  <Paragraphs>110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C# 3차</vt:lpstr>
      <vt:lpstr>GIT</vt:lpstr>
      <vt:lpstr>버전관리 시스템을 사용해야 하는 이유</vt:lpstr>
      <vt:lpstr>GIT의 기본 용어</vt:lpstr>
      <vt:lpstr>GIT의 기본 흐름</vt:lpstr>
      <vt:lpstr>GIT의 기본 흐름</vt:lpstr>
      <vt:lpstr>GIT의 기본 흐름</vt:lpstr>
      <vt:lpstr>GIT의 기본 흐름</vt:lpstr>
      <vt:lpstr>GIT의 기본 흐름</vt:lpstr>
      <vt:lpstr>GIT의 기본 흐름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개요</dc:title>
  <dc:creator>MTJsan</dc:creator>
  <cp:lastModifiedBy>MTJsan</cp:lastModifiedBy>
  <cp:revision>44</cp:revision>
  <dcterms:created xsi:type="dcterms:W3CDTF">2018-06-18T10:00:43Z</dcterms:created>
  <dcterms:modified xsi:type="dcterms:W3CDTF">2018-06-29T01:27:54Z</dcterms:modified>
</cp:coreProperties>
</file>