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97" r:id="rId4"/>
    <p:sldId id="296" r:id="rId5"/>
    <p:sldId id="298" r:id="rId6"/>
    <p:sldId id="299" r:id="rId7"/>
    <p:sldId id="300" r:id="rId8"/>
    <p:sldId id="303" r:id="rId9"/>
    <p:sldId id="305" r:id="rId10"/>
    <p:sldId id="308" r:id="rId11"/>
    <p:sldId id="302" r:id="rId12"/>
    <p:sldId id="301" r:id="rId13"/>
    <p:sldId id="306" r:id="rId14"/>
    <p:sldId id="30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TJsan" initials="M" lastIdx="1" clrIdx="0">
    <p:extLst>
      <p:ext uri="{19B8F6BF-5375-455C-9EA6-DF929625EA0E}">
        <p15:presenceInfo xmlns:p15="http://schemas.microsoft.com/office/powerpoint/2012/main" userId="MTJs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03" autoAdjust="0"/>
  </p:normalViewPr>
  <p:slideViewPr>
    <p:cSldViewPr snapToGrid="0">
      <p:cViewPr varScale="1">
        <p:scale>
          <a:sx n="76" d="100"/>
          <a:sy n="76" d="100"/>
        </p:scale>
        <p:origin x="13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DC04-181A-4154-8CC5-995A8B74E1FF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C5247-72BC-40EF-B170-BD48292D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43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경우의 수를 나눌 때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C5247-72BC-40EF-B170-BD48292D1DE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447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문은 어렵다 차근차근 배워가자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C5247-72BC-40EF-B170-BD48292D1DE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75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가운데가 </a:t>
            </a:r>
            <a:r>
              <a:rPr lang="ko-KR" altLang="en-US" dirty="0" err="1" smtClean="0"/>
              <a:t>조건이였는데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가운데가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면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문의 무한루프처럼 </a:t>
            </a:r>
            <a:r>
              <a:rPr lang="ko-KR" altLang="en-US" dirty="0" err="1" smtClean="0"/>
              <a:t>무한반복이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C5247-72BC-40EF-B170-BD48292D1DE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907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아까의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문의 결과와 같다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한번 비교해보자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더 간결해졌다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C5247-72BC-40EF-B170-BD48292D1DE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34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아까의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문의 결과와 같다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한번 비교해보자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더 간결해졌다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높아졌다고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C5247-72BC-40EF-B170-BD48292D1DE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506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경우의 수를 나눌 때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C5247-72BC-40EF-B170-BD48292D1DE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17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en-US" altLang="ko-KR" baseline="0" dirty="0" smtClean="0"/>
              <a:t> else if else </a:t>
            </a:r>
            <a:r>
              <a:rPr lang="ko-KR" altLang="en-US" baseline="0" dirty="0" smtClean="0"/>
              <a:t>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C5247-72BC-40EF-B170-BD48292D1DE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051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두 방법이 있는데 왼쪽이 더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좋다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C5247-72BC-40EF-B170-BD48292D1DE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390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두 방법이 있는데 왼쪽이 더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좋다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C5247-72BC-40EF-B170-BD48292D1DE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195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문은 무언가를 반복할 때 나타낸다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조건이 참일 때 반복실행한다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조건이 거짓이 되면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문을 빠져나간다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C5247-72BC-40EF-B170-BD48292D1DE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749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조건이 참으로 하면 무한으로 반복하게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C5247-72BC-40EF-B170-BD48292D1DE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034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결과는 어떨까</a:t>
            </a:r>
            <a:r>
              <a:rPr lang="en-US" altLang="ko-KR" dirty="0" smtClean="0"/>
              <a:t>? 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9</a:t>
            </a:r>
            <a:r>
              <a:rPr lang="ko-KR" altLang="en-US" dirty="0" smtClean="0"/>
              <a:t>까지 출력이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C5247-72BC-40EF-B170-BD48292D1DE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500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결과는 어떨까</a:t>
            </a:r>
            <a:r>
              <a:rPr lang="en-US" altLang="ko-KR" dirty="0" smtClean="0"/>
              <a:t>? 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9</a:t>
            </a:r>
            <a:r>
              <a:rPr lang="ko-KR" altLang="en-US" dirty="0" smtClean="0"/>
              <a:t>까지 출력이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같은 결과가 나왔다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이런 표현을 잘 쓰지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 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9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개이기 때문에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C5247-72BC-40EF-B170-BD48292D1DE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83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2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84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3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60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13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8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47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5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65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0FB0-A697-40B3-AC29-8F2049852DD3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57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C0FB0-A697-40B3-AC29-8F2049852DD3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95FA4-F605-406D-99DA-1667B139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25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airship.kr/129?category=44269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airship.kr/129?category=44269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airship.kr/129?category=44269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airship.kr/129?category=44269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airship.kr/129?category=44269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airship.kr/129?category=44269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airship.kr/129?category=44269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airship.kr/129?category=44269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airship.kr/129?category=44269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airship.kr/129?category=44269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airship.kr/129?category=44269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airship.kr/129?category=44269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airship.kr/129?category=44269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C# 3</a:t>
            </a:r>
            <a:r>
              <a:rPr lang="ko-KR" altLang="en-US" dirty="0" smtClean="0"/>
              <a:t>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조건문과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82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31678950" y="2630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http://blog.eairship.kr/129?category=442691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[누구나가 다 이해할 수 있는 프로그래밍 첫걸음]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38200" y="2126427"/>
            <a:ext cx="10210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a=0</a:t>
            </a:r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4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(a</a:t>
            </a:r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=9</a:t>
            </a:r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sz="4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4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40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a={0}"</a:t>
            </a:r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a);</a:t>
            </a:r>
          </a:p>
          <a:p>
            <a:r>
              <a:rPr lang="en-US" altLang="ko-KR" sz="4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a++;</a:t>
            </a:r>
          </a:p>
          <a:p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4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1644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31678950" y="2630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http://blog.eairship.kr/129?category=442691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[누구나가 다 이해할 수 있는 프로그래밍 첫걸음]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38200" y="2126427"/>
            <a:ext cx="10210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초기화</a:t>
            </a:r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ko-KR" altLang="en-US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조건</a:t>
            </a:r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ko-KR" altLang="en-US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반</a:t>
            </a:r>
            <a:r>
              <a:rPr lang="ko-KR" altLang="en-US" sz="4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</a:t>
            </a:r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4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sz="4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반복할 대상</a:t>
            </a:r>
            <a:endParaRPr lang="en-US" altLang="ko-KR" sz="40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4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389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31678950" y="2630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http://blog.eairship.kr/129?category=442691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[누구나가 다 이해할 수 있는 프로그래밍 첫걸음]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38200" y="2126427"/>
            <a:ext cx="10210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(;</a:t>
            </a:r>
            <a:r>
              <a:rPr lang="en-US" altLang="ko-KR" sz="4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;)</a:t>
            </a:r>
            <a:endParaRPr lang="en-US" altLang="ko-KR" sz="4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sz="4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무한 반복</a:t>
            </a:r>
            <a:r>
              <a:rPr lang="en-US" altLang="ko-KR" sz="4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</a:t>
            </a:r>
            <a:r>
              <a:rPr lang="en-US" altLang="ko-KR" sz="40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sz="4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4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03133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31678950" y="2630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http://blog.eairship.kr/129?category=442691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[누구나가 다 이해할 수 있는 프로그래밍 첫걸음]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38200" y="2126427"/>
            <a:ext cx="10210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a=0;a&lt;10;a++)</a:t>
            </a:r>
            <a:endParaRPr lang="en-US" altLang="ko-KR" sz="4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sz="4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4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4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"a={0}"</a:t>
            </a:r>
            <a:r>
              <a:rPr lang="en-US" altLang="ko-KR" sz="4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</a:t>
            </a:r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4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62250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비교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31678950" y="2630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http://blog.eairship.kr/129?category=442691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[누구나가 다 이해할 수 있는 프로그래밍 첫걸음]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057900" y="2126427"/>
            <a:ext cx="52959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2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a=0; a&lt;10; a++)</a:t>
            </a:r>
            <a:endParaRPr lang="en-US" altLang="ko-KR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"a={0}"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</a:t>
            </a:r>
            <a:r>
              <a:rPr lang="en-US" altLang="ko-KR" sz="2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2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838200" y="2126427"/>
            <a:ext cx="4800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a=0</a:t>
            </a:r>
            <a:r>
              <a:rPr lang="en-US" altLang="ko-KR" sz="2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2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(a&lt;10)</a:t>
            </a:r>
            <a:endParaRPr lang="en-US" altLang="ko-KR" sz="20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2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20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a={0}"</a:t>
            </a:r>
            <a:r>
              <a:rPr lang="en-US" altLang="ko-KR" sz="2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a);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a++;</a:t>
            </a:r>
          </a:p>
          <a:p>
            <a:r>
              <a:rPr lang="en-US" altLang="ko-KR" sz="2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2000" dirty="0"/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5702300" y="1690688"/>
            <a:ext cx="38100" cy="4261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3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31678950" y="2630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http://blog.eairship.kr/129?category=442691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[누구나가 다 이해할 수 있는 프로그래밍 첫걸음]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667000" y="1690688"/>
            <a:ext cx="6629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조건</a:t>
            </a:r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4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sz="4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조건이 </a:t>
            </a:r>
            <a:r>
              <a:rPr lang="ko-KR" altLang="en-US" sz="4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참일때</a:t>
            </a:r>
            <a:r>
              <a:rPr lang="ko-KR" altLang="en-US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실행</a:t>
            </a:r>
            <a:endParaRPr lang="en-US" altLang="ko-KR" sz="40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4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4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sz="4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조건이 거짓일 때 실행</a:t>
            </a:r>
            <a:endParaRPr lang="en-US" altLang="ko-KR" sz="40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6184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31678950" y="2630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http://blog.eairship.kr/129?category=442691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[누구나가 다 이해할 수 있는 프로그래밍 첫걸음]</a:t>
            </a:r>
          </a:p>
        </p:txBody>
      </p:sp>
      <p:sp>
        <p:nvSpPr>
          <p:cNvPr id="6" name="다이아몬드 5"/>
          <p:cNvSpPr/>
          <p:nvPr/>
        </p:nvSpPr>
        <p:spPr>
          <a:xfrm>
            <a:off x="844550" y="1571110"/>
            <a:ext cx="3581400" cy="12811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1000</a:t>
            </a:r>
            <a:r>
              <a:rPr lang="ko-KR" altLang="en-US" dirty="0" smtClean="0"/>
              <a:t>원 이상이 있다</a:t>
            </a:r>
            <a:endParaRPr lang="ko-KR" altLang="en-US" dirty="0"/>
          </a:p>
        </p:txBody>
      </p:sp>
      <p:sp>
        <p:nvSpPr>
          <p:cNvPr id="8" name="순서도: 처리 7"/>
          <p:cNvSpPr/>
          <p:nvPr/>
        </p:nvSpPr>
        <p:spPr>
          <a:xfrm>
            <a:off x="431800" y="3695700"/>
            <a:ext cx="1765300" cy="15113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아쉬워 한다</a:t>
            </a:r>
            <a:endParaRPr lang="ko-KR" altLang="en-US"/>
          </a:p>
        </p:txBody>
      </p:sp>
      <p:sp>
        <p:nvSpPr>
          <p:cNvPr id="9" name="순서도: 처리 8"/>
          <p:cNvSpPr/>
          <p:nvPr/>
        </p:nvSpPr>
        <p:spPr>
          <a:xfrm>
            <a:off x="2400300" y="3695700"/>
            <a:ext cx="2324100" cy="15113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음료수를 사먹는다</a:t>
            </a:r>
            <a:endParaRPr lang="ko-KR" altLang="en-US" dirty="0"/>
          </a:p>
        </p:txBody>
      </p:sp>
      <p:cxnSp>
        <p:nvCxnSpPr>
          <p:cNvPr id="11" name="꺾인 연결선 10"/>
          <p:cNvCxnSpPr/>
          <p:nvPr/>
        </p:nvCxnSpPr>
        <p:spPr>
          <a:xfrm rot="5400000">
            <a:off x="1179984" y="2955429"/>
            <a:ext cx="762001" cy="4953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 rot="16200000" flipH="1">
            <a:off x="3342717" y="2921000"/>
            <a:ext cx="698500" cy="520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50504" y="28220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거짓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07453" y="28411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283200" y="2622659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(left &gt;= 1000)</a:t>
            </a:r>
          </a:p>
          <a:p>
            <a:r>
              <a:rPr lang="en-US" altLang="ko-KR" sz="2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2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역시 음료수는 </a:t>
            </a:r>
            <a:r>
              <a:rPr lang="ko-KR" altLang="en-US" sz="2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코코팜이지</a:t>
            </a:r>
            <a:r>
              <a:rPr lang="en-US" altLang="ko-KR" sz="20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!"</a:t>
            </a:r>
            <a:r>
              <a:rPr lang="en-US" altLang="ko-KR" sz="2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2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left-=1000;</a:t>
            </a:r>
            <a:endParaRPr lang="en-US" altLang="ko-KR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sz="2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2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아쉬워ㅠㅠ</a:t>
            </a:r>
            <a:r>
              <a:rPr lang="en-US" altLang="ko-KR" sz="2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2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20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5029200" y="889000"/>
            <a:ext cx="0" cy="4961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37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– if</a:t>
            </a:r>
            <a:r>
              <a:rPr lang="ko-KR" altLang="en-US" dirty="0"/>
              <a:t>문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31678950" y="2630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http://blog.eairship.kr/129?category=442691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[누구나가 다 이해할 수 있는 프로그래밍 첫걸음]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38200" y="1427927"/>
            <a:ext cx="7772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조건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조건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</a:t>
            </a:r>
            <a:r>
              <a:rPr lang="ko-KR" altLang="en-US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참일때</a:t>
            </a:r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실행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 if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조건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2)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조건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거짓이고 조건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참일 때 실행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조건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dirty="0" smtClean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조건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 조건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거짓이고 조건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참일 때 실행</a:t>
            </a:r>
            <a:endParaRPr lang="en-US" altLang="ko-KR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조건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1,</a:t>
            </a:r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조건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2,</a:t>
            </a:r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조건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모두 거짓일 때 실행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23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– if</a:t>
            </a:r>
            <a:r>
              <a:rPr lang="ko-KR" altLang="en-US" dirty="0"/>
              <a:t>문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31678950" y="2630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http://blog.eairship.kr/129?category=442691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[누구나가 다 이해할 수 있는 프로그래밍 첫걸음]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38200" y="1427927"/>
            <a:ext cx="4902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(a &gt; b)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</a:t>
            </a:r>
            <a:r>
              <a:rPr lang="ko-KR" altLang="en-US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형입니다</a:t>
            </a:r>
            <a:r>
              <a:rPr lang="en-US" altLang="ko-KR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(a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</a:t>
            </a:r>
            <a:r>
              <a:rPr lang="ko-KR" altLang="en-US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형입니다</a:t>
            </a:r>
            <a:r>
              <a:rPr lang="en-US" altLang="ko-KR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dirty="0" smtClean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 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동갑입니다</a:t>
            </a:r>
            <a:r>
              <a:rPr lang="en-US" altLang="ko-KR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880100" y="1427927"/>
            <a:ext cx="533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(a &gt; b)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형입니다</a:t>
            </a:r>
            <a:r>
              <a:rPr lang="en-US" altLang="ko-KR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 </a:t>
            </a:r>
            <a:endParaRPr lang="en-US" altLang="ko-KR" dirty="0" smtClean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dirty="0" smtClean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(a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 b)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형입니다</a:t>
            </a:r>
            <a:r>
              <a:rPr lang="en-US" altLang="ko-KR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}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else </a:t>
            </a:r>
            <a:endParaRPr lang="en-US" altLang="ko-KR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동갑입니다</a:t>
            </a:r>
            <a:r>
              <a:rPr lang="en-US" altLang="ko-KR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  <a:endParaRPr lang="en-US" altLang="ko-KR" dirty="0" smtClean="0"/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702300" y="990600"/>
            <a:ext cx="0" cy="4961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53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– if</a:t>
            </a:r>
            <a:r>
              <a:rPr lang="ko-KR" altLang="en-US" dirty="0"/>
              <a:t>문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31678950" y="2630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http://blog.eairship.kr/129?category=442691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[누구나가 다 이해할 수 있는 프로그래밍 첫걸음]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38200" y="1427927"/>
            <a:ext cx="4902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(a &gt; b)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</a:t>
            </a:r>
            <a:r>
              <a:rPr lang="ko-KR" altLang="en-US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형입니다</a:t>
            </a:r>
            <a:r>
              <a:rPr lang="en-US" altLang="ko-KR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(a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</a:t>
            </a:r>
            <a:r>
              <a:rPr lang="ko-KR" altLang="en-US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형입니다</a:t>
            </a:r>
            <a:r>
              <a:rPr lang="en-US" altLang="ko-KR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dirty="0" smtClean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 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동갑입니다</a:t>
            </a:r>
            <a:r>
              <a:rPr lang="en-US" altLang="ko-KR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880100" y="1427927"/>
            <a:ext cx="533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(a &gt; b)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형입니다</a:t>
            </a:r>
            <a:r>
              <a:rPr lang="en-US" altLang="ko-KR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 </a:t>
            </a:r>
            <a:endParaRPr lang="en-US" altLang="ko-KR" dirty="0" smtClean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dirty="0" smtClean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(a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 b)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형입니다</a:t>
            </a:r>
            <a:r>
              <a:rPr lang="en-US" altLang="ko-KR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}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else </a:t>
            </a:r>
            <a:endParaRPr lang="en-US" altLang="ko-KR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동갑입니다</a:t>
            </a:r>
            <a:r>
              <a:rPr lang="en-US" altLang="ko-KR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  <a:endParaRPr lang="en-US" altLang="ko-KR" dirty="0" smtClean="0"/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702300" y="990600"/>
            <a:ext cx="0" cy="4961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35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31678950" y="2630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http://blog.eairship.kr/129?category=442691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[누구나가 다 이해할 수 있는 프로그래밍 첫걸음]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38200" y="2126427"/>
            <a:ext cx="10210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조건</a:t>
            </a:r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4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sz="4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반복할 대상</a:t>
            </a:r>
            <a:endParaRPr lang="en-US" altLang="ko-KR" sz="40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4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6475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31678950" y="2630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http://blog.eairship.kr/129?category=442691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[누구나가 다 이해할 수 있는 프로그래밍 첫걸음]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38200" y="2126427"/>
            <a:ext cx="10210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4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sz="4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4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4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4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무한 반복</a:t>
            </a:r>
            <a:r>
              <a:rPr lang="en-US" altLang="ko-KR" sz="40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!"</a:t>
            </a:r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4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2457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31678950" y="2630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출처: 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http://blog.eairship.kr/129?category=442691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[누구나가 다 이해할 수 있는 프로그래밍 첫걸음]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38200" y="2126427"/>
            <a:ext cx="10210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a=0</a:t>
            </a:r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4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(a&lt;10)</a:t>
            </a:r>
            <a:endParaRPr lang="en-US" altLang="ko-KR" sz="40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sz="4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4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4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40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a={0}"</a:t>
            </a:r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a);</a:t>
            </a:r>
          </a:p>
          <a:p>
            <a:r>
              <a:rPr lang="en-US" altLang="ko-KR" sz="4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a++;</a:t>
            </a:r>
          </a:p>
          <a:p>
            <a:r>
              <a:rPr lang="en-US" altLang="ko-KR" sz="4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4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603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638</Words>
  <Application>Microsoft Office PowerPoint</Application>
  <PresentationFormat>와이드스크린</PresentationFormat>
  <Paragraphs>203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돋움체</vt:lpstr>
      <vt:lpstr>맑은 고딕</vt:lpstr>
      <vt:lpstr>Arial</vt:lpstr>
      <vt:lpstr>Office 테마</vt:lpstr>
      <vt:lpstr>C# 3차</vt:lpstr>
      <vt:lpstr>조건문 – if문</vt:lpstr>
      <vt:lpstr>조건문</vt:lpstr>
      <vt:lpstr>조건문 – if문</vt:lpstr>
      <vt:lpstr>조건문 – if문</vt:lpstr>
      <vt:lpstr>조건문 – if문</vt:lpstr>
      <vt:lpstr>반복문 – while문</vt:lpstr>
      <vt:lpstr>반복문 – while문</vt:lpstr>
      <vt:lpstr>반복문 – while문</vt:lpstr>
      <vt:lpstr>반복문 – while문</vt:lpstr>
      <vt:lpstr>반복문 – for문</vt:lpstr>
      <vt:lpstr>반복문 – for문</vt:lpstr>
      <vt:lpstr>반복문 – for문</vt:lpstr>
      <vt:lpstr>반복문 – while문과 for문 비교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개요</dc:title>
  <dc:creator>MTJsan</dc:creator>
  <cp:lastModifiedBy>MTJsan</cp:lastModifiedBy>
  <cp:revision>35</cp:revision>
  <dcterms:created xsi:type="dcterms:W3CDTF">2018-06-18T10:00:43Z</dcterms:created>
  <dcterms:modified xsi:type="dcterms:W3CDTF">2018-06-27T11:17:01Z</dcterms:modified>
</cp:coreProperties>
</file>