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/>
    <p:restoredTop sz="94610"/>
  </p:normalViewPr>
  <p:slideViewPr>
    <p:cSldViewPr snapToGrid="0" snapToObjects="1">
      <p:cViewPr varScale="1">
        <p:scale>
          <a:sx n="108" d="100"/>
          <a:sy n="108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4660-A0D5-0140-8B8F-B4AB3BBCF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Biological Sex Explained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88A68-0372-3141-8215-6FFB7DB0C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0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779B4-A36D-0A46-B183-B84E5CC9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006" y="643467"/>
            <a:ext cx="34679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7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1FA3-4ECB-0640-AA49-1762CD97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2BA05C-6B34-4ED5-A131-A0BDE803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3390FB-20C5-5848-AAD9-78C860701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3" r="-2" b="12690"/>
          <a:stretch/>
        </p:blipFill>
        <p:spPr>
          <a:xfrm>
            <a:off x="-1" y="-224095"/>
            <a:ext cx="12192001" cy="748278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8838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A94E5-9481-FB40-9A51-D80E36FD6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52" b="193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1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C398-065E-2E4D-9DA9-7DB65B2A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4F8D972-A9B5-4EEE-A022-9B75C0E5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22" name="Content Placeholder 5">
            <a:extLst>
              <a:ext uri="{FF2B5EF4-FFF2-40B4-BE49-F238E27FC236}">
                <a16:creationId xmlns:a16="http://schemas.microsoft.com/office/drawing/2014/main" id="{8A4E8263-E66F-3342-B46D-32D2AFFBB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68" r="-3" b="10376"/>
          <a:stretch/>
        </p:blipFill>
        <p:spPr>
          <a:xfrm>
            <a:off x="0" y="-733125"/>
            <a:ext cx="12192000" cy="823700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8812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2ABF-4A88-6044-85E4-CCA35859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70768B-F713-4821-82F6-176C74016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4104719-F962-7D45-9D7E-BB6C0ABBF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81" r="2" b="9504"/>
          <a:stretch/>
        </p:blipFill>
        <p:spPr>
          <a:xfrm>
            <a:off x="0" y="-803105"/>
            <a:ext cx="12192000" cy="81908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8152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15296-4D9A-6447-A752-90D3CE7BD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5810" b="189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2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0D59-CDDC-7846-89FC-34D8C68F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B5D338-5529-4514-9D79-8EE225F2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A450C2-D618-D749-9C13-718ADC3DA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45" r="-2" b="12435"/>
          <a:stretch/>
        </p:blipFill>
        <p:spPr>
          <a:xfrm>
            <a:off x="0" y="-109274"/>
            <a:ext cx="12192000" cy="747727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586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18FCD-9D33-834B-9526-913394E02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2221" b="166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7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0C17-A258-5F44-A7B6-78F6B7D0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FE4134-44B8-4731-8637-967E9161E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8C52DFC-B86C-634F-B97E-0021386D5A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52" r="2" b="613"/>
          <a:stretch/>
        </p:blipFill>
        <p:spPr>
          <a:xfrm>
            <a:off x="0" y="-976503"/>
            <a:ext cx="12192000" cy="92502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8874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4027-CDA2-0E4C-91EF-D0AC21C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E4F961-5167-48A2-8539-D1AD75DE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7BCBA3-A180-EB49-AC41-EF7C171A6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9" r="-2" b="12770"/>
          <a:stretch/>
        </p:blipFill>
        <p:spPr>
          <a:xfrm>
            <a:off x="0" y="-254780"/>
            <a:ext cx="12192000" cy="754335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9675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FD44-8EC6-4348-8A45-EBE2C842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EC832D-40AC-4020-8DB6-CC6D02BB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C2BF924-B692-3740-AA9C-111C038C3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88" r="2" b="10687"/>
          <a:stretch/>
        </p:blipFill>
        <p:spPr>
          <a:xfrm>
            <a:off x="0" y="-518366"/>
            <a:ext cx="12192000" cy="781905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3436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042A-8D44-2348-80F5-679C0703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588E29-0A87-4CD6-A896-C7983755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77F0F1E-7085-5A45-82FD-B0946AF21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2" r="2" b="5480"/>
          <a:stretch/>
        </p:blipFill>
        <p:spPr>
          <a:xfrm>
            <a:off x="0" y="-617637"/>
            <a:ext cx="12192000" cy="899696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32453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0842-9F00-8148-A449-713E5FF8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3EBF1F-6E51-40F3-A2E2-D72005FC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69DDEC5-46CE-8C49-93ED-34C6CB66C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84" r="2" b="6818"/>
          <a:stretch/>
        </p:blipFill>
        <p:spPr>
          <a:xfrm>
            <a:off x="0" y="-827467"/>
            <a:ext cx="12075886" cy="885380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0593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D6F3-9E16-A144-AD9A-CB2FA0B2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B21143-6414-42A2-A557-5193EF51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E4ECEDE-FA7C-D54D-9D47-D671E4337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50" r="2" b="9314"/>
          <a:stretch/>
        </p:blipFill>
        <p:spPr>
          <a:xfrm>
            <a:off x="0" y="-516037"/>
            <a:ext cx="12192000" cy="812699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73740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DD4A-52B9-0649-A5FC-2FD3E6A7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20C58B-2A30-41B7-8A95-F54E1EEC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EC081A-DE57-D045-8AF8-42D62DBDE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19" r="-3" b="9225"/>
          <a:stretch/>
        </p:blipFill>
        <p:spPr>
          <a:xfrm>
            <a:off x="0" y="-457980"/>
            <a:ext cx="12192000" cy="816003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15134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09F64-9DDD-E241-B2E4-F68276864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09563"/>
            <a:ext cx="12192000" cy="85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88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9CB-058D-B948-B296-642622C8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790B35-81D9-4862-AD86-C2B637F7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13F2121-FD36-D847-B0F8-1081EFE4A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87" r="-3" b="9088"/>
          <a:stretch/>
        </p:blipFill>
        <p:spPr>
          <a:xfrm>
            <a:off x="0" y="-501523"/>
            <a:ext cx="12192000" cy="814902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7695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8150-8CE8-BE4C-859B-A4B4DE80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A3DDB9-8FF3-47D8-B039-7E4839C4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82A3E4D-67E8-0C4F-B979-B83CC30ED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5" r="2" b="10383"/>
          <a:stretch/>
        </p:blipFill>
        <p:spPr>
          <a:xfrm>
            <a:off x="0" y="-487008"/>
            <a:ext cx="12192000" cy="791776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8458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E709E-0125-624D-B2F0-E46FEB27B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298" b="165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6163-DDD2-0A42-AD5D-ACA2F0D8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3B6E5D-FB39-461E-8F4E-2227CD7E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A962E01-C57A-D943-8CF7-3D3520717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54" r="-1" b="12595"/>
          <a:stretch/>
        </p:blipFill>
        <p:spPr>
          <a:xfrm>
            <a:off x="0" y="-109274"/>
            <a:ext cx="12192000" cy="724602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52232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7B99-752A-A842-948E-35CA4F21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E43918-10B7-483D-B592-BE9B1FE6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536BD3B-CC81-1E4A-982C-8BF491A0C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" r="4742" b="-2"/>
          <a:stretch/>
        </p:blipFill>
        <p:spPr>
          <a:xfrm>
            <a:off x="0" y="-1061774"/>
            <a:ext cx="12192000" cy="92502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8817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7F9FE-F23A-1F48-998B-CDF30DE89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026" b="18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4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B365-DECE-5C46-8D2A-37773388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623DF-AEBE-4112-8C79-9D439027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2B5C6B0-ED20-C847-843F-36FE3E6AC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63" r="-2" b="11416"/>
          <a:stretch/>
        </p:blipFill>
        <p:spPr>
          <a:xfrm>
            <a:off x="0" y="-33074"/>
            <a:ext cx="12192000" cy="730108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07896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B9DA-A18E-B443-BBF5-9ECDBB16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425D3-286B-4B8D-B84F-38CEC8F3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A96AA31-AC75-C140-A8F7-D60747FC5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28" r="2" b="3469"/>
          <a:stretch/>
        </p:blipFill>
        <p:spPr>
          <a:xfrm>
            <a:off x="0" y="-820837"/>
            <a:ext cx="12192000" cy="78186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8805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6A2AF-FB4E-DA46-A17D-F4A36DF29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154" b="14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70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9EA2E-787E-6B4E-B4D4-7929ECD44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360" b="137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38FA9-4E91-2641-B7FD-DF8FD893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426" b="136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9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2B40D-DCCA-FB4E-AC31-FDE9487D7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640" b="19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9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42B11-55B4-C045-96E8-1E1DC29D1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717" b="187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D830-A9A2-4643-8D6C-1E2D7225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6ED73-DEB7-C749-844D-13182F44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279662"/>
            <a:ext cx="12192000" cy="9123999"/>
          </a:xfrm>
        </p:spPr>
      </p:pic>
    </p:spTree>
    <p:extLst>
      <p:ext uri="{BB962C8B-B14F-4D97-AF65-F5344CB8AC3E}">
        <p14:creationId xmlns:p14="http://schemas.microsoft.com/office/powerpoint/2010/main" val="226113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FEF7E-59AC-A44C-830D-66BA7A1B3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644" b="191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7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3522C-B1C2-D043-B9B4-89B8883DD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295" y="643467"/>
            <a:ext cx="35794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06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39</TotalTime>
  <Words>3</Words>
  <Application>Microsoft Macintosh PowerPoint</Application>
  <PresentationFormat>Widescreen</PresentationFormat>
  <Paragraphs>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Century Gothic</vt:lpstr>
      <vt:lpstr>Mesh</vt:lpstr>
      <vt:lpstr>Biological Sex Explained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Sex Explained</dc:title>
  <dc:creator>Elizabeth Wirtz</dc:creator>
  <cp:lastModifiedBy>Elizabeth Wirtz</cp:lastModifiedBy>
  <cp:revision>3</cp:revision>
  <dcterms:created xsi:type="dcterms:W3CDTF">2018-09-27T04:04:28Z</dcterms:created>
  <dcterms:modified xsi:type="dcterms:W3CDTF">2023-09-13T14:20:02Z</dcterms:modified>
</cp:coreProperties>
</file>