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231d5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231d5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231d54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231d54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231d54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231d54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231d5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231d5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231d54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231d54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YoTsXLe8OzoWMjjxwZdbN9hQ2WI9nOc/vi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timedatectl: set-time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Richardson &amp; Joshua Patterson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timedatectl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965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solidFill>
                  <a:srgbClr val="0A0A0A"/>
                </a:solidFill>
                <a:highlight>
                  <a:srgbClr val="E6E6E6"/>
                </a:highlight>
                <a:latin typeface="Courier New"/>
                <a:ea typeface="Courier New"/>
                <a:cs typeface="Courier New"/>
                <a:sym typeface="Courier New"/>
              </a:rPr>
              <a:t>timedatectl</a:t>
            </a: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command in Linux allows you to query and change the system clock and its settings. It comes as part of systemd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75" y="1296263"/>
            <a:ext cx="2604800" cy="31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386675"/>
            <a:ext cx="5296500" cy="218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timedatectl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</a:t>
            </a:r>
            <a:r>
              <a:rPr lang="en" sz="1400"/>
              <a:t>Local time: Thu 2018-09-21 16:08:56 CEST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Universal time: Thu 2018-09-21 14:08:56 UTC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RTC time: Thu 2018-09-21 14:08:56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Time zone: Europe/Warsaw (CEST, +0200)</a:t>
            </a:r>
            <a:endParaRPr sz="1400"/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6310013" y="3973025"/>
            <a:ext cx="9900" cy="47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6630125" y="3985175"/>
            <a:ext cx="235200" cy="45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310400" y="3671425"/>
            <a:ext cx="508500" cy="13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6662950" y="3311575"/>
            <a:ext cx="401400" cy="33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608200" y="3284125"/>
            <a:ext cx="413700" cy="3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5818900" y="4009775"/>
            <a:ext cx="180900" cy="43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Planned Modification: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48725"/>
            <a:ext cx="4260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$ timedatectl --12hr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&gt;&gt; 2 MAY 2019 4:20 pm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$ timedatectl settime “2 MAY 2100 1:00 pm”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&gt;&gt; 2</a:t>
            </a:r>
            <a:r>
              <a:rPr lang="en" sz="1400"/>
              <a:t> MAY 2100 1:00 pm</a:t>
            </a:r>
            <a:endParaRPr sz="1400"/>
          </a:p>
        </p:txBody>
      </p:sp>
      <p:sp>
        <p:nvSpPr>
          <p:cNvPr id="76" name="Google Shape;76;p15"/>
          <p:cNvSpPr txBox="1"/>
          <p:nvPr/>
        </p:nvSpPr>
        <p:spPr>
          <a:xfrm>
            <a:off x="4620000" y="1444325"/>
            <a:ext cx="42123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wanted to add a way to view the time in 12hr format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wanted to add a way to change the system time in 12hr format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34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Module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16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latin typeface="Courier New"/>
                <a:ea typeface="Courier New"/>
                <a:cs typeface="Courier New"/>
                <a:sym typeface="Courier New"/>
              </a:rPr>
              <a:t>-A kernel module is not an application so there is no </a:t>
            </a:r>
            <a:r>
              <a:rPr lang="en" sz="1400">
                <a:solidFill>
                  <a:srgbClr val="8699BC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 sz="1400">
                <a:solidFill>
                  <a:srgbClr val="747474"/>
                </a:solidFill>
                <a:latin typeface="Courier New"/>
                <a:ea typeface="Courier New"/>
                <a:cs typeface="Courier New"/>
                <a:sym typeface="Courier New"/>
              </a:rPr>
              <a:t> function.</a:t>
            </a:r>
            <a:endParaRPr sz="1400">
              <a:solidFill>
                <a:srgbClr val="7474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latin typeface="Courier New"/>
                <a:ea typeface="Courier New"/>
                <a:cs typeface="Courier New"/>
                <a:sym typeface="Courier New"/>
              </a:rPr>
              <a:t>-There is no printf function, just printk</a:t>
            </a:r>
            <a:endParaRPr sz="1400">
              <a:solidFill>
                <a:srgbClr val="7474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latin typeface="Courier New"/>
                <a:ea typeface="Courier New"/>
                <a:cs typeface="Courier New"/>
                <a:sym typeface="Courier New"/>
              </a:rPr>
              <a:t>-formatting issues</a:t>
            </a:r>
            <a:endParaRPr sz="1400">
              <a:solidFill>
                <a:srgbClr val="7474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474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474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38" y="1017724"/>
            <a:ext cx="4382775" cy="3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222350" y="400925"/>
            <a:ext cx="3354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%A = Day of the week            %S = Seconds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%x = Month, Day, Year	     %p = AM/PM indicator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%I = 12 Hour “Hour”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%M= Minutes</a:t>
            </a:r>
            <a:endParaRPr sz="900"/>
          </a:p>
        </p:txBody>
      </p:sp>
      <p:sp>
        <p:nvSpPr>
          <p:cNvPr id="85" name="Google Shape;85;p16"/>
          <p:cNvSpPr txBox="1"/>
          <p:nvPr/>
        </p:nvSpPr>
        <p:spPr>
          <a:xfrm>
            <a:off x="5109113" y="4469325"/>
            <a:ext cx="368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lang="en" sz="100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strftime</a:t>
            </a:r>
            <a:r>
              <a:rPr lang="en" sz="10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formats the broken-down time </a:t>
            </a:r>
            <a:r>
              <a:rPr i="1" lang="en" sz="10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tm</a:t>
            </a:r>
            <a:r>
              <a:rPr lang="en" sz="10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according to</a:t>
            </a:r>
            <a:endParaRPr sz="10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 the format specification </a:t>
            </a:r>
            <a:r>
              <a:rPr i="1" lang="en" sz="100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endParaRPr i="1" sz="1000">
              <a:solidFill>
                <a:srgbClr val="006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642650" y="97800"/>
            <a:ext cx="2934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conversion specifications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Hello World Module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50825" y="109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Added to system call table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5" y="1108400"/>
            <a:ext cx="3697951" cy="101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23165" t="0"/>
          <a:stretch/>
        </p:blipFill>
        <p:spPr>
          <a:xfrm>
            <a:off x="350825" y="2796700"/>
            <a:ext cx="3697949" cy="172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5" name="Google Shape;95;p17"/>
          <p:cNvCxnSpPr>
            <a:stCxn id="93" idx="2"/>
          </p:cNvCxnSpPr>
          <p:nvPr/>
        </p:nvCxnSpPr>
        <p:spPr>
          <a:xfrm flipH="1">
            <a:off x="2193801" y="2126550"/>
            <a:ext cx="60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811775" y="2464475"/>
            <a:ext cx="3237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to system call table</a:t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 flipH="1" rot="10800000">
            <a:off x="4129987" y="4173025"/>
            <a:ext cx="46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700" y="3768226"/>
            <a:ext cx="4151597" cy="8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5364850" y="3412650"/>
            <a:ext cx="2699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to system call header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075" y="2464475"/>
            <a:ext cx="4472850" cy="9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241975" y="319775"/>
            <a:ext cx="52995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42729"/>
                </a:solidFill>
              </a:rPr>
              <a:t>Potential Issues from accessing a system call from userspace:</a:t>
            </a:r>
            <a:endParaRPr b="1"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</a:rPr>
              <a:t>Passing control to the particular point in kernel with switching processor from user mode to kernel mode and returning it back with switching processor back to the user mode.</a:t>
            </a:r>
            <a:endParaRPr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</a:rPr>
              <a:t>Specifying of id of the requested kernel service.</a:t>
            </a:r>
            <a:endParaRPr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</a:rPr>
              <a:t>Passing of parameters for the requested service.</a:t>
            </a:r>
            <a:endParaRPr sz="1150">
              <a:solidFill>
                <a:srgbClr val="242729"/>
              </a:solidFill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</a:rPr>
              <a:t>Capturing the result of the service.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 title="O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400" y="572925"/>
            <a:ext cx="5330200" cy="3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