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50" autoAdjust="0"/>
  </p:normalViewPr>
  <p:slideViewPr>
    <p:cSldViewPr>
      <p:cViewPr varScale="1">
        <p:scale>
          <a:sx n="35" d="100"/>
          <a:sy n="35" d="100"/>
        </p:scale>
        <p:origin x="9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1T00:16:34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ABC151-59B9-4D24-BF56-04809E9D730F}" emma:medium="tactile" emma:mode="ink">
          <msink:context xmlns:msink="http://schemas.microsoft.com/ink/2010/main" type="inkDrawing" rotatedBoundingBox="22173,7512 22350,10071 21441,10134 21263,7575" semanticType="verticalRange" shapeName="Other">
            <msink:sourceLink direction="with" ref="{3404C8E9-7BBD-4855-9F96-1A728232B059}"/>
          </msink:context>
        </emma:interpretation>
      </emma:emma>
    </inkml:annotationXML>
    <inkml:trace contextRef="#ctx0" brushRef="#br0">643 2558 6 0,'0'0'17'0,"0"0"-4"15,0 0-2 1,0 0-3-16,0 0-2 0,0 0-3 15,0 0 1-15,0 0 0 16,0 0 0-16,0 0 1 16,0 0 1-16,0 0 0 15,0 0-1-15,-26 2 0 16,26-2-1-16,0 0-1 15,0 0-1-15,-21-7 1 16,21 7 0-16,-7-25 1 16,7 25-1-16,-7-44 1 15,7 20-1-15,-9-10 1 16,7 1-1-16,-10-13 1 0,10-1-2 15,-10-13 1 1,10-7-1-16,-7-10 0 0,6-2-1 16,-8-11 1-16,6 4-1 15,-4-5 1-15,6-2-1 16,-4-2 0-16,3 9 0 15,-3-4 0-15,2 2 1 16,0-7-2-16,3-3 2 16,-5-4-2-16,7 7 1 15,-2 0 0-15,2 7-1 16,0 2 0-16,2 7 2 15,-2 11-2-15,0 13 0 16,0 4 1-16,0 9-1 16,-7 5 0-16,5 4 0 15,-8 1 1-15,3 4-1 0,-2 5 1 16,2 0-1-16,-2 2 0 15,9 21 1 1,-14-31-1-16,14 31 0 0,-12-23 1 16,12 23-1-16,0 0 0 15,-12-23 1-15,12 23-1 16,0 0 0-16,-7-21 0 15,7 21 0-15,0 0 0 16,0 0 0-16,0 0 1 16,0 0-1-16,0 0 0 15,0 0 0-15,0 0 0 16,-18-4 0-16,18 4 0 15,-24 27 0-15,10-6 0 0,-4 5 0 16,-1 4 0-16,-9 9 0 16,2 6 0-1,-2-1-1-15,-2 7 1 0,-2 0 1 16,4 0-1-16,0-5 0 15,2 1 0-15,5-13 0 16,2-3 0-16,8-6 1 16,11-25-1-16,0 0 0 15,0 0 0-15,25-32 0 16,-1-3 0-16,1-9 0 15,6-10 1-15,8-6-1 16,1-7 0-16,-1 6 0 16,3 1 0-16,-2 0 0 0,-3 11 0 15,-2 14 0 1,-2 7 0-16,-7 7 0 0,-3 14 0 15,-2 7 0 1,5 5 1-16,-1 9-1 0,5 2 1 16,5 7 0-16,0 5-1 15,0 7 1-15,3 2 0 16,-3 5 0-16,-7 4-1 15,-5-1 0 17,-4 1 1-32,-8-11-2 0,6 2 0 0,-17-37-3 15,25 30-28-15,-25-30-3 0,24-28-2 16,-13-14 0-16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1T00:16:36.7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566A1E-10E0-4BCC-9A88-13A9AADE8F9C}" emma:medium="tactile" emma:mode="ink">
          <msink:context xmlns:msink="http://schemas.microsoft.com/ink/2010/main" type="writingRegion" rotatedBoundingBox="20209,6616 22008,4748 23318,6010 21519,7878"/>
        </emma:interpretation>
      </emma:emma>
    </inkml:annotationXML>
    <inkml:traceGroup>
      <inkml:annotationXML>
        <emma:emma xmlns:emma="http://www.w3.org/2003/04/emma" version="1.0">
          <emma:interpretation id="{709FD76C-A776-4116-8883-78426811227A}" emma:medium="tactile" emma:mode="ink">
            <msink:context xmlns:msink="http://schemas.microsoft.com/ink/2010/main" type="paragraph" rotatedBoundingBox="20209,6616 22008,4748 23318,6010 21519,7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C00B09-51BC-4EE4-981F-B4EAA59E40A0}" emma:medium="tactile" emma:mode="ink">
              <msink:context xmlns:msink="http://schemas.microsoft.com/ink/2010/main" type="line" rotatedBoundingBox="20209,6616 22008,4748 22481,5204 20682,7071"/>
            </emma:interpretation>
          </emma:emma>
        </inkml:annotationXML>
        <inkml:traceGroup>
          <inkml:annotationXML>
            <emma:emma xmlns:emma="http://www.w3.org/2003/04/emma" version="1.0">
              <emma:interpretation id="{12938D77-F73E-474C-8C23-11F1A55E0277}" emma:medium="tactile" emma:mode="ink">
                <msink:context xmlns:msink="http://schemas.microsoft.com/ink/2010/main" type="inkWord" rotatedBoundingBox="20209,6616 22008,4748 22481,5204 20682,7071"/>
              </emma:interpretation>
              <emma:one-of disjunction-type="recognition" id="oneOf0">
                <emma:interpretation id="interp0" emma:lang="en-US" emma:confidence="0">
                  <emma:literal>more</emma:literal>
                </emma:interpretation>
                <emma:interpretation id="interp1" emma:lang="en-US" emma:confidence="0">
                  <emma:literal>More</emma:literal>
                </emma:interpretation>
                <emma:interpretation id="interp2" emma:lang="en-US" emma:confidence="0">
                  <emma:literal>move</emma:literal>
                </emma:interpretation>
                <emma:interpretation id="interp3" emma:lang="en-US" emma:confidence="0">
                  <emma:literal>mote</emma:literal>
                </emma:interpretation>
                <emma:interpretation id="interp4" emma:lang="en-US" emma:confidence="0">
                  <emma:literal>mot</emma:literal>
                </emma:interpretation>
              </emma:one-of>
            </emma:emma>
          </inkml:annotationXML>
          <inkml:trace contextRef="#ctx0" brushRef="#br0">0 618 17 0,'10'40'29'15,"-6"-17"1"-15,15 5 1 16,9 9-16-16,-28-37-3 16,44 65-3-16,-34-42-2 15,22 12-1-15,-20-14-2 16,11 7 0-16,-23-28-2 15,19 30 0-15,-19-30 0 16,0 0-1-16,0 0 0 16,-19-30-1-16,5-3 0 15,-7-16 0-15,0-11 0 16,0-17-1-16,-2 1 1 15,9-3-1-15,5 5-1 16,4 4 2-16,10 12 0 16,11 14-1-16,7 16 2 0,8 21 1 15,1 9-2-15,10 17 1 16,-2 6 0-16,4 10 0 15,-4-2 0-15,2 9 0 16,-10-8 0-16,-1-3 0 16,-8-13 0-16,-23-18-1 15,30 16 1-15,-30-16-1 16,3-41 0-16,-8-1 0 15,-2-12-1-15,0-6 0 16,0-5 1-16,2-5-1 16,5 6 1-16,3 5-1 0,4 18 1 15,4 18 1 1,-11 23 0-1,40 0 0-15,-17 23 0 0,8 9 1 16,-6 10-1-16,3 2 1 0,0-2-1 16,-2-5-1-1,2-7-1-15,-28-30-1 0,39 33-4 16,-39-33-11-16,0 0-17 15,12-42 1-15,-5 19-3 16,-9-12 3-16</inkml:trace>
          <inkml:trace contextRef="#ctx0" brushRef="#br0" timeOffset="322">714-238 41 0,'4'39'32'0,"15"-4"3"15,2 0-4 1,21 16-17-16,-23-28-6 0,23 10-3 15,-12-22 0-15,12-4-2 16,-12-16-1-16,1-7-2 16,-8-15 1-16,-4-6 0 15,-10-4 0-15,-5-1-1 16,-13-7 1-16,-5 3-1 15,-11 4 2-15,-1 9-1 16,-9 6 0-16,5 17 1 16,-8 6-1-16,13 13 0 15,-3 7 0-15,14 7 0 16,7 3-1-16,7-1 0 0,9 3-2 15,-9-28-3-15,42 40-13 16,-42-40-17-16,49-5 1 16,-28-13-3-16,9-1 2 15</inkml:trace>
          <inkml:trace contextRef="#ctx0" brushRef="#br0" timeOffset="820">1341-354 33 0,'28'46'32'15,"0"1"2"-15,-2-13-1 16,-3 10-15-16,-23-44-7 0,0 0-4 16,7-25-1-16,-16-10-4 15,-19-18 1-15,0-8-2 16,-3-4 0-16,-4 3-2 15,5 6 2-15,2 7-1 16,9 8 0-16,5 8-1 16,10 12 1-16,4 21 0 15,23-18 0-15,-2 15-1 16,9 3 1-16,1 3 0 15,6-6 0-15,10-4 0 16,-1-9 0-16,3-9 0 16,0-10-1-16,-2-12 1 15,-8-6 0-15,-1-7 0 16,-10-3 0-16,-10 5 0 0,-15 5 0 15,-13 6 0-15,-11 10 0 16,-11 11 0-16,-8 15 1 16,0 13-1-16,1 17 1 15,8 18 1 1,3 12-1-16,19 13 1 0,11 8 0 15,17 7 0-15,11-13 0 16,15-1-1-16,8-16 0 16,-1-13-1-16,13-13-2 15,-14-21-2-15,14 10-23 16,-25-34-8-16,4 3-1 15,-16-18-1-15</inkml:trace>
        </inkml:traceGroup>
      </inkml:traceGroup>
      <inkml:traceGroup>
        <inkml:annotationXML>
          <emma:emma xmlns:emma="http://www.w3.org/2003/04/emma" version="1.0">
            <emma:interpretation id="{3404C8E9-7BBD-4855-9F96-1A728232B059}" emma:medium="tactile" emma:mode="ink">
              <msink:context xmlns:msink="http://schemas.microsoft.com/ink/2010/main" type="line" rotatedBoundingBox="20914,6960 22833,5712 23234,6327 21314,7575">
                <msink:destinationLink direction="with" ref="{48ABC151-59B9-4D24-BF56-04809E9D730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EE1A79-F56D-4CCF-B934-8B83637B57DD}" emma:medium="tactile" emma:mode="ink">
                <msink:context xmlns:msink="http://schemas.microsoft.com/ink/2010/main" type="inkWord" rotatedBoundingBox="20914,6960 22833,5712 23234,6327 21314,7575"/>
              </emma:interpretation>
              <emma:one-of disjunction-type="recognition" id="oneOf1">
                <emma:interpretation id="interp5" emma:lang="en-US" emma:confidence="0">
                  <emma:literal>safe</emma:literal>
                </emma:interpretation>
                <emma:interpretation id="interp6" emma:lang="en-US" emma:confidence="0">
                  <emma:literal>gate</emma:literal>
                </emma:interpretation>
                <emma:interpretation id="interp7" emma:lang="en-US" emma:confidence="0">
                  <emma:literal>gaze</emma:literal>
                </emma:interpretation>
                <emma:interpretation id="interp8" emma:lang="en-US" emma:confidence="0">
                  <emma:literal>yare</emma:literal>
                </emma:interpretation>
                <emma:interpretation id="interp9" emma:lang="en-US" emma:confidence="0">
                  <emma:literal>Safe</emma:literal>
                </emma:interpretation>
              </emma:one-of>
            </emma:emma>
          </inkml:annotationXML>
          <inkml:trace contextRef="#ctx0" brushRef="#br0" timeOffset="1488">756 783 29 0,'-33'19'31'0,"33"-19"2"15,-35 27-1-15,7-22-14 16,26 25-7-16,-26-18-3 16,26 11-4-16,2-23 0 15,-5 30-1-15,5-30-1 0,26 23-1 16,-1-16 1-16,12 0-1 15,5-2-1-15,5 4 1 16,4 0 0-16,8 8 0 16,-6 4 0-16,-1 9 0 15,-15 5 0-15,-5 9 0 16,-13 0 1-16,-7 9-2 15,-17-2 2-15,-4 0-1 16,-15-4 1-16,-1-6-2 16,-5-10 1-16,-1-6 0 15,3-6-1-15,0-12 0 16,7-5-1-16,0-11-2 15,21 9-3-15,-25-49-15 16,32 28-14-16,-7-18-1 0,18 2-1 16,-1-15 2-1</inkml:trace>
          <inkml:trace contextRef="#ctx0" brushRef="#br0" timeOffset="1975">1397 706 54 0,'5'-30'34'16,"-5"30"0"-16,-5-46 0 16,5 46-24-16,-9-47-2 15,2 24-4-15,-7-5-1 16,14 28-1-16,-33-35 0 0,12 33-1 15,-5 2 0-15,1 9 1 16,-6 10-1-16,6 11 1 16,-1 7 0-16,10 12-1 15,-1 2 1-15,15 7-1 16,4 0 1-16,12-7-1 15,3-4 0-15,8-10 0 16,1-9-1-16,4-14 1 16,-2-12-1-16,0-9 0 15,-4-12 0-15,-1-9 0 16,-7-6 0-16,-2-1 0 15,-4 0 0-15,-6 3 0 16,6 6 0-16,-3 5 0 16,-7 21-1-16,21-9 1 15,-21 9 0-15,34 23-1 0,-6-7 0 16,0 1 0-16,3 3-1 15,-6-8-2-15,10 11-4 16,-35-23-12-16,38-14-15 16,-38 14-1-16,37-32-1 15,-25 2 2-15</inkml:trace>
          <inkml:trace contextRef="#ctx0" brushRef="#br0" timeOffset="2759">1812 532 52 0,'-5'23'36'0,"5"-23"0"15,33 7-1-15,-12-37-19 16,37 12-6-16,-9-26-3 16,16 2-2-16,-2-14-1 15,5 3-2-15,-17-5 0 0,-4 7-1 16,-8 7-1-16,-13 4-1 15,-26 40-1-15,7-30 0 16,-7 30 0-16,-37 9 0 16,11 10 0-16,-2 6 1 15,5 3 0-15,0 5 0 16,9-3 1-16,9 2 1 15,10 1-1-15,13-3 1 16,6-7 0-16,10-4 0 16,4-10 0-1,4-7 0-15,7-13-1 0,4-5 1 16,-4-8-1-16,-2-10-3 0,9 13-10 15,-16-21-23-15,6 9-1 16,-16-4 0-16,5 12 0 16</inkml:trace>
          <inkml:trace contextRef="#ctx0" brushRef="#br0" timeOffset="2356">2110 639 37 0,'0'0'33'0,"0"0"1"16,-39-5-8-16,39 5-8 15,-56-30-5-15,32 14-2 16,-32-33-4-16,7 5-3 15,-9-12-1-15,7 3-1 16,4-3 0-16,12 8-2 16,10-1 1-16,15 12-1 15,17 9 1-15,19 7 0 16,11 7-1-16,8 3-1 0,11 6-1 15,-8-7-3-15,22 24-18 16,-23-17-12-16,2 15 0 16,-21-8-1-16,0 12 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1T00:16:41.4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461EC2-484D-4B90-A8B8-77E37B284BAE}" emma:medium="tactile" emma:mode="ink">
          <msink:context xmlns:msink="http://schemas.microsoft.com/ink/2010/main" type="writingRegion" rotatedBoundingBox="18310,6332 19774,6332 19774,9438 18310,9438"/>
        </emma:interpretation>
      </emma:emma>
    </inkml:annotationXML>
    <inkml:traceGroup>
      <inkml:annotationXML>
        <emma:emma xmlns:emma="http://www.w3.org/2003/04/emma" version="1.0">
          <emma:interpretation id="{B9672AE7-B616-44AA-9A84-EE49384CC223}" emma:medium="tactile" emma:mode="ink">
            <msink:context xmlns:msink="http://schemas.microsoft.com/ink/2010/main" type="paragraph" rotatedBoundingBox="18310,6332 19774,6332 19774,9438 18310,9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4FB78F-904A-4707-9E61-9924B91643D3}" emma:medium="tactile" emma:mode="ink">
              <msink:context xmlns:msink="http://schemas.microsoft.com/ink/2010/main" type="line" rotatedBoundingBox="18310,6332 19774,6332 19774,9438 18310,9438"/>
            </emma:interpretation>
          </emma:emma>
        </inkml:annotationXML>
        <inkml:traceGroup>
          <inkml:annotationXML>
            <emma:emma xmlns:emma="http://www.w3.org/2003/04/emma" version="1.0">
              <emma:interpretation id="{E58A0252-FDD0-489C-9613-A980C92C73C5}" emma:medium="tactile" emma:mode="ink">
                <msink:context xmlns:msink="http://schemas.microsoft.com/ink/2010/main" type="inkWord" rotatedBoundingBox="18310,6332 19774,6332 19774,9438 18310,9438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670 3104 17 0,'49'-7'28'16,"-3"-10"0"-16,8-11-7 15,9 12-7-15,-17-14-4 16,17 11-3-16,-18-13-1 0,6 11-1 15,-16-11 0 1,7 8-1-16,-21-6 0 16,7 12 0-16,-12-13 0 0,5 8-1 15,-7-9 0-15,2 4-1 16,1-7 0-16,6-2 2 15,-7-7-3-15,3 4 1 16,-5-1-1-16,-5-6 0 16,-2 5 0-1,-2 1 0-15,-10-6-1 0,-4 6 1 16,0 1-1-16,-5-2 0 15,-3 1 1-15,3-1-1 16,-4 2 0-16,-6 3 0 16,1 2 0-16,-5 5-1 15,0 5 1-15,-2-3-1 16,2 7 1-16,0 0-1 15,2 2 1-15,1 1-1 0,4 2 1 16,21 16 0-16,-38-37 0 16,38 37 0-16,-25-35 0 15,25 35 0 1,-17-26 0-16,17 26 1 0,0 0-1 15,0 0 0-15,-4-21 0 16,4 21 1-16,23 0-1 16,-23 0 0-16,42-2 0 15,-12 0 0-15,3-3 1 16,2-2-1-16,2 0 0 15,3 0 0-15,-3-2 0 16,-4 7 0-16,4-3 0 0,-7-2 0 16,-4 2 0-16,-3 1 0 15,-23 4 1-15,21-17-1 16,-21 17 1-1,-11-25-1-15,11 25 1 0,-45-44-1 16,15 14 1-16,-12-5-1 16,2-5 0-16,1 3 0 15,-1 2 1-15,5 3-1 16,5 4 0-16,4 5 0 15,26 23 1-15,-23-33-1 16,23 33 0-16,0 0 0 16,19-30 0-16,-19 30 1 15,35-28-1-15,-10 12-1 16,5-3 1-16,3-1 1 15,0-1-1-15,-3-2 0 16,3-1 0-16,-5 1 0 0,-5-2 1 16,3 1 0-16,-5 1 0 15,-5 2 0-15,-2 0-1 16,0 0 2-16,-5 1-1 15,-4-1 0 17,4 0 0-32,-9 0-1 0,-7-5 1 0,-2-1-1 0,-3-8 1 15,-6-7-1-15,-3-2 0 16,-7-7 0-16,-7-5 1 15,-5-4-1-15,-4-3 0 16,-8 0 0-16,-10-6 0 16,-11 4 0-16,-11 5 0 15,-7 6 0-15,-7 10 0 0,1 9 0 16,-8 7 0-16,2 7 0 15,7 12 0-15,10 0 0 16,12 9 0-16,4-2 0 16,16 2-1-16,7-3-1 15,17 13-1-15,2-13-4 16,35 24-26-16,-7-21-1 15,12 26-2-15,-12-26 1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1T00:17:02.3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330343-0AA0-485C-ABDF-44D1B38513AD}" emma:medium="tactile" emma:mode="ink">
          <msink:context xmlns:msink="http://schemas.microsoft.com/ink/2010/main" type="writingRegion" rotatedBoundingBox="3510,8242 4490,8242 4490,10041 3510,10041"/>
        </emma:interpretation>
      </emma:emma>
    </inkml:annotationXML>
    <inkml:traceGroup>
      <inkml:annotationXML>
        <emma:emma xmlns:emma="http://www.w3.org/2003/04/emma" version="1.0">
          <emma:interpretation id="{AC24BE7D-A5D6-4CF3-9B6D-47DFA8B8432F}" emma:medium="tactile" emma:mode="ink">
            <msink:context xmlns:msink="http://schemas.microsoft.com/ink/2010/main" type="paragraph" rotatedBoundingBox="3510,8242 4490,8242 4490,10041 3510,10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2EE368-0E24-4138-8FCF-33A9458CCCF9}" emma:medium="tactile" emma:mode="ink">
              <msink:context xmlns:msink="http://schemas.microsoft.com/ink/2010/main" type="line" rotatedBoundingBox="3510,8242 4490,8242 4490,10041 3510,10041"/>
            </emma:interpretation>
          </emma:emma>
        </inkml:annotationXML>
        <inkml:traceGroup>
          <inkml:annotationXML>
            <emma:emma xmlns:emma="http://www.w3.org/2003/04/emma" version="1.0">
              <emma:interpretation id="{04BE3133-E3C4-4399-95B6-7475CF19530C}" emma:medium="tactile" emma:mode="ink">
                <msink:context xmlns:msink="http://schemas.microsoft.com/ink/2010/main" type="inkWord" rotatedBoundingBox="3510,8242 4490,8242 4490,10041 3510,10041"/>
              </emma:interpretation>
              <emma:one-of disjunction-type="recognition" id="oneOf0">
                <emma:interpretation id="interp0" emma:lang="en-US" emma:confidence="1">
                  <emma:literal>{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982 47 36 0,'0'0'32'0,"0"0"0"16,0 0-11-16,-26-37-6 16,26 37-3-16,-19-11-5 15,19 11-2-15,-37-3-2 16,14 8 0-16,-12-3-1 15,-3 10 1-15,-15 4-2 0,-8 10 0 16,-11 6 0-16,-5 3 0 16,-2 9-1-16,0 2 1 15,4 8-1-15,0-1 0 16,12 3 0-16,14 0 0 15,7-5 0-15,10-3 0 16,11-3 1-16,9-6-1 16,5-7 1-16,14-4 0 15,-7-28-1-15,40 30 1 16,-8-27-1-16,10-3-1 15,7-7 0-15,-4-7 1 16,6 0-1-16,3 0 1 16,-3 2-1-16,-2 1 0 15,-5 2 1-15,-11-1 0 0,-5 6 0 16,-3-1 0-1,-25 5 0-15,19 5 0 0,-19-5 0 16,0 0 0-16,0 0 1 16,-28 18-1-16,9-9 0 15,-4-2 1-15,-3 3 0 16,-2-1 0-1,-7 0 0-15,3 12 0 0,-5-2 0 16,-1 2 0-16,10 0 0 16,0-1-1-16,7-1 0 15,21-19 0-15,-25 37 0 16,25-37 0-16,0 0 0 15,25 12 0-15,3-15 0 16,0 1 0-16,5-5 0 16,4 0 0-16,0-2 0 15,1 2 0-15,-8 2 0 0,-9 3 0 16,-21 2 0-16,23 9 0 15,-23-9 0-15,-28 35 0 16,-4-9 0-16,-8 8 1 16,-11 6-1-16,-3 9 0 15,-4 6 0-15,0 10 1 16,6 10-1-16,1 6 1 15,11 5-1-15,10 2 0 16,18-2 0-16,12-5 1 16,21-14-1-16,19-6 0 15,16-27 1-15,19-15-1 0,11-19 0 16,0-12 0-16,7-9-2 15,-16-13-2-15,10 8-30 16,-34-16 0-16,-4 14-3 16,-28-16 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1T00:17:03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31DB26-B853-407B-88EF-8651BE7E46D8}" emma:medium="tactile" emma:mode="ink">
          <msink:context xmlns:msink="http://schemas.microsoft.com/ink/2010/main" type="writingRegion" rotatedBoundingBox="-9,8838 3548,6314 4753,8012 1196,10537"/>
        </emma:interpretation>
      </emma:emma>
    </inkml:annotationXML>
    <inkml:traceGroup>
      <inkml:annotationXML>
        <emma:emma xmlns:emma="http://www.w3.org/2003/04/emma" version="1.0">
          <emma:interpretation id="{B07B522B-20AC-44DF-9C01-214F612C99B7}" emma:medium="tactile" emma:mode="ink">
            <msink:context xmlns:msink="http://schemas.microsoft.com/ink/2010/main" type="paragraph" rotatedBoundingBox="-9,8838 3548,6314 4753,8012 1196,10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B5C772-E9B5-43D8-8BFA-7AF3432652DF}" emma:medium="tactile" emma:mode="ink">
              <msink:context xmlns:msink="http://schemas.microsoft.com/ink/2010/main" type="line" rotatedBoundingBox="-9,8838 3548,6314 4363,7462 805,9987"/>
            </emma:interpretation>
          </emma:emma>
        </inkml:annotationXML>
        <inkml:traceGroup>
          <inkml:annotationXML>
            <emma:emma xmlns:emma="http://www.w3.org/2003/04/emma" version="1.0">
              <emma:interpretation id="{3AF5DD94-521B-427E-A1B7-7780BDDF8234}" emma:medium="tactile" emma:mode="ink">
                <msink:context xmlns:msink="http://schemas.microsoft.com/ink/2010/main" type="inkWord" rotatedBoundingBox="120,9021 1615,7959 2301,8926 805,9987"/>
              </emma:interpretation>
              <emma:one-of disjunction-type="recognition" id="oneOf0">
                <emma:interpretation id="interp0" emma:lang="en-US" emma:confidence="1">
                  <emma:literal>for</emma:literal>
                </emma:interpretation>
                <emma:interpretation id="interp1" emma:lang="en-US" emma:confidence="0">
                  <emma:literal>boor</emma:literal>
                </emma:interpretation>
                <emma:interpretation id="interp2" emma:lang="en-US" emma:confidence="0">
                  <emma:literal>fir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food</emma:literal>
                </emma:interpretation>
              </emma:one-of>
            </emma:emma>
          </inkml:annotationXML>
          <inkml:trace contextRef="#ctx0" brushRef="#br0">-2359 1438 27 0,'28'39'29'0,"-28"-39"-4"15,0 0-5-15,0 0-6 16,-21-7-3-16,21 7-1 16,-47-39-4-16,19 8-1 15,-21-20-1-15,-4-2-1 16,-8-17 0-16,-4-2-2 15,-1-7 1-15,8-4-1 16,2-5-1-16,7 4 0 16,12 1 0-16,18 6 0 0,12 3 0 15,14 11 0-15,12 5 0 16,9 16 0-1,9 19 0-15,5 12-1 0,5 20-1 16,-5 9-2-16,9 38-4 16,-23-3-8-16,12 24-9 15,-24-3-3-15,-4 8-1 16,-12-6 0-1</inkml:trace>
          <inkml:trace contextRef="#ctx0" brushRef="#br0" timeOffset="421">-2905 1412 11 0,'-30'0'20'0,"35"-30"-2"0,13-7-3 16,3-26-2-16,17 10-4 16,6-24-2-16,12 12-3 15,4-12 1-15,3 22-2 16,-2-1-1-16,-3 14-1 15,-9 10 2-15,-7 16 0 16,-16 6 0-16,-26 10 1 16,18 28 1-16,-18 7 1 15,-18-3 0-15,11 17 0 16,-9-7-2-16,13 9 1 15,3-9-2-15,14 0 0 16,7-15 0-16,12-10-2 16,6-10 0-16,8-17 0 15,2-11 0-15,-2-11-1 0,-5-12 1 16,-5-7-1-16,-11-3 1 15,-8 3 1 1,-15 3-2-16,-8 1 1 0,-21 12 0 16,-4 12-1-16,-10 9 0 15,-6 7 1-15,1 5-1 16,3 4 0-16,7 3-1 15,3 4-3-15,32-9 0 16,-21-16-9-16,42 16-12 16,-3-26-4-16,20 6-2 15,-3-13-1-15</inkml:trace>
          <inkml:trace contextRef="#ctx0" brushRef="#br0" timeOffset="635">-1886 660 44 0,'14'35'32'0,"-16"-12"2"16,4 5 0-16,-2-28-19 0,0 0-6 15,-33-37-2-15,31 9-3 16,-7-18-3-16,9-6 0 16,2-13 0-16,7-2-1 15,8 5 0-15,1-6-1 16,15 13-2-16,-7-15-5 15,20 33-21-15,-15-10-5 16,13 17 0-16,-7-2 0 16</inkml:trace>
        </inkml:traceGroup>
        <inkml:traceGroup>
          <inkml:annotationXML>
            <emma:emma xmlns:emma="http://www.w3.org/2003/04/emma" version="1.0">
              <emma:interpretation id="{049551EB-3713-4467-89E1-BEFCBD4886D5}" emma:medium="tactile" emma:mode="ink">
                <msink:context xmlns:msink="http://schemas.microsoft.com/ink/2010/main" type="inkWord" rotatedBoundingBox="1776,7571 3548,6314 4315,7394 2543,8652"/>
              </emma:interpretation>
              <emma:one-of disjunction-type="recognition" id="oneOf1">
                <emma:interpretation id="interp5" emma:lang="en-US" emma:confidence="0">
                  <emma:literal>library</emma:literal>
                </emma:interpretation>
                <emma:interpretation id="interp6" emma:lang="en-US" emma:confidence="0">
                  <emma:literal>literary</emma:literal>
                </emma:interpretation>
                <emma:interpretation id="interp7" emma:lang="en-US" emma:confidence="0">
                  <emma:literal>Librans</emma:literal>
                </emma:interpretation>
                <emma:interpretation id="interp8" emma:lang="en-US" emma:confidence="0">
                  <emma:literal>liras</emma:literal>
                </emma:interpretation>
                <emma:interpretation id="interp9" emma:lang="en-US" emma:confidence="0">
                  <emma:literal>linsang</emma:literal>
                </emma:interpretation>
              </emma:one-of>
            </emma:emma>
          </inkml:annotationXML>
          <inkml:trace contextRef="#ctx0" brushRef="#br0" timeOffset="1184">-1608-763 30 0,'9'35'31'0,"7"16"2"15,3 3-1-15,16 25-18 16,-10-14-4-16,22 25-2 15,-12-11-3-15,12 9-1 0,-8-14-1 16,1-4-2 0,-5-10-1-16,-7-18 0 0,-5-7-1 15,-23-35-4-15,30 23-6 16,-30-23-15-16,0-39-5 15,-7 2-2-15,5-3 1 16</inkml:trace>
          <inkml:trace contextRef="#ctx0" brushRef="#br0" timeOffset="1343">-1219-419 40 0,'5'35'32'0,"8"11"1"0,-3 3-2 15,20 14-19-15,-21-19-4 0,17 9-4 16,-10-11-3-16,1-14-3 15,8 2-9 1,-25-30-16-16,0 0-4 0,5-54-1 16,-10 13 0-16</inkml:trace>
          <inkml:trace contextRef="#ctx0" brushRef="#br0" timeOffset="1495">-1259-630 49 0,'-32'-26'29'15,"32"26"2"-15,0 0-12 16,-21-2-11-1,21 2-7-15,0 0-14 0,25 0-13 16,-25 0-4-16,24-16 1 16,-24 16 0-16</inkml:trace>
          <inkml:trace contextRef="#ctx0" brushRef="#br0" timeOffset="1890">-1198-735 29 0,'0'0'30'16,"35"51"0"-16,-17-16-8 15,31 37-5-15,-14-16-4 16,26 30-2-16,-19-12-4 15,16 5-2-15,-16-17-1 16,-2-6 0-16,-17-21-3 16,-23-35 1-16,21 0-1 15,-23-33-1-15,-8-13 1 16,-4-14-1-16,1-8 0 15,1-1 0-15,0 2 0 0,3 6-1 16,9 15 1-16,5 9-1 31,-5 37 1-31,28-24 0 0,-28 24-1 0,34 40 1 16,-20-5 0-16,3 9 1 15,-8 2-1-15,-7 1 0 16,-4-1 0 0,-7-2 1-16,-3-11-1 0,-9-10 0 15,0-7 0-15,-4-14-1 16,1-4-2-16,-4-21-5 15,28 23-15-15,-21-54-8 16,21 22-3-16,3-14 2 16</inkml:trace>
          <inkml:trace contextRef="#ctx0" brushRef="#br0" timeOffset="2128">-499-533 34 0,'31'44'31'0,"-10"-2"3"15,0 2-1-15,-21-25-17 16,18 18-4-16,-18-37-5 15,0 0-1-15,-23-30-3 16,11-3-2-16,-9-18 1 16,3-5-2-16,-1-6 0 15,10-6 0-15,2 1-2 16,7 7 1-16,11 11-3 15,3 0-3-15,19 31-7 0,-17-15-15 16,21 17-2-16,-13 2-3 16,18 14 3-16</inkml:trace>
          <inkml:trace contextRef="#ctx0" brushRef="#br0" timeOffset="2518">-200-939 12 0,'0'0'26'0,"0"0"3"16,0 0 0-16,0 0-10 15,0 0-5-15,-21 12-3 16,-10-24-4-16,31 12-1 15,-37 23-1-15,25 0-3 16,-13 3 2-16,15 9-3 16,1 0 2-16,9 6-1 15,5-4 0-15,4 1-1 16,3-17 0-16,-12-21 0 0,30 27 0 15,-4-27-1-15,-26 0 0 16,37-23 1-16,-37 23-1 16,28-35 0-1,-19 12 0-15,-4 2 0 0,-5 21 0 16,9-30 0-16,-9 30 0 15,0 0 0-15,19-9 0 16,-19 9 0-16,35 16 0 16,-14-4 0-16,-21-12 0 15,40 21 0-15,-22-12-1 16,-18-9 1-16,28 9-2 15,-28-9-2-15,0 0-6 16,12-28-15-16,-12 28-8 16,7-46 0-16,2 6 0 0</inkml:trace>
          <inkml:trace contextRef="#ctx0" brushRef="#br0" timeOffset="3143">63-1054 38 0,'9'37'32'15,"1"-9"1"-15,8 12 0 16,-13-15-17-16,18 19-5 15,-23-44-2-15,21 49-5 16,-21-49-1-16,0 0-1 16,0 0 0-16,-11-30-1 15,1-5-1-15,-4-7 1 16,5-2-1-16,-3-7 1 0,8 2-1 15,1 5-1-15,6 7 0 16,1 2-1-16,10 12 0 16,-2 0-3-16,14 21-2 15,-26 2-3-15,51-3-3 16,-51 3 0-16,51 3 0 15,-51-3 1-15,40 11 2 16,-40-11 4-16,23 10 5 16,-23-10 5-16,5 25 5 15,4 1 2-15,-9-26 1 16,3 41 0-16,-3-41-1 15,11 49-2-15,-11-49-2 16,24 42-1-16,-24-42-2 16,44 16 0-16,-19-20-1 0,6-3-1 15,-6-12 0-15,1-7 0 16,-7 1 0-1,-10-8-2-15,-7-4 1 0,-6 2-1 16,-10 5 0-16,0 2-1 16,-3 8 1-1,17 20-1-15,-23-17 1 0,23 17 0 16,9 35-1-16,5 2 1 15,12 10 1 1,2 6-1-16,-2 10 1 0,2 6-2 16,-12-1 2-16,-7-1-1 15,-18-4 1-15,-14-5-1 16,-12-3 0-16,-17-4-2 15,-15-2 0-15,-17-19-2 0,9 7-31 16,-34-9 1-16,-1 2-3 16,-13-11 2-16</inkml:trace>
        </inkml:traceGroup>
      </inkml:traceGroup>
      <inkml:traceGroup>
        <inkml:annotationXML>
          <emma:emma xmlns:emma="http://www.w3.org/2003/04/emma" version="1.0">
            <emma:interpretation id="{7944B062-84F8-4635-B40C-558208FCB627}" emma:medium="tactile" emma:mode="ink">
              <msink:context xmlns:msink="http://schemas.microsoft.com/ink/2010/main" type="line" rotatedBoundingBox="1105,9881 3078,7703 3713,8278 1741,10457"/>
            </emma:interpretation>
          </emma:emma>
        </inkml:annotationXML>
        <inkml:traceGroup>
          <inkml:annotationXML>
            <emma:emma xmlns:emma="http://www.w3.org/2003/04/emma" version="1.0">
              <emma:interpretation id="{8C6CC4F7-723B-4688-944F-E52EBA268201}" emma:medium="tactile" emma:mode="ink">
                <msink:context xmlns:msink="http://schemas.microsoft.com/ink/2010/main" type="inkWord" rotatedBoundingBox="1105,9881 3078,7703 3713,8278 1741,10457"/>
              </emma:interpretation>
              <emma:one-of disjunction-type="recognition" id="oneOf2">
                <emma:interpretation id="interp10" emma:lang="en-US" emma:confidence="0">
                  <emma:literal>was</emma:literal>
                </emma:interpretation>
                <emma:interpretation id="interp11" emma:lang="en-US" emma:confidence="0">
                  <emma:literal>writes</emma:literal>
                </emma:interpretation>
                <emma:interpretation id="interp12" emma:lang="en-US" emma:confidence="0">
                  <emma:literal>write</emma:literal>
                </emma:interpretation>
                <emma:interpretation id="interp13" emma:lang="en-US" emma:confidence="0">
                  <emma:literal>writs</emma:literal>
                </emma:interpretation>
                <emma:interpretation id="interp14" emma:lang="en-US" emma:confidence="0">
                  <emma:literal>wees</emma:literal>
                </emma:interpretation>
              </emma:one-of>
            </emma:emma>
          </inkml:annotationXML>
          <inkml:trace contextRef="#ctx0" brushRef="#br0" timeOffset="3877">-2098 1833 22 0,'14'47'32'16,"5"-1"1"-16,9-6-2 0,-28-40-15 15,55 46-4-15,-34-46-5 16,17 2-1-16,-10-22-3 16,0-4-1-16,-10-11 0 15,-1-4-2-15,-8-5 1 16,-4-2-2-16,-5 4 1 15,-3-2 0-15,-1 13 0 16,1 8-1-16,3 23 1 16,0 0-1-16,38 5 1 15,-10 11 0-15,4 5 0 16,10-9 1-16,0-5-1 15,2-12 1-15,-4-18 0 0,-3-14 0 16,-18-17 2-16,-3 3-2 16,-13-7 1-16,-8 2 0 15,-11 5 0-15,-5 12 0 16,-10 2-1-16,1 14 0 15,-5 9-1-15,3-3 0 16,11 6-2-16,21 11-1 16,-21-23-6-16,11-10-13 15,10 33-11-15,35-44-1 16,0 23 1-16,-2-4 0 15</inkml:trace>
          <inkml:trace contextRef="#ctx0" brushRef="#br0" timeOffset="4114">-1268 1149 55 0,'23'39'33'0,"-11"-11"-1"15,2 7-9-15,-14-35-10 16,0 23-3-16,0-23-3 16,-23-25-3-16,4-8-2 15,3-6 0-15,-8-10-1 16,6 0 0-16,1-7-1 15,1 8-1-15,11 1 0 16,-4 5-2-16,11 15-2 16,-2-17-6-16,24 32-9 15,-20-23-11-15,15 14-3 16,-7-7 0-16,-12 28 2 15</inkml:trace>
          <inkml:trace contextRef="#ctx0" brushRef="#br0" timeOffset="4284">-1201 692 30 0,'17'25'30'15,"1"-2"2"-15,13 26-8 16,-13-28-6-16,29 32-5 15,-26-25-4-15,21 19-3 16,-19-20-3-16,5-1-1 16,-9-5-2-16,-19-21-5 15,21 9-19-15,-21-9-7 16,-21-25-3-16,-5-3 2 15</inkml:trace>
          <inkml:trace contextRef="#ctx0" brushRef="#br0" timeOffset="4653">-1191 297 42 0,'11'42'33'0,"8"4"2"16,18 31-7-16,-9-17-12 0,31 21-5 15,-15-16-3-15,17 0-3 16,-10-9-2-16,-2-10-1 15,-12-11-1-15,-14-16-1 16,-23-19-2-16,0 0-2 16,0 0-4-16,-21-37-12 15,1 11-14-15,-29-16-1 16,4 1 2-16,-13-1-1 15</inkml:trace>
          <inkml:trace contextRef="#ctx0" brushRef="#br0" timeOffset="5905">-1173 569 20 0,'28'-10'25'16,"0"3"2"-16,12-7-5 15,-3-23-8-15,24 16-4 0,-17-13-2 16,15 10 0-16,-22-15-1 16,9 20-2-16,-22-6-1 15,-1 9-2-15,-23 16 0 16,2-21 0-16,-2 21-1 15,-30-7 0-15,7 9-1 16,0 5 1-16,2 2 0 16,21-9-1-16,-35 37 1 15,32-6 1-15,13 3-1 16,11 4 1-16,7-1-1 15,9-3 2-15,7-6-2 16,7-4 0-16,1-13-1 16,-1-13-1-1,-9-10 0-15,-5-18-3 0,3 4-1 16,-21-18-2-16,9 14-3 0,-21-25-1 15,4 24 1-15,-18-20 0 16,12 28 2-16,-12-5 4 16,7 28 3-16,0 0 4 15,0 0 3-15,0 0 2 16,0 0 1-16,0 30-1 15,0-30 0-15,7 28-2 16,-7-28-2-16,0 0 0 16,0 0-1-16,0 0 0 15,0 0-1-15,0 0 0 16,-19-23-1-16,19 23 0 15,-25-46-1-15,13 13 0 0,-7-9 2 16,10 1-4-16,2-4 2 16,7-3 0-16,9 4 0 15,1-3-1-15,6 3 1 16,3 9 0-16,4 5-1 15,2 0 1-15,3 4-1 16,-4 6 0-16,-1 3 0 16,-23 17 0-16,35-16 1 15,-35 16-1-15,23-5 0 16,-23 5 1-16,0 0 0 15,0 0-1-15,0 0 1 16,0 0 0-16,0 0 0 16,0 0 0-16,0 0 0 15,0 0 0-15,0 0-1 16,0 0 1-16,0 0 0 0,-25-2-1 15,25 2-1-15,0 0 1 16,0 0-1-16,0 0-1 16,-12-21-1-16,12 21 1 15,0 0-1-15,-2-21 1 16,2 21 0-16,0 0 0 15,0 0 1-15,0 0 1 16,0 0 0-16,23 0 1 16,-23 0-1-16,0 0 2 15,0 0-1-15,19 21 1 16,-19-21 0-1,0 0 0-15,0 0 1 0,0 0-1 16,0 0 1-16,-17 23 0 16,17-23 0-16,0 0 0 0,0 0 0 15,0 0-1-15,-21 14 0 16,21-14 0-16,0 0 1 15,0 0-1-15,0 0 0 16,-4 21 0-16,4-21 0 16,0 0 1-16,0 0-1 15,2 30 0-15,-2-30 0 16,0 0-1-16,21 28 1 15,-21-28 0-15,37 19-1 16,-11-15 0-16,2 3 1 16,5-2-1-16,-1-3 1 15,8 3 0-15,-3 0 0 16,0 6 1-16,1 3-1 15,-1 9 1-15,-9 3 0 16,0 11 1-16,-14-2-1 0,-9 9-1 16,-15-5 1-16,-8 1-1 15,-15-8-1-15,-7-1 1 16,-6-6-1-16,-12-13 1 15,4-3-1 1,3-11-1-16,13-3-1 0,-4-11-2 16,42 16-11-16,-28-26-18 15,28 26 0-15,17-44-2 16,11 19 1-16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Always check</a:t>
            </a:r>
            <a:r>
              <a:rPr lang="en-US" baseline="0" dirty="0" smtClean="0"/>
              <a:t> other’s tests for examples on how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Lower level tool for concurrency – no </a:t>
            </a:r>
            <a:r>
              <a:rPr lang="en-US" baseline="0" dirty="0" err="1" smtClean="0"/>
              <a:t>mutexes</a:t>
            </a:r>
            <a:r>
              <a:rPr lang="en-US" baseline="0" dirty="0" smtClean="0"/>
              <a:t>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0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of the time, user-defined</a:t>
            </a:r>
            <a:r>
              <a:rPr lang="en-US" baseline="0" dirty="0" smtClean="0"/>
              <a:t> types fall back on </a:t>
            </a:r>
            <a:r>
              <a:rPr lang="en-US" baseline="0" dirty="0" err="1" smtClean="0"/>
              <a:t>mutexes</a:t>
            </a:r>
            <a:r>
              <a:rPr lang="en-US" baseline="0" dirty="0" smtClean="0"/>
              <a:t> anyways.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SEE is lock free solution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macro and #type 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difference between </a:t>
            </a:r>
            <a:r>
              <a:rPr lang="en-US" baseline="0" dirty="0" err="1" smtClean="0"/>
              <a:t>lock_free</a:t>
            </a:r>
            <a:r>
              <a:rPr lang="en-US" baseline="0" dirty="0" smtClean="0"/>
              <a:t> user type and </a:t>
            </a:r>
            <a:r>
              <a:rPr lang="en-US" baseline="0" dirty="0" err="1" smtClean="0"/>
              <a:t>not_lock_free</a:t>
            </a:r>
            <a:r>
              <a:rPr lang="en-US" baseline="0" dirty="0" smtClean="0"/>
              <a:t> user type is size – usually that is what determines whether it is lock free (usually 64 bit limit – which is big enough for 2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but not 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Interestingly, doesn’t compile on GCC on 64bit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.  (Because </a:t>
            </a:r>
            <a:r>
              <a:rPr lang="en-US" baseline="0" dirty="0" err="1" smtClean="0"/>
              <a:t>is_lock_free</a:t>
            </a:r>
            <a:r>
              <a:rPr lang="en-US" baseline="0" dirty="0" smtClean="0"/>
              <a:t> doesn’t work, and intel has best support)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Atomic_flag</a:t>
            </a:r>
            <a:r>
              <a:rPr lang="en-US" baseline="0" dirty="0" smtClean="0"/>
              <a:t> must be lock free because all other atomics depend???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Never use </a:t>
            </a:r>
            <a:r>
              <a:rPr lang="en-US" baseline="0" dirty="0" err="1" smtClean="0"/>
              <a:t>atomic_flag</a:t>
            </a:r>
            <a:r>
              <a:rPr lang="en-US" baseline="0" dirty="0" smtClean="0"/>
              <a:t> – should only be used by implementers of a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Synchronizes</a:t>
            </a:r>
            <a:r>
              <a:rPr lang="en-US" baseline="0" dirty="0" smtClean="0"/>
              <a:t>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statement a </a:t>
            </a:r>
            <a:r>
              <a:rPr lang="en-US" baseline="0" dirty="0" err="1" smtClean="0"/>
              <a:t>sychs</a:t>
            </a:r>
            <a:r>
              <a:rPr lang="en-US" baseline="0" dirty="0" smtClean="0"/>
              <a:t> with statement b, then b reads what a writes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Happens before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happens before b, then we guarantee that statement a on thread 1 happens before statement b on thread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Transitive!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serial: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Void f(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b);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g();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F(g(),g());// there is no guarantee which call of g is 1</a:t>
            </a:r>
            <a:r>
              <a:rPr lang="en-US" baseline="30000" dirty="0" smtClean="0"/>
              <a:t>st</a:t>
            </a:r>
            <a:r>
              <a:rPr lang="en-US" baseline="0" dirty="0" smtClean="0"/>
              <a:t>. Most of the time, happens before is clear in serial – whichever happens 1</a:t>
            </a:r>
            <a:r>
              <a:rPr lang="en-US" baseline="30000" dirty="0" smtClean="0"/>
              <a:t>st</a:t>
            </a:r>
            <a:r>
              <a:rPr lang="en-US" baseline="0" dirty="0" smtClean="0"/>
              <a:t> in code.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ORDERING RELATIONSHIPS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Sequential</a:t>
            </a:r>
            <a:r>
              <a:rPr lang="en-US" baseline="0" dirty="0" smtClean="0"/>
              <a:t> consistent – what we’ve been doing  - default for any atomic – most expensive – safest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6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exit example with atomics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Find a serial portion of</a:t>
            </a:r>
            <a:r>
              <a:rPr lang="en-US" baseline="0" dirty="0" smtClean="0"/>
              <a:t> code (usually a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Parallelize it using atomics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Any time we have</a:t>
            </a:r>
            <a:r>
              <a:rPr lang="en-US" baseline="0" dirty="0" smtClean="0"/>
              <a:t> shared variables, we should say </a:t>
            </a:r>
            <a:r>
              <a:rPr lang="en-US" baseline="0" dirty="0" err="1" smtClean="0"/>
              <a:t>exacly</a:t>
            </a:r>
            <a:r>
              <a:rPr lang="en-US" baseline="0" dirty="0" smtClean="0"/>
              <a:t> what we want the processor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Obviously, whether thread 2 or thread 1 executes 1</a:t>
            </a:r>
            <a:r>
              <a:rPr lang="en-US" baseline="30000" dirty="0" smtClean="0"/>
              <a:t>st</a:t>
            </a:r>
            <a:r>
              <a:rPr lang="en-US" dirty="0" smtClean="0"/>
              <a:t> makes</a:t>
            </a:r>
            <a:r>
              <a:rPr lang="en-US" baseline="0" dirty="0" smtClean="0"/>
              <a:t> a big difference here!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haven’t told it that x is shared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</a:t>
            </a:r>
            <a:r>
              <a:rPr lang="en-US" baseline="0" dirty="0" smtClean="0"/>
              <a:t> use atomic operations!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Scope down ‘observable behavior’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more expensive than doing something in cache, cheaper than </a:t>
            </a:r>
            <a:r>
              <a:rPr lang="en-US" baseline="0" dirty="0" err="1" smtClean="0"/>
              <a:t>mutex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Must use atomic type (atomic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atomic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CPP</a:t>
            </a:r>
            <a:r>
              <a:rPr lang="en-US" baseline="0" dirty="0" smtClean="0"/>
              <a:t> 11 was 1</a:t>
            </a:r>
            <a:r>
              <a:rPr lang="en-US" baseline="30000" dirty="0" smtClean="0"/>
              <a:t>st</a:t>
            </a:r>
            <a:r>
              <a:rPr lang="en-US" baseline="0" dirty="0" smtClean="0"/>
              <a:t> with concurrency – SEE CH 8 beginning</a:t>
            </a:r>
          </a:p>
          <a:p>
            <a:r>
              <a:rPr lang="en-US" baseline="0" dirty="0" smtClean="0"/>
              <a:t>* An object doesn’t necessarily have associated functions –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is an object, </a:t>
            </a:r>
            <a:r>
              <a:rPr lang="en-US" baseline="0" dirty="0" err="1" smtClean="0"/>
              <a:t>myclass</a:t>
            </a:r>
            <a:r>
              <a:rPr lang="en-US" baseline="0" dirty="0" smtClean="0"/>
              <a:t> is an object.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within a class is an object.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::string is an object, each character in the </a:t>
            </a:r>
            <a:r>
              <a:rPr lang="en-US" baseline="0" dirty="0" err="1" smtClean="0"/>
              <a:t>s.cstr</a:t>
            </a:r>
            <a:r>
              <a:rPr lang="en-US" baseline="0" dirty="0" smtClean="0"/>
              <a:t>()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races cannot happen when there</a:t>
            </a:r>
            <a:r>
              <a:rPr lang="en-US" baseline="0" dirty="0" smtClean="0"/>
              <a:t> is no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 </a:t>
            </a:r>
            <a:r>
              <a:rPr lang="en-US" baseline="0" dirty="0" err="1" smtClean="0"/>
              <a:t>langages</a:t>
            </a:r>
            <a:r>
              <a:rPr lang="en-US" baseline="0" dirty="0" smtClean="0"/>
              <a:t> are popular (not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) for concurrent since can’t write to data…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Atomic</a:t>
            </a:r>
            <a:r>
              <a:rPr lang="en-US" baseline="0" dirty="0" smtClean="0"/>
              <a:t> lets compiler decide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Sometimes uses a </a:t>
            </a:r>
            <a:r>
              <a:rPr lang="en-US" baseline="0" dirty="0" err="1" smtClean="0"/>
              <a:t>mutex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Is_lock_free</a:t>
            </a:r>
            <a:r>
              <a:rPr lang="en-US" baseline="0" dirty="0" smtClean="0"/>
              <a:t> tells you if a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 is being used (if wasting your time)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Could be a CPU thing, or a compiler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atomic types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Atomic types may be implemented using locks!</a:t>
            </a:r>
          </a:p>
          <a:p>
            <a:pPr marL="800100" lvl="1" indent="-342900"/>
            <a:r>
              <a:rPr lang="en-US" dirty="0" smtClean="0"/>
              <a:t>Some CPU architectures do not support atomic instructions</a:t>
            </a:r>
          </a:p>
          <a:p>
            <a:pPr marL="800100" lvl="1" indent="-342900"/>
            <a:r>
              <a:rPr lang="en-US" dirty="0" smtClean="0"/>
              <a:t>Most user-defined types will not support atomics without locks</a:t>
            </a:r>
          </a:p>
          <a:p>
            <a:pPr marL="800100" lvl="1" indent="-342900"/>
            <a:r>
              <a:rPr lang="en-US" b="1" dirty="0" smtClean="0"/>
              <a:t>On Intel architectures (x86, x64) atomics are supported without locks.</a:t>
            </a:r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r>
              <a:rPr lang="en-US" dirty="0" smtClean="0"/>
              <a:t>One atomic must be lock-free: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Only has two methods</a:t>
            </a:r>
          </a:p>
          <a:p>
            <a:pPr marL="1485900" lvl="2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lear()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Used to implement locks and atomics (if necessary)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defines two important relationships</a:t>
            </a:r>
          </a:p>
          <a:p>
            <a:pPr marL="800100" lvl="1" indent="-342900"/>
            <a:r>
              <a:rPr lang="en-US" i="1" dirty="0" smtClean="0"/>
              <a:t>synchronizes-with</a:t>
            </a:r>
          </a:p>
          <a:p>
            <a:pPr marL="1485900" lvl="2" indent="-342900"/>
            <a:r>
              <a:rPr lang="en-US" dirty="0" smtClean="0"/>
              <a:t>Occurs only with atomics</a:t>
            </a:r>
          </a:p>
          <a:p>
            <a:pPr marL="1485900" lvl="2" indent="-342900"/>
            <a:r>
              <a:rPr lang="en-US" dirty="0" smtClean="0"/>
              <a:t>Causes a load and a store to work together</a:t>
            </a:r>
          </a:p>
          <a:p>
            <a:pPr marL="1485900" lvl="2" indent="-342900"/>
            <a:r>
              <a:rPr lang="en-US" dirty="0" smtClean="0"/>
              <a:t>An atomic write (store) synchronizes-with an atomic read(load) on the same memory location</a:t>
            </a:r>
          </a:p>
          <a:p>
            <a:pPr marL="800100" lvl="1" indent="-342900"/>
            <a:r>
              <a:rPr lang="en-US" i="1" dirty="0" smtClean="0"/>
              <a:t>happens-before</a:t>
            </a:r>
          </a:p>
          <a:p>
            <a:pPr marL="1485900" lvl="2" indent="-342900"/>
            <a:r>
              <a:rPr lang="en-US" dirty="0" smtClean="0"/>
              <a:t>Not specific to atomics or threads</a:t>
            </a:r>
          </a:p>
          <a:p>
            <a:pPr marL="1485900" lvl="2" indent="-342900"/>
            <a:r>
              <a:rPr lang="en-US" dirty="0" smtClean="0"/>
              <a:t>If A is sequenced B, A happens-before B</a:t>
            </a:r>
          </a:p>
          <a:p>
            <a:pPr marL="1485900" lvl="2" indent="-342900"/>
            <a:r>
              <a:rPr lang="en-US" dirty="0" smtClean="0"/>
              <a:t>If A happens-before B, and B is on another thread, then we have an </a:t>
            </a:r>
            <a:r>
              <a:rPr lang="en-US" i="1" dirty="0" smtClean="0"/>
              <a:t>inter-thread happens-before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A happens-before B and B happens-before C implies A happens-before C (</a:t>
            </a:r>
            <a:r>
              <a:rPr lang="en-US" b="1" dirty="0" smtClean="0"/>
              <a:t>transitive </a:t>
            </a:r>
            <a:r>
              <a:rPr lang="en-US" dirty="0" err="1" smtClean="0"/>
              <a:t>propertery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</a:p>
          <a:p>
            <a:pPr marL="800100" lvl="1" indent="-342900"/>
            <a:r>
              <a:rPr lang="en-US" dirty="0" smtClean="0"/>
              <a:t>Operation 1 happens-before operation 2</a:t>
            </a:r>
          </a:p>
          <a:p>
            <a:pPr marL="800100" lvl="1" indent="-342900"/>
            <a:r>
              <a:rPr lang="en-US" dirty="0" smtClean="0"/>
              <a:t>Operation 3 happens-before operation 4</a:t>
            </a:r>
          </a:p>
          <a:p>
            <a:pPr marL="800100" lvl="1" indent="-342900"/>
            <a:r>
              <a:rPr lang="en-US" dirty="0" smtClean="0"/>
              <a:t>We have no synchronization between the store in operation 4 and the load in operation 1!</a:t>
            </a:r>
          </a:p>
          <a:p>
            <a:pPr marL="1485900" lvl="2" indent="-342900"/>
            <a:r>
              <a:rPr lang="en-US" dirty="0" smtClean="0"/>
              <a:t>We have a data race (undefined behavior)</a:t>
            </a:r>
          </a:p>
          <a:p>
            <a:pPr marL="1485900" lvl="2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data_ready</a:t>
            </a:r>
            <a:r>
              <a:rPr lang="en-US" dirty="0" smtClean="0">
                <a:cs typeface="Courier New" panose="02070309020205020404" pitchFamily="49" charset="0"/>
              </a:rPr>
              <a:t> variable may</a:t>
            </a:r>
          </a:p>
          <a:p>
            <a:pPr marL="1943100" lvl="3" indent="-342900"/>
            <a:r>
              <a:rPr lang="en-US" dirty="0" smtClean="0">
                <a:cs typeface="Courier New" panose="02070309020205020404" pitchFamily="49" charset="0"/>
              </a:rPr>
              <a:t>Be stored in a register</a:t>
            </a:r>
          </a:p>
          <a:p>
            <a:pPr marL="1943100" lvl="3" indent="-342900"/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ot written back to memory from cache</a:t>
            </a:r>
          </a:p>
          <a:p>
            <a:pPr marL="800100" lvl="1" indent="-342900"/>
            <a:r>
              <a:rPr lang="en-US" b="1" dirty="0" smtClean="0">
                <a:cs typeface="Courier New" panose="02070309020205020404" pitchFamily="49" charset="0"/>
              </a:rPr>
              <a:t>We need an synchronizes-with between 4 and 1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cs typeface="Courier New" panose="02070309020205020404" pitchFamily="49" charset="0"/>
              </a:rPr>
              <a:t> provides this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have an inter-thread happens-before between 4 and 1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types in C++ allow flexibility</a:t>
            </a:r>
          </a:p>
          <a:p>
            <a:pPr marL="800100" lvl="1" indent="-342900"/>
            <a:r>
              <a:rPr lang="en-US" dirty="0" smtClean="0"/>
              <a:t>Three memory ordering schemes</a:t>
            </a:r>
          </a:p>
          <a:p>
            <a:pPr marL="1485900" lvl="2" indent="-342900"/>
            <a:r>
              <a:rPr lang="en-US" dirty="0" smtClean="0"/>
              <a:t>Sequentially consistent ordering (default)</a:t>
            </a:r>
          </a:p>
          <a:p>
            <a:pPr marL="1485900" lvl="2" indent="-342900"/>
            <a:r>
              <a:rPr lang="en-US" dirty="0" smtClean="0"/>
              <a:t>Acquire-release ordering</a:t>
            </a:r>
          </a:p>
          <a:p>
            <a:pPr marL="1485900" lvl="2" indent="-342900"/>
            <a:r>
              <a:rPr lang="en-US" dirty="0" smtClean="0"/>
              <a:t>Relaxed ordering</a:t>
            </a:r>
          </a:p>
          <a:p>
            <a:pPr marL="800100" lvl="1" indent="-342900"/>
            <a:r>
              <a:rPr lang="en-US" dirty="0" smtClean="0"/>
              <a:t>We have been using sequentially consistent ordering</a:t>
            </a:r>
          </a:p>
          <a:p>
            <a:pPr marL="800100" lvl="1" indent="-342900"/>
            <a:r>
              <a:rPr lang="en-US" dirty="0" smtClean="0"/>
              <a:t>Other ordering schemes are used in lock-free data structures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If you need to use other ordering schemes, become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669773" y="2715059"/>
              <a:ext cx="323280" cy="920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4293" y="2699579"/>
                <a:ext cx="34452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344693" y="1729379"/>
              <a:ext cx="988200" cy="990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0373" y="1713899"/>
                <a:ext cx="99792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6597693" y="2280539"/>
              <a:ext cx="519840" cy="1117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1493" y="2263619"/>
                <a:ext cx="55296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/>
              <p14:cNvContentPartPr/>
              <p14:nvPr/>
            </p14:nvContentPartPr>
            <p14:xfrm>
              <a:off x="1263213" y="2968859"/>
              <a:ext cx="353880" cy="647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7013" y="2954459"/>
                <a:ext cx="3816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201933" y="2498699"/>
              <a:ext cx="1287360" cy="11962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533" y="2482499"/>
                <a:ext cx="1318320" cy="12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visit our exit example again.</a:t>
            </a:r>
          </a:p>
          <a:p>
            <a:pPr marL="800100" lvl="1" indent="-342900"/>
            <a:r>
              <a:rPr lang="en-US" dirty="0" smtClean="0"/>
              <a:t>We want to avoid the need for a mutex and a condition variable in this case – they are unnecessary.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does not allow us to tell the compiler about the inter-thread happens-before relationship though.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does allow us to tell the compiler exactly what we want.</a:t>
            </a:r>
          </a:p>
          <a:p>
            <a:pPr marL="800100" lvl="1" indent="-342900"/>
            <a:r>
              <a:rPr lang="en-US" dirty="0" smtClean="0"/>
              <a:t>Notice the difference between a</a:t>
            </a:r>
          </a:p>
          <a:p>
            <a:pPr marL="1485900" lvl="2" indent="-342900"/>
            <a:r>
              <a:rPr lang="en-US" dirty="0" smtClean="0"/>
              <a:t>Data race – undefined behavior</a:t>
            </a:r>
          </a:p>
          <a:p>
            <a:pPr marL="1485900" lvl="2" indent="-342900"/>
            <a:r>
              <a:rPr lang="en-US" dirty="0" smtClean="0"/>
              <a:t>A benign race condition – </a:t>
            </a:r>
            <a:r>
              <a:rPr lang="en-US" b="1" dirty="0" smtClean="0"/>
              <a:t>different number of loops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Use only sequentially consistent ordering for atomics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If you need to use other ordering schemes, become an expert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pic>
        <p:nvPicPr>
          <p:cNvPr id="5" name="Lecture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</a:t>
            </a:r>
            <a:r>
              <a:rPr lang="en-US" u="sng" dirty="0" smtClean="0">
                <a:latin typeface="+mj-lt"/>
              </a:rPr>
              <a:t>all</a:t>
            </a:r>
            <a:r>
              <a:rPr lang="en-US" dirty="0" smtClean="0"/>
              <a:t>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Compilers 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//template class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</a:t>
            </a:r>
            <a:r>
              <a:rPr lang="en-US" dirty="0" smtClean="0">
                <a:cs typeface="Courier New" panose="02070309020205020404" pitchFamily="49" charset="0"/>
              </a:rPr>
              <a:t>types (think vector has special </a:t>
            </a:r>
            <a:r>
              <a:rPr lang="en-US" dirty="0" err="1" smtClean="0">
                <a:cs typeface="Courier New" panose="02070309020205020404" pitchFamily="49" charset="0"/>
              </a:rPr>
              <a:t>bool</a:t>
            </a:r>
            <a:r>
              <a:rPr lang="en-US" dirty="0" smtClean="0">
                <a:cs typeface="Courier New" panose="02070309020205020404" pitchFamily="49" charset="0"/>
              </a:rPr>
              <a:t>, for instance)</a:t>
            </a:r>
            <a:endParaRPr lang="en-US" dirty="0" smtClean="0">
              <a:cs typeface="Courier New" panose="02070309020205020404" pitchFamily="49" charset="0"/>
            </a:endParaRP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 be implemented without 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292</TotalTime>
  <Words>1566</Words>
  <Application>Microsoft Office PowerPoint</Application>
  <PresentationFormat>On-screen Show (4:3)</PresentationFormat>
  <Paragraphs>239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  <vt:lpstr>How are atomic types implemented?</vt:lpstr>
      <vt:lpstr>Enforcing ordering</vt:lpstr>
      <vt:lpstr>Example</vt:lpstr>
      <vt:lpstr>Memory ordering</vt:lpstr>
      <vt:lpstr>Exit Example</vt:lpstr>
      <vt:lpstr>Summary of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28</cp:revision>
  <dcterms:created xsi:type="dcterms:W3CDTF">2013-10-08T10:17:29Z</dcterms:created>
  <dcterms:modified xsi:type="dcterms:W3CDTF">2014-02-11T00:33:30Z</dcterms:modified>
</cp:coreProperties>
</file>