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87" autoAdjust="0"/>
  </p:normalViewPr>
  <p:slideViewPr>
    <p:cSldViewPr>
      <p:cViewPr varScale="1">
        <p:scale>
          <a:sx n="58" d="100"/>
          <a:sy n="58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same as memory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Making a Cache Thread safe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Abstraction of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method cache</a:t>
            </a:r>
            <a:r>
              <a:rPr lang="en-US" dirty="0" smtClean="0"/>
              <a:t> is used to store the return value of one or more methods.</a:t>
            </a:r>
          </a:p>
          <a:p>
            <a:pPr marL="800100" lvl="1" indent="-342900"/>
            <a:r>
              <a:rPr lang="en-US" dirty="0" smtClean="0"/>
              <a:t>Each call to the method goes to the cache first</a:t>
            </a:r>
          </a:p>
          <a:p>
            <a:pPr marL="800100" lvl="1" indent="-342900"/>
            <a:r>
              <a:rPr lang="en-US" dirty="0" smtClean="0"/>
              <a:t>The method is not called if the cache already exists</a:t>
            </a:r>
          </a:p>
          <a:p>
            <a:pPr marL="800100" lvl="1" indent="-342900"/>
            <a:r>
              <a:rPr lang="en-US" dirty="0" smtClean="0"/>
              <a:t>Care must be taken to clear the cache when</a:t>
            </a:r>
          </a:p>
          <a:p>
            <a:pPr marL="1485900" lvl="2" indent="-342900"/>
            <a:r>
              <a:rPr lang="en-US" dirty="0" smtClean="0"/>
              <a:t>The return value of any method in the cache may change</a:t>
            </a:r>
          </a:p>
          <a:p>
            <a:pPr marL="1485900" lvl="2" indent="-342900"/>
            <a:r>
              <a:rPr lang="en-US" dirty="0" smtClean="0"/>
              <a:t>The arguments to a method are different</a:t>
            </a:r>
          </a:p>
          <a:p>
            <a:pPr marL="800100" lvl="1" indent="-342900"/>
            <a:r>
              <a:rPr lang="en-US" dirty="0" smtClean="0"/>
              <a:t>Method cache is useful during read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uses RAII </a:t>
            </a:r>
            <a:r>
              <a:rPr lang="en-US" u="sng" dirty="0" smtClean="0"/>
              <a:t>(Resource Acquisition Is Initialization)</a:t>
            </a:r>
            <a:r>
              <a:rPr lang="en-US" dirty="0" smtClean="0"/>
              <a:t> for lifetime management.</a:t>
            </a:r>
          </a:p>
          <a:p>
            <a:pPr marL="800100" lvl="1" indent="-342900"/>
            <a:r>
              <a:rPr lang="en-US" dirty="0" smtClean="0"/>
              <a:t>C++11 introduced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smart pointer</a:t>
            </a:r>
          </a:p>
          <a:p>
            <a:pPr marL="800100" lvl="1" indent="-342900"/>
            <a:r>
              <a:rPr lang="en-US" dirty="0" smtClean="0"/>
              <a:t>It wraps a heap allocation of an object of any type</a:t>
            </a:r>
          </a:p>
          <a:p>
            <a:pPr marL="800100" lvl="1" indent="-342900"/>
            <a:r>
              <a:rPr lang="en-US" dirty="0" smtClean="0"/>
              <a:t>When it’s destructor is called, the object is deleted</a:t>
            </a:r>
          </a:p>
          <a:p>
            <a:pPr marL="800100" lvl="1" indent="-342900"/>
            <a:r>
              <a:rPr lang="en-US" dirty="0" smtClean="0"/>
              <a:t>It allows exactly one owner</a:t>
            </a:r>
          </a:p>
          <a:p>
            <a:pPr marL="1485900" lvl="2" indent="-342900"/>
            <a:r>
              <a:rPr lang="en-US" dirty="0" smtClean="0"/>
              <a:t>It is not reference counted</a:t>
            </a:r>
          </a:p>
          <a:p>
            <a:pPr marL="1485900" lvl="2" indent="-342900"/>
            <a:r>
              <a:rPr lang="en-US" dirty="0" smtClean="0"/>
              <a:t>It is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It is movable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Introduction to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lambda expression</a:t>
            </a:r>
            <a:r>
              <a:rPr lang="en-US" dirty="0" smtClean="0"/>
              <a:t> is an unnamed function.</a:t>
            </a:r>
          </a:p>
          <a:p>
            <a:pPr marL="800100" lvl="1" indent="-342900"/>
            <a:r>
              <a:rPr lang="en-US" dirty="0" smtClean="0"/>
              <a:t>Usually created inline in the code</a:t>
            </a:r>
          </a:p>
          <a:p>
            <a:pPr marL="800100" lvl="1" indent="-342900"/>
            <a:r>
              <a:rPr lang="en-US" dirty="0" smtClean="0"/>
              <a:t>Often used when a function pointer is required</a:t>
            </a:r>
          </a:p>
          <a:p>
            <a:pPr marL="800100" lvl="1" indent="-342900"/>
            <a:r>
              <a:rPr lang="en-US" dirty="0" smtClean="0"/>
              <a:t>Can be used to call a method with fewer arguments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= []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a lambda expression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lambda();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syntax can be much more complex, but this is sufficient for our example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thread-safe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Thread-safe code is code that may be called by multiple threads.</a:t>
            </a:r>
          </a:p>
          <a:p>
            <a:pPr marL="800100" lvl="1" indent="-342900"/>
            <a:r>
              <a:rPr lang="en-US" dirty="0" smtClean="0"/>
              <a:t>It is usually either lock-free or contains internal locks</a:t>
            </a:r>
          </a:p>
          <a:p>
            <a:pPr marL="1485900" lvl="2" indent="-342900"/>
            <a:r>
              <a:rPr lang="en-US" dirty="0" smtClean="0"/>
              <a:t>Lock-free algorithms are difficult to write</a:t>
            </a:r>
          </a:p>
          <a:p>
            <a:pPr marL="1485900" lvl="2" indent="-342900"/>
            <a:r>
              <a:rPr lang="en-US" dirty="0" smtClean="0"/>
              <a:t>Lock-based algorithms are often expensive</a:t>
            </a:r>
          </a:p>
          <a:p>
            <a:pPr marL="800100" lvl="1" indent="-342900"/>
            <a:r>
              <a:rPr lang="en-US" dirty="0" smtClean="0"/>
              <a:t>Apply </a:t>
            </a:r>
            <a:r>
              <a:rPr lang="en-US" i="1" dirty="0" smtClean="0"/>
              <a:t>dependency injection </a:t>
            </a:r>
            <a:r>
              <a:rPr lang="en-US" dirty="0" smtClean="0"/>
              <a:t>to handle locking</a:t>
            </a:r>
          </a:p>
          <a:p>
            <a:pPr marL="1485900" lvl="2" indent="-342900"/>
            <a:r>
              <a:rPr lang="en-US" dirty="0" smtClean="0"/>
              <a:t>Instead of creating what you need, ask for it</a:t>
            </a:r>
          </a:p>
          <a:p>
            <a:pPr marL="1485900" lvl="2" indent="-342900"/>
            <a:r>
              <a:rPr lang="en-US" dirty="0" smtClean="0"/>
              <a:t>Abstract some concrete code into an interface</a:t>
            </a:r>
          </a:p>
          <a:p>
            <a:pPr marL="800100" lvl="1" indent="-342900"/>
            <a:r>
              <a:rPr lang="en-US" dirty="0" smtClean="0"/>
              <a:t>Write the algorithm without locking</a:t>
            </a:r>
          </a:p>
          <a:p>
            <a:pPr marL="1485900" lvl="2" indent="-342900"/>
            <a:r>
              <a:rPr lang="en-US" dirty="0" smtClean="0"/>
              <a:t>Allow the client to provide the locking implementation</a:t>
            </a:r>
          </a:p>
          <a:p>
            <a:pPr marL="1485900" lvl="2" indent="-342900"/>
            <a:r>
              <a:rPr lang="en-US" dirty="0" smtClean="0"/>
              <a:t>One valid locking implementation may do nothing!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105</TotalTime>
  <Words>314</Words>
  <Application>Microsoft Office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Essential</vt:lpstr>
      <vt:lpstr>Making a Cache Thread safe</vt:lpstr>
      <vt:lpstr>A Method cache</vt:lpstr>
      <vt:lpstr>Std::unique_ptr</vt:lpstr>
      <vt:lpstr>Brief Introduction to Lambdas</vt:lpstr>
      <vt:lpstr>Designing thread-safe code</vt:lpstr>
      <vt:lpstr>Let’s look at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11</cp:revision>
  <dcterms:created xsi:type="dcterms:W3CDTF">2013-10-08T10:17:29Z</dcterms:created>
  <dcterms:modified xsi:type="dcterms:W3CDTF">2014-02-11T01:53:47Z</dcterms:modified>
</cp:coreProperties>
</file>