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</a:t>
            </a:r>
            <a:r>
              <a:rPr lang="en-US" dirty="0" smtClean="0"/>
              <a:t>fixed </a:t>
            </a:r>
            <a:r>
              <a:rPr lang="en-US" dirty="0" smtClean="0"/>
              <a:t>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GUI thread.</a:t>
            </a:r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 smtClean="0">
                <a:hlinkClick r:id="rId3"/>
              </a:rPr>
              <a:t>Cogswell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</a:t>
            </a:r>
            <a:r>
              <a:rPr lang="en-US" dirty="0" smtClean="0"/>
              <a:t>Linux </a:t>
            </a:r>
            <a:r>
              <a:rPr lang="en-US" dirty="0" smtClean="0"/>
              <a:t>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</a:t>
            </a:r>
            <a:r>
              <a:rPr lang="en-US" dirty="0" smtClean="0"/>
              <a:t>may </a:t>
            </a:r>
            <a:r>
              <a:rPr lang="en-US" dirty="0" smtClean="0"/>
              <a:t>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(i=1; i &lt;= 10000; ++i)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426</TotalTime>
  <Words>1253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37</cp:revision>
  <dcterms:created xsi:type="dcterms:W3CDTF">2013-10-08T10:17:29Z</dcterms:created>
  <dcterms:modified xsi:type="dcterms:W3CDTF">2014-01-23T11:37:43Z</dcterms:modified>
</cp:coreProperties>
</file>