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Mutexes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>
                <a:solidFill>
                  <a:schemeClr val="accent3"/>
                </a:solidFill>
              </a:rPr>
              <a:t> with each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</a:t>
            </a:r>
            <a:r>
              <a:rPr lang="en-US" dirty="0">
                <a:solidFill>
                  <a:schemeClr val="accent3"/>
                </a:solidFill>
              </a:rPr>
              <a:t>nested </a:t>
            </a:r>
            <a:r>
              <a:rPr lang="en-US" dirty="0" smtClean="0">
                <a:solidFill>
                  <a:schemeClr val="accent3"/>
                </a:solidFill>
              </a:rPr>
              <a:t>locks – do </a:t>
            </a:r>
            <a:r>
              <a:rPr lang="en-US" dirty="0">
                <a:solidFill>
                  <a:schemeClr val="accent3"/>
                </a:solidFill>
              </a:rPr>
              <a:t>not acquire another lock if your already have one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mutex is </a:t>
            </a:r>
            <a:r>
              <a:rPr lang="en-US" i="1" dirty="0" smtClean="0"/>
              <a:t>locked</a:t>
            </a:r>
            <a:r>
              <a:rPr lang="en-US" dirty="0" smtClean="0"/>
              <a:t> to prevent sharing</a:t>
            </a:r>
          </a:p>
          <a:p>
            <a:pPr marL="1485900" lvl="2" indent="-342900"/>
            <a:r>
              <a:rPr lang="en-US" dirty="0" smtClean="0"/>
              <a:t>It is </a:t>
            </a:r>
            <a:r>
              <a:rPr lang="en-US" i="1" dirty="0" smtClean="0"/>
              <a:t>unlocked</a:t>
            </a:r>
            <a:r>
              <a:rPr lang="en-US" dirty="0" smtClean="0"/>
              <a:t> to allow sharing</a:t>
            </a:r>
          </a:p>
          <a:p>
            <a:pPr marL="800100" lvl="1" indent="-342900"/>
            <a:r>
              <a:rPr lang="en-US" dirty="0" smtClean="0"/>
              <a:t>A thread must wait for a locked mutex</a:t>
            </a:r>
          </a:p>
          <a:p>
            <a:pPr marL="800100" lvl="1" indent="-342900"/>
            <a:r>
              <a:rPr lang="en-US" dirty="0" smtClean="0"/>
              <a:t>A mutex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mutex to eliminate the data race</a:t>
            </a:r>
          </a:p>
          <a:p>
            <a:pPr marL="342900" indent="-342900"/>
            <a:r>
              <a:rPr lang="en-US" dirty="0" smtClean="0"/>
              <a:t>What is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code </a:t>
            </a:r>
            <a:r>
              <a:rPr lang="en-US" i="1" dirty="0" smtClean="0"/>
              <a:t>must</a:t>
            </a:r>
            <a:r>
              <a:rPr lang="en-US" dirty="0" smtClean="0"/>
              <a:t> unlock the mutex on all code paths</a:t>
            </a:r>
          </a:p>
          <a:p>
            <a:pPr marL="800100" lvl="1" indent="-342900"/>
            <a:r>
              <a:rPr lang="en-US" dirty="0" smtClean="0"/>
              <a:t>An exception will prevent the mutex from being unlocked</a:t>
            </a:r>
          </a:p>
          <a:p>
            <a:pPr marL="800100" lvl="1" indent="-342900"/>
            <a:r>
              <a:rPr lang="en-US" dirty="0" smtClean="0"/>
              <a:t>A new return statement will prevent the mutex from being unlocked</a:t>
            </a:r>
          </a:p>
          <a:p>
            <a:pPr marL="800100" lvl="1" indent="-342900"/>
            <a:r>
              <a:rPr lang="en-US" dirty="0" smtClean="0"/>
              <a:t>Two options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always owns a mutex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may not own a mutex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solidFill>
                  <a:schemeClr val="accent3"/>
                </a:solidFill>
              </a:rPr>
              <a:t> with each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342900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Let’s improve the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producer/consumer queue that is safe to use from multiple threads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Lock at the highest level possible for correctness, profile for performance improvement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expose an interface that let’s clients get into trouble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occurs when</a:t>
            </a:r>
          </a:p>
          <a:p>
            <a:pPr marL="800100" lvl="1" indent="-342900"/>
            <a:r>
              <a:rPr lang="en-US" dirty="0" smtClean="0"/>
              <a:t>One thread takes a lock</a:t>
            </a:r>
          </a:p>
          <a:p>
            <a:pPr marL="800100" lvl="1" indent="-342900"/>
            <a:r>
              <a:rPr lang="en-US" dirty="0" smtClean="0"/>
              <a:t>The thread with the lock waits for another thread</a:t>
            </a:r>
          </a:p>
          <a:p>
            <a:pPr marL="800100" lvl="1" indent="-342900"/>
            <a:r>
              <a:rPr lang="en-US" dirty="0" smtClean="0"/>
              <a:t>The second thread waits for the first thread</a:t>
            </a:r>
          </a:p>
          <a:p>
            <a:pPr marL="342900" indent="-342900"/>
            <a:r>
              <a:rPr lang="en-US" dirty="0" smtClean="0"/>
              <a:t>A deadlock </a:t>
            </a:r>
            <a:r>
              <a:rPr lang="en-US" dirty="0" smtClean="0"/>
              <a:t>usually involves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Two </a:t>
            </a:r>
            <a:r>
              <a:rPr lang="en-US" i="1" dirty="0" smtClean="0"/>
              <a:t>different</a:t>
            </a:r>
            <a:r>
              <a:rPr lang="en-US" dirty="0" smtClean="0"/>
              <a:t> mutexes</a:t>
            </a:r>
          </a:p>
          <a:p>
            <a:pPr marL="800100" lvl="1" indent="-342900"/>
            <a:r>
              <a:rPr lang="en-US" dirty="0" smtClean="0"/>
              <a:t>Two threads</a:t>
            </a:r>
          </a:p>
          <a:p>
            <a:pPr marL="800100" lvl="1" indent="-342900"/>
            <a:r>
              <a:rPr lang="en-US" dirty="0" smtClean="0"/>
              <a:t>The two mutexes are locked in different orders</a:t>
            </a:r>
          </a:p>
          <a:p>
            <a:pPr marL="342900" indent="-342900"/>
            <a:r>
              <a:rPr lang="en-US" dirty="0" smtClean="0"/>
              <a:t>Let’s take a look at an example of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can be avoided by following some rules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</a:t>
            </a:r>
            <a:r>
              <a:rPr lang="en-US" smtClean="0">
                <a:solidFill>
                  <a:schemeClr val="accent3"/>
                </a:solidFill>
              </a:rPr>
              <a:t>nested </a:t>
            </a:r>
            <a:r>
              <a:rPr lang="en-US" smtClean="0">
                <a:solidFill>
                  <a:schemeClr val="accent3"/>
                </a:solidFill>
              </a:rPr>
              <a:t>locks – </a:t>
            </a:r>
            <a:r>
              <a:rPr lang="en-US" dirty="0" smtClean="0">
                <a:solidFill>
                  <a:schemeClr val="accent3"/>
                </a:solidFill>
              </a:rPr>
              <a:t>do not acquire another lock if </a:t>
            </a:r>
            <a:r>
              <a:rPr lang="en-US" dirty="0" smtClean="0">
                <a:solidFill>
                  <a:schemeClr val="accent3"/>
                </a:solidFill>
              </a:rPr>
              <a:t>you </a:t>
            </a:r>
            <a:r>
              <a:rPr lang="en-US" dirty="0" smtClean="0">
                <a:solidFill>
                  <a:schemeClr val="accent3"/>
                </a:solidFill>
              </a:rPr>
              <a:t>already have one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246</TotalTime>
  <Words>564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  <vt:lpstr>RAII to the rescue</vt:lpstr>
      <vt:lpstr>Example</vt:lpstr>
      <vt:lpstr>deadlocks</vt:lpstr>
      <vt:lpstr>Avoiding deadlocks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25</cp:revision>
  <dcterms:created xsi:type="dcterms:W3CDTF">2013-10-08T10:17:29Z</dcterms:created>
  <dcterms:modified xsi:type="dcterms:W3CDTF">2014-01-23T02:16:50Z</dcterms:modified>
</cp:coreProperties>
</file>