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"/>
  </p:notesMasterIdLst>
  <p:sldIdLst>
    <p:sldId id="258" r:id="rId2"/>
    <p:sldId id="259" r:id="rId3"/>
  </p:sldIdLst>
  <p:sldSz cx="6858000" cy="9144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9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8C5958D-B512-43D8-B0E4-CACF858A8C5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3625" y="1163638"/>
            <a:ext cx="2355850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8197388-8AF9-42B1-9342-DF3BD1A5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1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3625" y="1163638"/>
            <a:ext cx="23558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B1C0F-5A9C-40F3-B0C9-D3785030D6A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3625" y="1163638"/>
            <a:ext cx="23558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B1C0F-5A9C-40F3-B0C9-D3785030D6AE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3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5CC-B7EA-4545-BC6C-D3E103A80DA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1-B9C0-4213-B45C-47920726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5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5CC-B7EA-4545-BC6C-D3E103A80DA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1-B9C0-4213-B45C-47920726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5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5CC-B7EA-4545-BC6C-D3E103A80DA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1-B9C0-4213-B45C-47920726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Panasonic_PPT_43_Inside_5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121003" y="0"/>
            <a:ext cx="736997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8966206"/>
            <a:ext cx="6858000" cy="18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81000" y="8501063"/>
            <a:ext cx="1453410" cy="26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061913" y="8167117"/>
            <a:ext cx="3765483" cy="61658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lnSpc>
                <a:spcPts val="1267"/>
              </a:lnSpc>
              <a:spcBef>
                <a:spcPts val="0"/>
              </a:spcBef>
              <a:buNone/>
              <a:defRPr sz="1200" baseline="0">
                <a:solidFill>
                  <a:srgbClr val="5D5D5D"/>
                </a:solidFill>
                <a:latin typeface="DINCond-Medium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78965" y="464507"/>
            <a:ext cx="5457956" cy="774596"/>
          </a:xfrm>
          <a:prstGeom prst="rect">
            <a:avLst/>
          </a:prstGeom>
        </p:spPr>
        <p:txBody>
          <a:bodyPr tIns="0" bIns="0">
            <a:noAutofit/>
          </a:bodyPr>
          <a:lstStyle>
            <a:lvl1pPr algn="l">
              <a:defRPr sz="5333" cap="none" baseline="0">
                <a:solidFill>
                  <a:srgbClr val="0059C2"/>
                </a:solidFill>
                <a:latin typeface="DINCond-Black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71035" y="1310399"/>
            <a:ext cx="5465888" cy="11415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4000" baseline="0">
                <a:solidFill>
                  <a:srgbClr val="5D5D5D"/>
                </a:solidFill>
                <a:latin typeface="DINCond-Medium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3188" y="2788188"/>
            <a:ext cx="5383735" cy="4510616"/>
          </a:xfrm>
          <a:prstGeom prst="rect">
            <a:avLst/>
          </a:prstGeom>
        </p:spPr>
        <p:txBody>
          <a:bodyPr>
            <a:noAutofit/>
          </a:bodyPr>
          <a:lstStyle>
            <a:lvl1pPr marL="341367" indent="-219451">
              <a:spcBef>
                <a:spcPts val="2400"/>
              </a:spcBef>
              <a:spcAft>
                <a:spcPts val="0"/>
              </a:spcAft>
              <a:buClr>
                <a:srgbClr val="0059C2"/>
              </a:buClr>
              <a:buSzPct val="110000"/>
              <a:defRPr sz="2400" baseline="0">
                <a:solidFill>
                  <a:srgbClr val="5D5D5D"/>
                </a:solidFill>
                <a:latin typeface="DINCond-Medium"/>
              </a:defRPr>
            </a:lvl1pPr>
            <a:lvl2pPr>
              <a:spcBef>
                <a:spcPts val="2400"/>
              </a:spcBef>
              <a:spcAft>
                <a:spcPts val="0"/>
              </a:spcAft>
              <a:buClr>
                <a:srgbClr val="0059C2"/>
              </a:buClr>
              <a:defRPr sz="2400" baseline="0">
                <a:solidFill>
                  <a:srgbClr val="5D5D5D"/>
                </a:solidFill>
                <a:latin typeface="DINCond-Medium"/>
              </a:defRPr>
            </a:lvl2pPr>
            <a:lvl3pPr>
              <a:spcBef>
                <a:spcPts val="2400"/>
              </a:spcBef>
              <a:spcAft>
                <a:spcPts val="0"/>
              </a:spcAft>
              <a:buClr>
                <a:srgbClr val="0059C2"/>
              </a:buClr>
              <a:defRPr sz="2400" baseline="0">
                <a:solidFill>
                  <a:srgbClr val="5D5D5D"/>
                </a:solidFill>
                <a:latin typeface="DINCond-Medium"/>
              </a:defRPr>
            </a:lvl3pPr>
            <a:lvl4pPr>
              <a:spcBef>
                <a:spcPts val="2400"/>
              </a:spcBef>
              <a:spcAft>
                <a:spcPts val="0"/>
              </a:spcAft>
              <a:buClr>
                <a:srgbClr val="0059C2"/>
              </a:buClr>
              <a:defRPr sz="2400" baseline="0">
                <a:solidFill>
                  <a:srgbClr val="5D5D5D"/>
                </a:solidFill>
                <a:latin typeface="DINCond-Medium"/>
              </a:defRPr>
            </a:lvl4pPr>
            <a:lvl5pPr>
              <a:spcBef>
                <a:spcPts val="2400"/>
              </a:spcBef>
              <a:spcAft>
                <a:spcPts val="0"/>
              </a:spcAft>
              <a:buClr>
                <a:srgbClr val="0059C2"/>
              </a:buClr>
              <a:defRPr sz="2400" baseline="0">
                <a:solidFill>
                  <a:srgbClr val="5D5D5D"/>
                </a:solidFill>
                <a:latin typeface="DINCond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116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5CC-B7EA-4545-BC6C-D3E103A80DA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1-B9C0-4213-B45C-47920726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5CC-B7EA-4545-BC6C-D3E103A80DA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1-B9C0-4213-B45C-47920726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5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5CC-B7EA-4545-BC6C-D3E103A80DA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1-B9C0-4213-B45C-47920726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8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5CC-B7EA-4545-BC6C-D3E103A80DA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1-B9C0-4213-B45C-47920726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3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5CC-B7EA-4545-BC6C-D3E103A80DA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1-B9C0-4213-B45C-47920726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6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5CC-B7EA-4545-BC6C-D3E103A80DA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1-B9C0-4213-B45C-47920726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5CC-B7EA-4545-BC6C-D3E103A80DA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1-B9C0-4213-B45C-47920726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0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5CC-B7EA-4545-BC6C-D3E103A80DA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1-B9C0-4213-B45C-47920726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8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DD5CC-B7EA-4545-BC6C-D3E103A80DA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2F91-B9C0-4213-B45C-47920726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580" y="621238"/>
            <a:ext cx="3143769" cy="1839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24" y="3290762"/>
            <a:ext cx="2933742" cy="20183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888" y="127625"/>
            <a:ext cx="5920241" cy="323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Performance Management Job Aid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190" y="1443038"/>
            <a:ext cx="3013540" cy="2467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9966" y="4725056"/>
            <a:ext cx="3284214" cy="2407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224" y="5929028"/>
            <a:ext cx="2988177" cy="221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96" y="751593"/>
            <a:ext cx="5161491" cy="28265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888" y="127625"/>
            <a:ext cx="5920241" cy="323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Performance Management Job Aid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53" y="4236049"/>
            <a:ext cx="4952734" cy="393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2122</TotalTime>
  <Words>10</Words>
  <Application>Microsoft Office PowerPoint</Application>
  <PresentationFormat>On-screen Show (4:3)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DINCond-Black</vt:lpstr>
      <vt:lpstr>DINCond-Medium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for writing smart goals - WHAT</dc:title>
  <dc:creator>Harper, Thomas</dc:creator>
  <cp:lastModifiedBy>Allegri, Linda</cp:lastModifiedBy>
  <cp:revision>21</cp:revision>
  <cp:lastPrinted>2015-05-26T19:31:55Z</cp:lastPrinted>
  <dcterms:created xsi:type="dcterms:W3CDTF">2015-05-08T17:45:38Z</dcterms:created>
  <dcterms:modified xsi:type="dcterms:W3CDTF">2015-06-03T01:43:37Z</dcterms:modified>
</cp:coreProperties>
</file>