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89" r:id="rId2"/>
    <p:sldId id="299" r:id="rId3"/>
    <p:sldId id="256" r:id="rId4"/>
    <p:sldId id="257" r:id="rId5"/>
    <p:sldId id="293" r:id="rId6"/>
    <p:sldId id="259" r:id="rId7"/>
    <p:sldId id="261" r:id="rId8"/>
    <p:sldId id="262" r:id="rId9"/>
    <p:sldId id="294" r:id="rId10"/>
    <p:sldId id="263" r:id="rId11"/>
    <p:sldId id="264" r:id="rId12"/>
    <p:sldId id="272" r:id="rId13"/>
    <p:sldId id="273" r:id="rId14"/>
    <p:sldId id="274" r:id="rId15"/>
    <p:sldId id="265" r:id="rId16"/>
    <p:sldId id="271" r:id="rId17"/>
    <p:sldId id="266" r:id="rId18"/>
    <p:sldId id="290" r:id="rId19"/>
    <p:sldId id="284" r:id="rId20"/>
    <p:sldId id="288" r:id="rId21"/>
    <p:sldId id="287" r:id="rId22"/>
    <p:sldId id="291" r:id="rId23"/>
    <p:sldId id="292" r:id="rId24"/>
    <p:sldId id="295" r:id="rId25"/>
    <p:sldId id="296" r:id="rId26"/>
    <p:sldId id="298" r:id="rId27"/>
    <p:sldId id="297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672E1E7-6EAE-4EDD-9320-13EF6D18074F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A56304-6434-4E11-B575-00689F85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9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84E4-941B-4E25-9F32-B400B13703C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2AA0-F62A-4AFE-A926-5D48DE1E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538" y="1996666"/>
            <a:ext cx="72051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Workday</a:t>
            </a:r>
          </a:p>
          <a:p>
            <a:pPr algn="ctr"/>
            <a:r>
              <a:rPr lang="en-US" sz="4400" b="1" dirty="0" smtClean="0"/>
              <a:t>Performance Management</a:t>
            </a:r>
          </a:p>
          <a:p>
            <a:pPr algn="ctr"/>
            <a:r>
              <a:rPr lang="en-US" sz="4400" b="1" dirty="0" smtClean="0"/>
              <a:t>Goal &amp; Development Item User Guide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767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9050" y="-1314450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4279322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295400" y="4579360"/>
            <a:ext cx="954882" cy="300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8775" y="4710119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Add</a:t>
            </a:r>
          </a:p>
        </p:txBody>
      </p:sp>
      <p:sp>
        <p:nvSpPr>
          <p:cNvPr id="6" name="Oval 5"/>
          <p:cNvSpPr/>
          <p:nvPr/>
        </p:nvSpPr>
        <p:spPr>
          <a:xfrm>
            <a:off x="3229731" y="4626879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6722" y="4643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1381125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7168" y="4621602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66812" y="3848100"/>
            <a:ext cx="503634" cy="783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7518" y="3540418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Development Item</a:t>
            </a:r>
          </a:p>
        </p:txBody>
      </p:sp>
      <p:sp>
        <p:nvSpPr>
          <p:cNvPr id="7" name="Oval 6"/>
          <p:cNvSpPr/>
          <p:nvPr/>
        </p:nvSpPr>
        <p:spPr>
          <a:xfrm>
            <a:off x="2778283" y="4621602"/>
            <a:ext cx="2509838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07059" y="4079407"/>
            <a:ext cx="81200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2753" y="3740853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Development Item</a:t>
            </a:r>
          </a:p>
        </p:txBody>
      </p:sp>
      <p:sp>
        <p:nvSpPr>
          <p:cNvPr id="10" name="Oval 9"/>
          <p:cNvSpPr/>
          <p:nvPr/>
        </p:nvSpPr>
        <p:spPr>
          <a:xfrm>
            <a:off x="1521617" y="4929073"/>
            <a:ext cx="146685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5"/>
          </p:cNvCxnSpPr>
          <p:nvPr/>
        </p:nvCxnSpPr>
        <p:spPr>
          <a:xfrm flipH="1" flipV="1">
            <a:off x="2773652" y="5441268"/>
            <a:ext cx="586290" cy="491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9231" y="5978287"/>
            <a:ext cx="25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Additional Information</a:t>
            </a:r>
          </a:p>
        </p:txBody>
      </p:sp>
      <p:sp>
        <p:nvSpPr>
          <p:cNvPr id="16" name="Oval 15"/>
          <p:cNvSpPr/>
          <p:nvPr/>
        </p:nvSpPr>
        <p:spPr>
          <a:xfrm>
            <a:off x="1454313" y="5980876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7300" y="5870618"/>
            <a:ext cx="235743" cy="276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80988" y="5532064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Done</a:t>
            </a:r>
          </a:p>
        </p:txBody>
      </p:sp>
      <p:sp>
        <p:nvSpPr>
          <p:cNvPr id="15" name="Oval 14"/>
          <p:cNvSpPr/>
          <p:nvPr/>
        </p:nvSpPr>
        <p:spPr>
          <a:xfrm>
            <a:off x="129480" y="337963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471" y="3396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26410" y="352126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3401" y="3538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94042" y="5704381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1033" y="5721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-79872" y="5424276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90299" y="5458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5225" y="-1333499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97943" y="4993697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87340" y="5593771"/>
            <a:ext cx="406003" cy="17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98043" y="5669548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Relates </a:t>
            </a:r>
            <a:r>
              <a:rPr lang="en-US" sz="1600" dirty="0" smtClean="0"/>
              <a:t>To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236118" y="3076999"/>
            <a:ext cx="2678907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15025" y="3353945"/>
            <a:ext cx="609600" cy="23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0305" y="2943226"/>
            <a:ext cx="1983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Competencies by Category</a:t>
            </a:r>
          </a:p>
        </p:txBody>
      </p:sp>
      <p:sp>
        <p:nvSpPr>
          <p:cNvPr id="10" name="Oval 9"/>
          <p:cNvSpPr/>
          <p:nvPr/>
        </p:nvSpPr>
        <p:spPr>
          <a:xfrm>
            <a:off x="5244061" y="5552470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1052" y="55694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40473" y="273062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47464" y="2747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8075" y="-1276350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378993" y="3441122"/>
            <a:ext cx="2545557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24550" y="373899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24524" y="3569715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PNA</a:t>
            </a:r>
          </a:p>
        </p:txBody>
      </p:sp>
      <p:sp>
        <p:nvSpPr>
          <p:cNvPr id="6" name="Oval 5"/>
          <p:cNvSpPr/>
          <p:nvPr/>
        </p:nvSpPr>
        <p:spPr>
          <a:xfrm>
            <a:off x="7045355" y="331378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52346" y="3330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7125" y="-1314450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6119" y="2971800"/>
            <a:ext cx="226695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03069" y="3448050"/>
            <a:ext cx="5453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48375" y="3278773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the Competency</a:t>
            </a:r>
          </a:p>
        </p:txBody>
      </p:sp>
      <p:sp>
        <p:nvSpPr>
          <p:cNvPr id="6" name="Oval 5"/>
          <p:cNvSpPr/>
          <p:nvPr/>
        </p:nvSpPr>
        <p:spPr>
          <a:xfrm>
            <a:off x="8196266" y="307711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03257" y="3094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9975" y="-1276350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9075" y="3726446"/>
            <a:ext cx="5429250" cy="202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19626" y="3209925"/>
            <a:ext cx="406002" cy="716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9803" y="2581498"/>
            <a:ext cx="219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Completed Development Item</a:t>
            </a:r>
          </a:p>
        </p:txBody>
      </p:sp>
      <p:sp>
        <p:nvSpPr>
          <p:cNvPr id="6" name="Oval 5"/>
          <p:cNvSpPr/>
          <p:nvPr/>
        </p:nvSpPr>
        <p:spPr>
          <a:xfrm>
            <a:off x="4303536" y="2379840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93109" y="2405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1425" y="-1333500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21518" y="6257925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12144" y="5818331"/>
            <a:ext cx="81200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83543" y="5479777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Next</a:t>
            </a:r>
          </a:p>
        </p:txBody>
      </p:sp>
      <p:sp>
        <p:nvSpPr>
          <p:cNvPr id="6" name="Oval 5"/>
          <p:cNvSpPr/>
          <p:nvPr/>
        </p:nvSpPr>
        <p:spPr>
          <a:xfrm>
            <a:off x="1912144" y="531556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19135" y="533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8575" y="-1533525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11907" y="6057177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79287" y="5550189"/>
            <a:ext cx="81200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0897" y="5134171"/>
            <a:ext cx="227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Submit to send to Manager for Review/Approval</a:t>
            </a:r>
          </a:p>
        </p:txBody>
      </p:sp>
      <p:sp>
        <p:nvSpPr>
          <p:cNvPr id="6" name="Oval 5"/>
          <p:cNvSpPr/>
          <p:nvPr/>
        </p:nvSpPr>
        <p:spPr>
          <a:xfrm>
            <a:off x="1283493" y="4793600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0484" y="481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630" y="3029606"/>
            <a:ext cx="5131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To Edit/Revise Goals</a:t>
            </a:r>
          </a:p>
        </p:txBody>
      </p:sp>
    </p:spTree>
    <p:extLst>
      <p:ext uri="{BB962C8B-B14F-4D97-AF65-F5344CB8AC3E}">
        <p14:creationId xmlns:p14="http://schemas.microsoft.com/office/powerpoint/2010/main" val="1544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6" y="-685802"/>
            <a:ext cx="12344401" cy="771525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9550" y="642938"/>
            <a:ext cx="9906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04851" y="1243014"/>
            <a:ext cx="91016" cy="311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4748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My </a:t>
            </a:r>
            <a:r>
              <a:rPr lang="en-US" sz="1600" dirty="0" smtClean="0"/>
              <a:t>Goals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30194" y="1691644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85" y="1708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305" y="2707867"/>
            <a:ext cx="3500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Employee  Adds Goal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0254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0" y="-561975"/>
            <a:ext cx="13716000" cy="85725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5275" y="2228850"/>
            <a:ext cx="16954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09776" y="2324100"/>
            <a:ext cx="904875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513" y="2059573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here</a:t>
            </a:r>
          </a:p>
        </p:txBody>
      </p:sp>
      <p:sp>
        <p:nvSpPr>
          <p:cNvPr id="6" name="Oval 5"/>
          <p:cNvSpPr/>
          <p:nvPr/>
        </p:nvSpPr>
        <p:spPr>
          <a:xfrm>
            <a:off x="3905250" y="1803643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12241" y="1820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" y="-735598"/>
            <a:ext cx="12313920" cy="76962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3835" y="2946231"/>
            <a:ext cx="1133475" cy="65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37310" y="3272254"/>
            <a:ext cx="971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33525" y="3102977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Edit Goals</a:t>
            </a:r>
          </a:p>
        </p:txBody>
      </p:sp>
      <p:sp>
        <p:nvSpPr>
          <p:cNvPr id="6" name="Oval 5"/>
          <p:cNvSpPr/>
          <p:nvPr/>
        </p:nvSpPr>
        <p:spPr>
          <a:xfrm>
            <a:off x="3238920" y="2847047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45911" y="2864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3050" y="3029606"/>
            <a:ext cx="604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To </a:t>
            </a:r>
            <a:r>
              <a:rPr lang="en-US" sz="4400" b="1" dirty="0" smtClean="0"/>
              <a:t>Copy and Paste </a:t>
            </a:r>
            <a:r>
              <a:rPr lang="en-US" sz="4400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072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1" y="-734826"/>
            <a:ext cx="12487275" cy="780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14301" y="2264746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Copy and Paste </a:t>
            </a:r>
            <a:r>
              <a:rPr lang="en-US" sz="1600" b="1" dirty="0"/>
              <a:t>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2603300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sz="1400" dirty="0" smtClean="0"/>
              <a:t>Copy from Word document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sz="1400" dirty="0" smtClean="0"/>
              <a:t>Paste into Goal section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62235" y="1951254"/>
            <a:ext cx="2852740" cy="1058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6000" y="2714626"/>
            <a:ext cx="504825" cy="180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5483" y="1839539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2474" y="1856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386" y="2690933"/>
            <a:ext cx="4679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Employee View Add Goal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68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2615" y="-556904"/>
            <a:ext cx="12487275" cy="78045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9368" y="2956885"/>
            <a:ext cx="758232" cy="388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7001" y="2941957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7609" y="29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4490" y="2146515"/>
            <a:ext cx="650069" cy="3321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17600" y="2083877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59741" y="2109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661" y="3610978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41736" y="364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4276" y="3800334"/>
            <a:ext cx="670283" cy="3483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368" y="4123267"/>
            <a:ext cx="645191" cy="279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15832" y="4123267"/>
            <a:ext cx="645191" cy="279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14601" y="3864236"/>
            <a:ext cx="645191" cy="279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97376" y="4110034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56451" y="41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47947" y="4468109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07022" y="4502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92308" y="3398374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51383" y="3432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82661" y="588004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41736" y="5914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61876" y="6404503"/>
            <a:ext cx="839920" cy="397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663" y="2690933"/>
            <a:ext cx="5681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Employee View</a:t>
            </a:r>
          </a:p>
          <a:p>
            <a:pPr algn="ctr"/>
            <a:r>
              <a:rPr lang="en-US" sz="4400" b="1" dirty="0" smtClean="0"/>
              <a:t>Add Development Item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623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1381125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7168" y="4621602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66812" y="3848100"/>
            <a:ext cx="503634" cy="783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7518" y="3540418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Development Item</a:t>
            </a:r>
          </a:p>
        </p:txBody>
      </p:sp>
      <p:sp>
        <p:nvSpPr>
          <p:cNvPr id="7" name="Oval 6"/>
          <p:cNvSpPr/>
          <p:nvPr/>
        </p:nvSpPr>
        <p:spPr>
          <a:xfrm>
            <a:off x="2778283" y="4621602"/>
            <a:ext cx="2509838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07059" y="4079407"/>
            <a:ext cx="81200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2753" y="3740853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Development Item</a:t>
            </a:r>
          </a:p>
        </p:txBody>
      </p:sp>
      <p:sp>
        <p:nvSpPr>
          <p:cNvPr id="10" name="Oval 9"/>
          <p:cNvSpPr/>
          <p:nvPr/>
        </p:nvSpPr>
        <p:spPr>
          <a:xfrm>
            <a:off x="1521617" y="4929073"/>
            <a:ext cx="146685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5"/>
          </p:cNvCxnSpPr>
          <p:nvPr/>
        </p:nvCxnSpPr>
        <p:spPr>
          <a:xfrm flipH="1" flipV="1">
            <a:off x="2773652" y="5441268"/>
            <a:ext cx="586290" cy="491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9231" y="5978287"/>
            <a:ext cx="25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Additional Information</a:t>
            </a:r>
          </a:p>
        </p:txBody>
      </p:sp>
      <p:sp>
        <p:nvSpPr>
          <p:cNvPr id="16" name="Oval 15"/>
          <p:cNvSpPr/>
          <p:nvPr/>
        </p:nvSpPr>
        <p:spPr>
          <a:xfrm>
            <a:off x="1454313" y="5980876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7300" y="5870618"/>
            <a:ext cx="235743" cy="276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80988" y="5532064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Done</a:t>
            </a:r>
          </a:p>
        </p:txBody>
      </p:sp>
      <p:sp>
        <p:nvSpPr>
          <p:cNvPr id="15" name="Oval 14"/>
          <p:cNvSpPr/>
          <p:nvPr/>
        </p:nvSpPr>
        <p:spPr>
          <a:xfrm>
            <a:off x="129480" y="337963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471" y="3396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26410" y="352126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3401" y="3538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94042" y="5704381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1033" y="5721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-79872" y="5424276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90299" y="5458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409575"/>
            <a:ext cx="12192000" cy="76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95500" y="3971925"/>
            <a:ext cx="16954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5187" y="3349482"/>
            <a:ext cx="385763" cy="654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5101" y="2755182"/>
            <a:ext cx="270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here to step through</a:t>
            </a:r>
          </a:p>
          <a:p>
            <a:pPr algn="ctr"/>
            <a:r>
              <a:rPr lang="en-US" sz="1600" dirty="0"/>
              <a:t>Goals and Development Items</a:t>
            </a:r>
          </a:p>
        </p:txBody>
      </p:sp>
      <p:sp>
        <p:nvSpPr>
          <p:cNvPr id="9" name="Oval 8"/>
          <p:cNvSpPr/>
          <p:nvPr/>
        </p:nvSpPr>
        <p:spPr>
          <a:xfrm>
            <a:off x="5534026" y="3971925"/>
            <a:ext cx="16954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57937" y="4733925"/>
            <a:ext cx="4764" cy="361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8739" y="5095876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here to see Goals and Development Items</a:t>
            </a:r>
          </a:p>
        </p:txBody>
      </p:sp>
      <p:sp>
        <p:nvSpPr>
          <p:cNvPr id="13" name="Oval 12"/>
          <p:cNvSpPr/>
          <p:nvPr/>
        </p:nvSpPr>
        <p:spPr>
          <a:xfrm>
            <a:off x="7624763" y="833438"/>
            <a:ext cx="1466849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29477" y="1428750"/>
            <a:ext cx="495298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48239" y="1584039"/>
            <a:ext cx="24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here to go to Inbox and add Goals</a:t>
            </a:r>
          </a:p>
        </p:txBody>
      </p:sp>
      <p:sp>
        <p:nvSpPr>
          <p:cNvPr id="16" name="Oval 15"/>
          <p:cNvSpPr/>
          <p:nvPr/>
        </p:nvSpPr>
        <p:spPr>
          <a:xfrm>
            <a:off x="4713358" y="1494481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72433" y="1528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19690" y="514095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8765" y="5175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27358" y="260361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86433" y="2638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5200" y="-642938"/>
            <a:ext cx="12611100" cy="7881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4510504"/>
            <a:ext cx="1228725" cy="561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28725" y="4801016"/>
            <a:ext cx="6238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563" y="4622214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Add</a:t>
            </a:r>
          </a:p>
        </p:txBody>
      </p:sp>
      <p:sp>
        <p:nvSpPr>
          <p:cNvPr id="8" name="Oval 7"/>
          <p:cNvSpPr/>
          <p:nvPr/>
        </p:nvSpPr>
        <p:spPr>
          <a:xfrm>
            <a:off x="2714259" y="4403138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73334" y="443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3275" y="-583746"/>
            <a:ext cx="12487275" cy="78045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6375" y="3159048"/>
            <a:ext cx="16954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51825" y="3540048"/>
            <a:ext cx="5810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48948" y="3370771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Goal </a:t>
            </a:r>
            <a:r>
              <a:rPr lang="en-US" sz="1600" dirty="0" smtClean="0"/>
              <a:t>Details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374212" y="3284118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33287" y="3318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85843" y="3747671"/>
            <a:ext cx="1695450" cy="46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71228" y="3687860"/>
            <a:ext cx="547439" cy="161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0886" y="3264495"/>
            <a:ext cx="187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Supports is not being used by PNA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378893" y="2266950"/>
            <a:ext cx="169545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74343" y="2647950"/>
            <a:ext cx="5810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3406" y="2478673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Goal </a:t>
            </a:r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225984" y="2410885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5059" y="244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4490" y="3977642"/>
            <a:ext cx="1695450" cy="550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629316" y="4502519"/>
            <a:ext cx="619632" cy="283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8232" y="4685425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</a:t>
            </a:r>
            <a:r>
              <a:rPr lang="en-US" sz="1600" dirty="0" smtClean="0"/>
              <a:t>Due Date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727448" y="4577947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86523" y="4612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0950" y="-1343025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43150" y="2133601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376861" y="3804299"/>
            <a:ext cx="404814" cy="171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14988" y="3873863"/>
            <a:ext cx="203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appropriate PNA Category</a:t>
            </a:r>
          </a:p>
        </p:txBody>
      </p:sp>
      <p:sp>
        <p:nvSpPr>
          <p:cNvPr id="6" name="Oval 5"/>
          <p:cNvSpPr/>
          <p:nvPr/>
        </p:nvSpPr>
        <p:spPr>
          <a:xfrm>
            <a:off x="2809876" y="2875614"/>
            <a:ext cx="2676525" cy="12906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86086" y="1669763"/>
            <a:ext cx="4764" cy="43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7363" y="1084988"/>
            <a:ext cx="227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on Category Pull Down Menu</a:t>
            </a:r>
          </a:p>
        </p:txBody>
      </p:sp>
      <p:sp>
        <p:nvSpPr>
          <p:cNvPr id="9" name="Oval 8"/>
          <p:cNvSpPr/>
          <p:nvPr/>
        </p:nvSpPr>
        <p:spPr>
          <a:xfrm>
            <a:off x="1553948" y="872384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13023" y="90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0334" y="3550544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29409" y="358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0925" y="-1419627"/>
            <a:ext cx="13716000" cy="8572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05486" y="2063187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57710" y="2866623"/>
            <a:ext cx="714374" cy="1028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83766" y="3910623"/>
            <a:ext cx="160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on Pull Down Menu</a:t>
            </a:r>
          </a:p>
        </p:txBody>
      </p:sp>
      <p:sp>
        <p:nvSpPr>
          <p:cNvPr id="6" name="Oval 5"/>
          <p:cNvSpPr/>
          <p:nvPr/>
        </p:nvSpPr>
        <p:spPr>
          <a:xfrm>
            <a:off x="5091111" y="2471945"/>
            <a:ext cx="766763" cy="394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5510213" y="1562112"/>
            <a:ext cx="58816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74356" y="977338"/>
            <a:ext cx="227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on Category Pull Down Menu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79381" y="4147714"/>
            <a:ext cx="290514" cy="50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1257" y="4596657"/>
            <a:ext cx="203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appropriate Status Category</a:t>
            </a:r>
          </a:p>
        </p:txBody>
      </p:sp>
      <p:sp>
        <p:nvSpPr>
          <p:cNvPr id="14" name="Oval 13"/>
          <p:cNvSpPr/>
          <p:nvPr/>
        </p:nvSpPr>
        <p:spPr>
          <a:xfrm rot="5400000">
            <a:off x="5416913" y="2912784"/>
            <a:ext cx="1648688" cy="1057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50881" y="758261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48993" y="792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99400" y="3860913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06391" y="3877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24914" y="4581627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1905" y="4598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6650" y="-1333500"/>
            <a:ext cx="13716000" cy="85725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495925" y="1057286"/>
            <a:ext cx="934640" cy="571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21003" y="802997"/>
            <a:ext cx="203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Completed Goal</a:t>
            </a:r>
          </a:p>
        </p:txBody>
      </p:sp>
      <p:sp>
        <p:nvSpPr>
          <p:cNvPr id="6" name="Oval 5"/>
          <p:cNvSpPr/>
          <p:nvPr/>
        </p:nvSpPr>
        <p:spPr>
          <a:xfrm>
            <a:off x="153590" y="1357829"/>
            <a:ext cx="6904435" cy="34713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6227049"/>
            <a:ext cx="1295400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66826" y="5833205"/>
            <a:ext cx="812007" cy="55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7325" y="5522504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Click Next</a:t>
            </a:r>
          </a:p>
        </p:txBody>
      </p:sp>
      <p:sp>
        <p:nvSpPr>
          <p:cNvPr id="14" name="Oval 13"/>
          <p:cNvSpPr/>
          <p:nvPr/>
        </p:nvSpPr>
        <p:spPr>
          <a:xfrm>
            <a:off x="154780" y="3779925"/>
            <a:ext cx="1674017" cy="600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28797" y="4144562"/>
            <a:ext cx="571503" cy="15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6237" y="4210723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Comments are Optional</a:t>
            </a:r>
          </a:p>
        </p:txBody>
      </p:sp>
      <p:sp>
        <p:nvSpPr>
          <p:cNvPr id="13" name="Oval 12"/>
          <p:cNvSpPr/>
          <p:nvPr/>
        </p:nvSpPr>
        <p:spPr>
          <a:xfrm>
            <a:off x="7938248" y="67096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45239" y="687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16315" y="3998119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23306" y="40151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51355" y="5396282"/>
            <a:ext cx="406829" cy="42520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8346" y="5413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862" y="2699406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Employee  Adds Development Item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6140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218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Harper, Thomas</dc:creator>
  <cp:lastModifiedBy>Allegri, Linda</cp:lastModifiedBy>
  <cp:revision>37</cp:revision>
  <cp:lastPrinted>2015-05-29T19:30:26Z</cp:lastPrinted>
  <dcterms:created xsi:type="dcterms:W3CDTF">2015-05-27T15:22:10Z</dcterms:created>
  <dcterms:modified xsi:type="dcterms:W3CDTF">2015-06-09T15:56:42Z</dcterms:modified>
</cp:coreProperties>
</file>