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5CDB-8880-4FB9-1B4F-14482216F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16FC4-EA2B-2239-F3AD-2A0CF0BA3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3B757-E8D6-2BF5-49D2-0B1CCA25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D46D3-3190-D773-90E2-BFD8161B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64133-D014-A373-DDA5-1FC8EAC2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78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DE37-17F6-221A-3675-2F565651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02EC5-5C0C-D104-C2F0-B098AFACB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F8836-6844-DC4B-B9B6-DDCDDD4A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4B4BC-86FF-33A2-36BE-71981675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30594-232C-D280-738C-D34C85E7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33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DD9E4A-30ED-11AC-0844-E749BB446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B9578-9D48-E09B-2A52-D279C8B81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2207-9BA9-819D-2F98-415C2F63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C30F5-731F-22EE-BEEE-E95BA18A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A4F27-AF13-FA0B-1472-3AF5F945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17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D052-ED44-B166-3CF4-93D971C3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917" y="18255"/>
            <a:ext cx="10081181" cy="12779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6224-A715-1086-37DE-59374EF6C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977F3-D645-DF60-5C41-892191F1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1BC12-7D90-5CB8-F34C-BA8444E7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CA167-92B6-7164-16E8-974A03E1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66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C74C-5BDE-2E11-710D-9A531666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21AA4-9B2B-F47C-4947-4189687C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D3129-B4B1-2F0E-DBE6-D2AFA6E2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87E1B-5673-7698-7662-2EFEC3AE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90080-DFA2-B5E4-35B5-DEA48E74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63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09D4-A256-95C2-9AAC-D5A7E15C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7999A-731D-552D-311B-6BF686B85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BE161-5B01-FD74-7DE8-DA5D1CEAD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8928D-4FB4-C1A4-D24E-CB962682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3E410-F4A0-8A34-4A20-1DD09065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AF194-F2BA-D790-D146-ED0C5881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97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C08A-64AB-1CD7-D646-60F2ABC3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079FD-0505-0D39-1428-5E331E066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197EA-5C25-AA1A-03A9-C7D91F398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00CE1-51F2-9CD9-9029-3BFA562AE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8683A-A18D-98F6-1573-85CEC3FF5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38C07-1C14-77C2-82CE-46192D74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55126-0F31-6100-5071-48405D2F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CCEE4-0AA9-F15B-ADAC-FE505F49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51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0B92-8B98-9371-C446-9BD6C095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18291-8A15-2887-8A77-0A19E4F2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EBE53-B873-27C9-C5D6-F1D3798D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12AD7-006B-28B8-C0CB-992D7EFA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02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A3F5D-BE7E-E75D-D5A8-985B3521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1DB81-209E-CED8-203F-4CD7E140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BFBC3-AA2F-F7A7-0D22-4538CBA8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75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61FE-C410-8AB2-EFC9-0066B1A8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3D21-123E-BBC8-C459-0807A77EE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C6F01-D47F-898F-A5AA-43CBF83B1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7D5B4-F854-FA22-1274-AF5E0020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1D223-1FA0-FB9B-9C44-D265BD2E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4402B-2F38-A286-01B2-8565AC22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38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EDD2-A617-FCEC-8500-2AC1DC65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6812-112C-FAD9-437E-1EF0579CD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EE518-0A40-CDEE-7D30-C8A6DCE53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3B7AF-9F13-710E-A8B4-EF11A644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7ABCD-01F1-7D29-445C-B93F299F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C3BD5-7A88-AD22-51E5-5E9D50E7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17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72F7B-55C8-A857-D075-0FFC858A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317A9-B5EF-BC28-4C5E-9BEB9A6ED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DD8D7-6C11-02B2-6072-DB79E319D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F2D19-EC05-268A-44BD-8D3393568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0B3AB-651C-67F3-35CD-749C6125A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7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E003-D46B-97A6-0DEF-4DB7F11B0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E02C2-925A-69FC-1450-CCA3FD855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74D9A-4CF3-87C1-316D-C6646222D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67" y="3879673"/>
            <a:ext cx="3816876" cy="222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6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E58F-C9CD-3793-3FE4-D767CE13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VST – Virtual Studio Technology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8A52-B49C-2CF9-47BE-E9A9E1B1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726" y="1374628"/>
            <a:ext cx="11959867" cy="4026993"/>
          </a:xfrm>
        </p:spPr>
        <p:txBody>
          <a:bodyPr>
            <a:normAutofit/>
          </a:bodyPr>
          <a:lstStyle/>
          <a:p>
            <a:r>
              <a:rPr lang="en-GB" dirty="0"/>
              <a:t>Created by Steinberg in 1996</a:t>
            </a:r>
          </a:p>
          <a:p>
            <a:pPr lvl="1"/>
            <a:r>
              <a:rPr lang="en-GB" dirty="0"/>
              <a:t>Steinberg, creators of Cubase, </a:t>
            </a:r>
            <a:r>
              <a:rPr lang="en-GB" dirty="0" err="1"/>
              <a:t>Nuendo</a:t>
            </a:r>
            <a:r>
              <a:rPr lang="en-GB" dirty="0"/>
              <a:t>, … owned by Yamaha since 2005</a:t>
            </a:r>
          </a:p>
          <a:p>
            <a:r>
              <a:rPr lang="en-GB" dirty="0"/>
              <a:t>audio plug-in software interface </a:t>
            </a:r>
          </a:p>
          <a:p>
            <a:r>
              <a:rPr lang="en-GB" dirty="0"/>
              <a:t>integrates software synthesizers &amp; effects units into digital audio workstations</a:t>
            </a:r>
          </a:p>
          <a:p>
            <a:r>
              <a:rPr lang="en-GB" dirty="0"/>
              <a:t>Often uses digital signal processing to simulate traditional recording studio hardware</a:t>
            </a:r>
          </a:p>
          <a:p>
            <a:r>
              <a:rPr lang="en-GB" dirty="0"/>
              <a:t>Main industry standard for audio plug-ins</a:t>
            </a:r>
          </a:p>
        </p:txBody>
      </p:sp>
      <p:pic>
        <p:nvPicPr>
          <p:cNvPr id="3074" name="Picture 2" descr="Steinberg lanza la SDK de VST 3.7 con muchas características mejoradas -  gearnews.es">
            <a:extLst>
              <a:ext uri="{FF2B5EF4-FFF2-40B4-BE49-F238E27FC236}">
                <a16:creationId xmlns:a16="http://schemas.microsoft.com/office/drawing/2014/main" id="{CA255769-4359-AAA5-5690-522A940DB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6" b="9153"/>
          <a:stretch/>
        </p:blipFill>
        <p:spPr bwMode="auto">
          <a:xfrm>
            <a:off x="6717797" y="4390331"/>
            <a:ext cx="5474203" cy="246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33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F368-8085-2DD0-ABE2-0981A23F7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VST plugins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A9EAF-4CD5-CAB3-B6ED-E3ED1F230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436" y="18256"/>
            <a:ext cx="4617563" cy="27945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447E7-1743-E004-408D-A04A46406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2" y="2238866"/>
            <a:ext cx="11731657" cy="46945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usually run within digital audio workstation (DAW)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provide additional functionality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standalone plugin hosts also exist that support VST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usually have graphical user interface that displays controls similar to physical switches and knobs on audio hardware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Most are either instruments (</a:t>
            </a:r>
            <a:r>
              <a:rPr lang="en-GB" dirty="0" err="1"/>
              <a:t>VSTi</a:t>
            </a:r>
            <a:r>
              <a:rPr lang="en-GB" dirty="0"/>
              <a:t>) or effects (</a:t>
            </a:r>
            <a:r>
              <a:rPr lang="en-GB" dirty="0" err="1"/>
              <a:t>VSTfx</a:t>
            </a:r>
            <a:r>
              <a:rPr lang="en-GB" dirty="0"/>
              <a:t>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other categories exist, </a:t>
            </a:r>
            <a:r>
              <a:rPr lang="en-GB" dirty="0" err="1"/>
              <a:t>e.g</a:t>
            </a:r>
            <a:r>
              <a:rPr lang="en-GB" dirty="0"/>
              <a:t> spectrum </a:t>
            </a:r>
            <a:r>
              <a:rPr lang="en-GB" dirty="0" err="1"/>
              <a:t>analyzers</a:t>
            </a:r>
            <a:r>
              <a:rPr lang="en-GB" dirty="0"/>
              <a:t> and various meters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773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0593-0577-E0AE-8522-F5940AC9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VST effects (</a:t>
            </a:r>
            <a:r>
              <a:rPr lang="en-GB" dirty="0" err="1"/>
              <a:t>VSTfx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20E06-34A5-B971-555A-97B697FDE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432" y="1099761"/>
            <a:ext cx="9929567" cy="4127402"/>
          </a:xfrm>
        </p:spPr>
        <p:txBody>
          <a:bodyPr>
            <a:normAutofit/>
          </a:bodyPr>
          <a:lstStyle/>
          <a:p>
            <a:r>
              <a:rPr lang="en-GB" sz="2700" dirty="0"/>
              <a:t>VST effects process audio</a:t>
            </a:r>
          </a:p>
          <a:p>
            <a:r>
              <a:rPr lang="en-GB" sz="2700" dirty="0"/>
              <a:t>receive digital audio and process it through to their outputs</a:t>
            </a:r>
          </a:p>
          <a:p>
            <a:r>
              <a:rPr lang="en-GB" sz="2700" dirty="0"/>
              <a:t>perform same functions as hardware audio processors</a:t>
            </a:r>
          </a:p>
          <a:p>
            <a:r>
              <a:rPr lang="en-GB" sz="2700" dirty="0"/>
              <a:t>Chaining</a:t>
            </a:r>
          </a:p>
          <a:p>
            <a:pPr lvl="1"/>
            <a:r>
              <a:rPr lang="en-GB" dirty="0"/>
              <a:t>most hosts can route audio output from one VST to input of another</a:t>
            </a:r>
          </a:p>
          <a:p>
            <a:pPr lvl="1"/>
            <a:r>
              <a:rPr lang="en-GB" dirty="0"/>
              <a:t>For example, output of VST synthesizer can be sent through reverb effect</a:t>
            </a:r>
          </a:p>
        </p:txBody>
      </p:sp>
      <p:pic>
        <p:nvPicPr>
          <p:cNvPr id="2050" name="Picture 2" descr="Audio-Animals-Lexicon-224-Reverb">
            <a:extLst>
              <a:ext uri="{FF2B5EF4-FFF2-40B4-BE49-F238E27FC236}">
                <a16:creationId xmlns:a16="http://schemas.microsoft.com/office/drawing/2014/main" id="{FB1E22B1-C7C1-FB16-86F7-A9CBD6254B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79"/>
          <a:stretch/>
        </p:blipFill>
        <p:spPr bwMode="auto">
          <a:xfrm>
            <a:off x="0" y="1461155"/>
            <a:ext cx="1931255" cy="314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C48D1BB-E3B1-4368-DD8E-46B0927C8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80" y="5117369"/>
            <a:ext cx="4747181" cy="128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DA Flanger - Plugin Alliance">
            <a:extLst>
              <a:ext uri="{FF2B5EF4-FFF2-40B4-BE49-F238E27FC236}">
                <a16:creationId xmlns:a16="http://schemas.microsoft.com/office/drawing/2014/main" id="{1050B6DC-E158-C0FC-F68B-EF622CEE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298" y="4397604"/>
            <a:ext cx="2699601" cy="246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63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E7FE-805D-2B9B-2195-36EEC546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VST Instrument (</a:t>
            </a:r>
            <a:r>
              <a:rPr lang="en-GB" dirty="0" err="1"/>
              <a:t>VSTi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B0541-5076-818A-D2BF-2E011227D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59425"/>
            <a:ext cx="10718276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dirty="0"/>
              <a:t>VST Instrument plugins generate audio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dirty="0"/>
              <a:t>Can act as standalone software synthesizers, samplers, or drum machines</a:t>
            </a:r>
          </a:p>
          <a:p>
            <a:pPr lvl="1">
              <a:lnSpc>
                <a:spcPct val="110000"/>
              </a:lnSpc>
              <a:spcBef>
                <a:spcPts val="400"/>
              </a:spcBef>
            </a:pPr>
            <a:r>
              <a:rPr lang="en-GB" dirty="0"/>
              <a:t>Often emulate look &amp; sound of hardware synthesizers and samplers</a:t>
            </a:r>
          </a:p>
          <a:p>
            <a:pPr lvl="1">
              <a:lnSpc>
                <a:spcPct val="110000"/>
              </a:lnSpc>
              <a:spcBef>
                <a:spcPts val="400"/>
              </a:spcBef>
            </a:pPr>
            <a:r>
              <a:rPr lang="en-GB" dirty="0"/>
              <a:t>lets musicians and recording engineers use virtual versions of devices that otherwise might be difficult to obtain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dirty="0"/>
              <a:t>MIDI messages control instrument parameters</a:t>
            </a:r>
          </a:p>
          <a:p>
            <a:pPr lvl="1">
              <a:lnSpc>
                <a:spcPct val="110000"/>
              </a:lnSpc>
              <a:spcBef>
                <a:spcPts val="400"/>
              </a:spcBef>
            </a:pPr>
            <a:r>
              <a:rPr lang="en-GB" dirty="0"/>
              <a:t>Receive musical notes as digital information via MIDI</a:t>
            </a:r>
          </a:p>
          <a:p>
            <a:pPr lvl="1">
              <a:lnSpc>
                <a:spcPct val="110000"/>
              </a:lnSpc>
              <a:spcBef>
                <a:spcPts val="400"/>
              </a:spcBef>
            </a:pPr>
            <a:r>
              <a:rPr lang="en-GB" dirty="0"/>
              <a:t>Output digital audio</a:t>
            </a:r>
          </a:p>
          <a:p>
            <a:pPr lvl="1">
              <a:lnSpc>
                <a:spcPct val="110000"/>
              </a:lnSpc>
              <a:spcBef>
                <a:spcPts val="400"/>
              </a:spcBef>
            </a:pPr>
            <a:r>
              <a:rPr lang="en-GB" dirty="0"/>
              <a:t>Some effect plugins also accept MIDI input</a:t>
            </a:r>
          </a:p>
          <a:p>
            <a:pPr lvl="2">
              <a:lnSpc>
                <a:spcPct val="110000"/>
              </a:lnSpc>
              <a:spcBef>
                <a:spcPts val="400"/>
              </a:spcBef>
            </a:pPr>
            <a:r>
              <a:rPr lang="en-GB" dirty="0"/>
              <a:t>for example, MIDI sync to modulate the effect in sync with tempo</a:t>
            </a:r>
          </a:p>
        </p:txBody>
      </p:sp>
      <p:pic>
        <p:nvPicPr>
          <p:cNvPr id="1026" name="Picture 2" descr="Grand Rhapsody Piano – Virtual Instrument - Waves Audio">
            <a:extLst>
              <a:ext uri="{FF2B5EF4-FFF2-40B4-BE49-F238E27FC236}">
                <a16:creationId xmlns:a16="http://schemas.microsoft.com/office/drawing/2014/main" id="{DEB67774-7E68-3753-B909-BAE446EF5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672" y="0"/>
            <a:ext cx="3817328" cy="278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20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3F942-5299-78A0-513C-68D446D5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VSTs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264D-315C-8E30-A695-DDE631E4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0016" y="1235348"/>
            <a:ext cx="9231984" cy="53895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VST Monitoring effects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Special type of VST effect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Provide feedback about input signal without processing audio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Audio monitoring devices represent audio characteristics visually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Spectrum analysers: frequency distribution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Meters: amplitude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VST MIDI effects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process MIDI messages (for example, transpose or arpeggiate), and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route MIDI data to other VST instruments or hardware devices</a:t>
            </a:r>
          </a:p>
        </p:txBody>
      </p:sp>
      <p:pic>
        <p:nvPicPr>
          <p:cNvPr id="1026" name="Picture 2" descr="Live MIDI Effect Reference — Ableton Reference Manual Version 11 | Ableton">
            <a:extLst>
              <a:ext uri="{FF2B5EF4-FFF2-40B4-BE49-F238E27FC236}">
                <a16:creationId xmlns:a16="http://schemas.microsoft.com/office/drawing/2014/main" id="{873E3D41-86B8-5468-290D-1ED0CB1FD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0316"/>
            <a:ext cx="2994189" cy="21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BusControl by MAAT Labs - Monitor Controller Plugin VST VST3 Audio Unit AAX">
            <a:extLst>
              <a:ext uri="{FF2B5EF4-FFF2-40B4-BE49-F238E27FC236}">
                <a16:creationId xmlns:a16="http://schemas.microsoft.com/office/drawing/2014/main" id="{0AB24283-900C-1C66-C272-8F1C5C93A2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8" r="7367"/>
          <a:stretch/>
        </p:blipFill>
        <p:spPr bwMode="auto">
          <a:xfrm>
            <a:off x="1" y="1700460"/>
            <a:ext cx="2994930" cy="200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90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7362-95AF-E925-95FA-EBFD94C87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89" y="18255"/>
            <a:ext cx="3454923" cy="1051687"/>
          </a:xfrm>
        </p:spPr>
        <p:txBody>
          <a:bodyPr/>
          <a:lstStyle/>
          <a:p>
            <a:r>
              <a:rPr lang="en-GB" dirty="0"/>
              <a:t>VST 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DAC8-C14E-E88F-3834-E0A5B30CE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00" y="941150"/>
            <a:ext cx="7131285" cy="34847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software application or hardware device in which VST plugins run</a:t>
            </a:r>
          </a:p>
          <a:p>
            <a:pPr>
              <a:lnSpc>
                <a:spcPct val="100000"/>
              </a:lnSpc>
            </a:pPr>
            <a:r>
              <a:rPr lang="en-GB" dirty="0"/>
              <a:t>presents plugin UIs and routes digital audio &amp; MIDI to and from plugins</a:t>
            </a:r>
          </a:p>
          <a:p>
            <a:pPr>
              <a:lnSpc>
                <a:spcPct val="100000"/>
              </a:lnSpc>
            </a:pPr>
            <a:r>
              <a:rPr lang="en-GB" dirty="0"/>
              <a:t>Stand-alone hosts provide environment for VST plugins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Often optimized for live performance 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0C67FF-2E3C-1A16-CBDB-0DBE6DE7C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488" y="0"/>
            <a:ext cx="4702512" cy="37919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653643-869A-8394-9481-219048C029C4}"/>
              </a:ext>
            </a:extLst>
          </p:cNvPr>
          <p:cNvSpPr txBox="1"/>
          <p:nvPr/>
        </p:nvSpPr>
        <p:spPr>
          <a:xfrm>
            <a:off x="108500" y="4258309"/>
            <a:ext cx="11359206" cy="2505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Hardware VST hosts can load special versions of VST plugins</a:t>
            </a: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portable &amp;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usable without computer, though some require computer for editing</a:t>
            </a: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either </a:t>
            </a:r>
          </a:p>
          <a:p>
            <a:pPr marL="1143000" marR="0" lvl="2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 music applications like Cubase, Live, Pro Tools, Logic etc.</a:t>
            </a:r>
          </a:p>
          <a:p>
            <a:pPr marL="1143000" marR="0" lvl="2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 their own DAW</a:t>
            </a:r>
          </a:p>
          <a:p>
            <a:pPr marL="1143000" marR="0" lvl="2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require separate DAW application</a:t>
            </a:r>
          </a:p>
        </p:txBody>
      </p:sp>
    </p:spTree>
    <p:extLst>
      <p:ext uri="{BB962C8B-B14F-4D97-AF65-F5344CB8AC3E}">
        <p14:creationId xmlns:p14="http://schemas.microsoft.com/office/powerpoint/2010/main" val="4224570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VST</vt:lpstr>
      <vt:lpstr>VST – Virtual Studio Technology </vt:lpstr>
      <vt:lpstr>Overview of VST plugins</vt:lpstr>
      <vt:lpstr>VST effects (VSTfx)</vt:lpstr>
      <vt:lpstr>VST Instrument (VSTi)</vt:lpstr>
      <vt:lpstr>Other VSTs</vt:lpstr>
      <vt:lpstr>VST Host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VST</dc:title>
  <dc:creator>Josh Reiss</dc:creator>
  <cp:lastModifiedBy>Joshua Reiss</cp:lastModifiedBy>
  <cp:revision>7</cp:revision>
  <dcterms:created xsi:type="dcterms:W3CDTF">2023-06-19T06:32:32Z</dcterms:created>
  <dcterms:modified xsi:type="dcterms:W3CDTF">2023-10-02T08:07:03Z</dcterms:modified>
</cp:coreProperties>
</file>