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732" r:id="rId7"/>
  </p:sldMasterIdLst>
  <p:notesMasterIdLst>
    <p:notesMasterId r:id="rId19"/>
  </p:notesMasterIdLst>
  <p:sldIdLst>
    <p:sldId id="342" r:id="rId8"/>
    <p:sldId id="346" r:id="rId9"/>
    <p:sldId id="347" r:id="rId10"/>
    <p:sldId id="348" r:id="rId11"/>
    <p:sldId id="349" r:id="rId12"/>
    <p:sldId id="350" r:id="rId13"/>
    <p:sldId id="351" r:id="rId14"/>
    <p:sldId id="315" r:id="rId15"/>
    <p:sldId id="337" r:id="rId16"/>
    <p:sldId id="338" r:id="rId17"/>
    <p:sldId id="339" r:id="rId18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129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260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390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51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5650" algn="l" defTabSz="914260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2778" algn="l" defTabSz="914260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9909" algn="l" defTabSz="914260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039" algn="l" defTabSz="914260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D0"/>
    <a:srgbClr val="26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B5810-3F40-46BC-AB31-C7A0822A9A12}" v="21" dt="2020-04-12T07:00:00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8" autoAdjust="0"/>
    <p:restoredTop sz="95546" autoAdjust="0"/>
  </p:normalViewPr>
  <p:slideViewPr>
    <p:cSldViewPr>
      <p:cViewPr varScale="1">
        <p:scale>
          <a:sx n="64" d="100"/>
          <a:sy n="64" d="100"/>
        </p:scale>
        <p:origin x="399" y="63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Reiss" userId="a90d6cd88c30b6c6" providerId="LiveId" clId="{9B0F8069-C033-41D3-9AA7-1C9F83C40872}"/>
    <pc:docChg chg="custSel modSld">
      <pc:chgData name="Josh Reiss" userId="a90d6cd88c30b6c6" providerId="LiveId" clId="{9B0F8069-C033-41D3-9AA7-1C9F83C40872}" dt="2020-04-03T11:39:03.048" v="10" actId="6549"/>
      <pc:docMkLst>
        <pc:docMk/>
      </pc:docMkLst>
      <pc:sldChg chg="modSp">
        <pc:chgData name="Josh Reiss" userId="a90d6cd88c30b6c6" providerId="LiveId" clId="{9B0F8069-C033-41D3-9AA7-1C9F83C40872}" dt="2020-04-03T11:39:03.048" v="10" actId="6549"/>
        <pc:sldMkLst>
          <pc:docMk/>
          <pc:sldMk cId="615572679" sldId="348"/>
        </pc:sldMkLst>
        <pc:spChg chg="mod">
          <ac:chgData name="Josh Reiss" userId="a90d6cd88c30b6c6" providerId="LiveId" clId="{9B0F8069-C033-41D3-9AA7-1C9F83C40872}" dt="2020-04-03T11:39:03.048" v="10" actId="6549"/>
          <ac:spMkLst>
            <pc:docMk/>
            <pc:sldMk cId="615572679" sldId="348"/>
            <ac:spMk id="4" creationId="{AC1DCA03-778F-4B33-B115-4B3E69A0B2DC}"/>
          </ac:spMkLst>
        </pc:spChg>
      </pc:sldChg>
    </pc:docChg>
  </pc:docChgLst>
  <pc:docChgLst>
    <pc:chgData name="Josh Reiss" userId="a90d6cd88c30b6c6" providerId="LiveId" clId="{3C3B5810-3F40-46BC-AB31-C7A0822A9A12}"/>
    <pc:docChg chg="undo custSel mod addSld delSld modSld delMainMaster">
      <pc:chgData name="Josh Reiss" userId="a90d6cd88c30b6c6" providerId="LiveId" clId="{3C3B5810-3F40-46BC-AB31-C7A0822A9A12}" dt="2020-04-14T09:53:37.446" v="632" actId="1035"/>
      <pc:docMkLst>
        <pc:docMk/>
      </pc:docMkLst>
      <pc:sldChg chg="del">
        <pc:chgData name="Josh Reiss" userId="a90d6cd88c30b6c6" providerId="LiveId" clId="{3C3B5810-3F40-46BC-AB31-C7A0822A9A12}" dt="2020-04-11T12:38:33.230" v="0" actId="47"/>
        <pc:sldMkLst>
          <pc:docMk/>
          <pc:sldMk cId="0" sldId="256"/>
        </pc:sldMkLst>
      </pc:sldChg>
      <pc:sldChg chg="del">
        <pc:chgData name="Josh Reiss" userId="a90d6cd88c30b6c6" providerId="LiveId" clId="{3C3B5810-3F40-46BC-AB31-C7A0822A9A12}" dt="2020-04-11T12:38:33.230" v="0" actId="47"/>
        <pc:sldMkLst>
          <pc:docMk/>
          <pc:sldMk cId="0" sldId="300"/>
        </pc:sldMkLst>
      </pc:sldChg>
      <pc:sldChg chg="del">
        <pc:chgData name="Josh Reiss" userId="a90d6cd88c30b6c6" providerId="LiveId" clId="{3C3B5810-3F40-46BC-AB31-C7A0822A9A12}" dt="2020-04-11T12:39:53.701" v="1" actId="47"/>
        <pc:sldMkLst>
          <pc:docMk/>
          <pc:sldMk cId="0" sldId="311"/>
        </pc:sldMkLst>
      </pc:sldChg>
      <pc:sldChg chg="add del">
        <pc:chgData name="Josh Reiss" userId="a90d6cd88c30b6c6" providerId="LiveId" clId="{3C3B5810-3F40-46BC-AB31-C7A0822A9A12}" dt="2020-04-12T07:00:00.976" v="617"/>
        <pc:sldMkLst>
          <pc:docMk/>
          <pc:sldMk cId="0" sldId="315"/>
        </pc:sldMkLst>
      </pc:sldChg>
      <pc:sldChg chg="add del modTransition">
        <pc:chgData name="Josh Reiss" userId="a90d6cd88c30b6c6" providerId="LiveId" clId="{3C3B5810-3F40-46BC-AB31-C7A0822A9A12}" dt="2020-04-12T07:00:00.976" v="617"/>
        <pc:sldMkLst>
          <pc:docMk/>
          <pc:sldMk cId="3650578938" sldId="337"/>
        </pc:sldMkLst>
      </pc:sldChg>
      <pc:sldChg chg="modSp add">
        <pc:chgData name="Josh Reiss" userId="a90d6cd88c30b6c6" providerId="LiveId" clId="{3C3B5810-3F40-46BC-AB31-C7A0822A9A12}" dt="2020-04-14T09:53:37.446" v="632" actId="1035"/>
        <pc:sldMkLst>
          <pc:docMk/>
          <pc:sldMk cId="2896399010" sldId="338"/>
        </pc:sldMkLst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4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15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16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18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19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25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26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29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30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32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33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34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35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36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37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38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39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41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42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43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44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45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46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47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48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49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51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52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54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55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58" creationId="{00000000-0000-0000-0000-000000000000}"/>
          </ac:spMkLst>
        </pc:spChg>
        <pc:spChg chg="mod">
          <ac:chgData name="Josh Reiss" userId="a90d6cd88c30b6c6" providerId="LiveId" clId="{3C3B5810-3F40-46BC-AB31-C7A0822A9A12}" dt="2020-04-14T09:53:37.446" v="632" actId="1035"/>
          <ac:spMkLst>
            <pc:docMk/>
            <pc:sldMk cId="2896399010" sldId="338"/>
            <ac:spMk id="64" creationId="{00000000-0000-0000-0000-000000000000}"/>
          </ac:spMkLst>
        </pc:spChg>
      </pc:sldChg>
      <pc:sldChg chg="add del modTransition">
        <pc:chgData name="Josh Reiss" userId="a90d6cd88c30b6c6" providerId="LiveId" clId="{3C3B5810-3F40-46BC-AB31-C7A0822A9A12}" dt="2020-04-12T07:00:00.888" v="616"/>
        <pc:sldMkLst>
          <pc:docMk/>
          <pc:sldMk cId="2994999701" sldId="338"/>
        </pc:sldMkLst>
      </pc:sldChg>
      <pc:sldChg chg="add">
        <pc:chgData name="Josh Reiss" userId="a90d6cd88c30b6c6" providerId="LiveId" clId="{3C3B5810-3F40-46BC-AB31-C7A0822A9A12}" dt="2020-04-12T07:00:00.976" v="617"/>
        <pc:sldMkLst>
          <pc:docMk/>
          <pc:sldMk cId="269278052" sldId="339"/>
        </pc:sldMkLst>
      </pc:sldChg>
      <pc:sldChg chg="add del modTransition">
        <pc:chgData name="Josh Reiss" userId="a90d6cd88c30b6c6" providerId="LiveId" clId="{3C3B5810-3F40-46BC-AB31-C7A0822A9A12}" dt="2020-04-12T07:00:00.888" v="616"/>
        <pc:sldMkLst>
          <pc:docMk/>
          <pc:sldMk cId="3601032804" sldId="339"/>
        </pc:sldMkLst>
      </pc:sldChg>
      <pc:sldChg chg="addSp delSp modSp add del">
        <pc:chgData name="Josh Reiss" userId="a90d6cd88c30b6c6" providerId="LiveId" clId="{3C3B5810-3F40-46BC-AB31-C7A0822A9A12}" dt="2020-04-12T06:56:26.081" v="507" actId="404"/>
        <pc:sldMkLst>
          <pc:docMk/>
          <pc:sldMk cId="2205920305" sldId="342"/>
        </pc:sldMkLst>
        <pc:spChg chg="mod">
          <ac:chgData name="Josh Reiss" userId="a90d6cd88c30b6c6" providerId="LiveId" clId="{3C3B5810-3F40-46BC-AB31-C7A0822A9A12}" dt="2020-04-12T06:56:26.081" v="507" actId="404"/>
          <ac:spMkLst>
            <pc:docMk/>
            <pc:sldMk cId="2205920305" sldId="342"/>
            <ac:spMk id="8194" creationId="{00000000-0000-0000-0000-000000000000}"/>
          </ac:spMkLst>
        </pc:spChg>
        <pc:picChg chg="add del">
          <ac:chgData name="Josh Reiss" userId="a90d6cd88c30b6c6" providerId="LiveId" clId="{3C3B5810-3F40-46BC-AB31-C7A0822A9A12}" dt="2020-04-11T12:54:38.880" v="5" actId="478"/>
          <ac:picMkLst>
            <pc:docMk/>
            <pc:sldMk cId="2205920305" sldId="342"/>
            <ac:picMk id="8195" creationId="{00000000-0000-0000-0000-000000000000}"/>
          </ac:picMkLst>
        </pc:picChg>
      </pc:sldChg>
      <pc:sldChg chg="del">
        <pc:chgData name="Josh Reiss" userId="a90d6cd88c30b6c6" providerId="LiveId" clId="{3C3B5810-3F40-46BC-AB31-C7A0822A9A12}" dt="2020-04-12T07:00:16.889" v="618" actId="2696"/>
        <pc:sldMkLst>
          <pc:docMk/>
          <pc:sldMk cId="3650845359" sldId="345"/>
        </pc:sldMkLst>
      </pc:sldChg>
      <pc:sldChg chg="modSp new">
        <pc:chgData name="Josh Reiss" userId="a90d6cd88c30b6c6" providerId="LiveId" clId="{3C3B5810-3F40-46BC-AB31-C7A0822A9A12}" dt="2020-04-12T06:57:51.804" v="614" actId="20577"/>
        <pc:sldMkLst>
          <pc:docMk/>
          <pc:sldMk cId="2422552084" sldId="346"/>
        </pc:sldMkLst>
        <pc:spChg chg="mod">
          <ac:chgData name="Josh Reiss" userId="a90d6cd88c30b6c6" providerId="LiveId" clId="{3C3B5810-3F40-46BC-AB31-C7A0822A9A12}" dt="2020-04-12T06:57:51.804" v="614" actId="20577"/>
          <ac:spMkLst>
            <pc:docMk/>
            <pc:sldMk cId="2422552084" sldId="346"/>
            <ac:spMk id="2" creationId="{4F8CA2F6-48DB-413C-B5D4-8756323F8A7D}"/>
          </ac:spMkLst>
        </pc:spChg>
        <pc:spChg chg="mod">
          <ac:chgData name="Josh Reiss" userId="a90d6cd88c30b6c6" providerId="LiveId" clId="{3C3B5810-3F40-46BC-AB31-C7A0822A9A12}" dt="2020-04-12T06:57:42.169" v="600" actId="20577"/>
          <ac:spMkLst>
            <pc:docMk/>
            <pc:sldMk cId="2422552084" sldId="346"/>
            <ac:spMk id="3" creationId="{41F92168-8D33-42BB-B74B-0E66040C01E5}"/>
          </ac:spMkLst>
        </pc:spChg>
      </pc:sldChg>
      <pc:sldChg chg="del">
        <pc:chgData name="Josh Reiss" userId="a90d6cd88c30b6c6" providerId="LiveId" clId="{3C3B5810-3F40-46BC-AB31-C7A0822A9A12}" dt="2020-04-11T12:39:53.701" v="1" actId="47"/>
        <pc:sldMkLst>
          <pc:docMk/>
          <pc:sldMk cId="3173100860" sldId="346"/>
        </pc:sldMkLst>
      </pc:sldChg>
      <pc:sldChg chg="modSp new">
        <pc:chgData name="Josh Reiss" userId="a90d6cd88c30b6c6" providerId="LiveId" clId="{3C3B5810-3F40-46BC-AB31-C7A0822A9A12}" dt="2020-04-11T12:57:57.508" v="79" actId="15"/>
        <pc:sldMkLst>
          <pc:docMk/>
          <pc:sldMk cId="259146823" sldId="347"/>
        </pc:sldMkLst>
        <pc:spChg chg="mod">
          <ac:chgData name="Josh Reiss" userId="a90d6cd88c30b6c6" providerId="LiveId" clId="{3C3B5810-3F40-46BC-AB31-C7A0822A9A12}" dt="2020-04-11T12:56:40.390" v="59" actId="20577"/>
          <ac:spMkLst>
            <pc:docMk/>
            <pc:sldMk cId="259146823" sldId="347"/>
            <ac:spMk id="2" creationId="{2E903196-6624-4869-A8DE-FDF6875F494C}"/>
          </ac:spMkLst>
        </pc:spChg>
        <pc:spChg chg="mod">
          <ac:chgData name="Josh Reiss" userId="a90d6cd88c30b6c6" providerId="LiveId" clId="{3C3B5810-3F40-46BC-AB31-C7A0822A9A12}" dt="2020-04-11T12:57:57.508" v="79" actId="15"/>
          <ac:spMkLst>
            <pc:docMk/>
            <pc:sldMk cId="259146823" sldId="347"/>
            <ac:spMk id="3" creationId="{141FB73B-53C4-4A94-B343-A0B55F20FC17}"/>
          </ac:spMkLst>
        </pc:spChg>
      </pc:sldChg>
      <pc:sldChg chg="del">
        <pc:chgData name="Josh Reiss" userId="a90d6cd88c30b6c6" providerId="LiveId" clId="{3C3B5810-3F40-46BC-AB31-C7A0822A9A12}" dt="2020-04-11T12:39:53.701" v="1" actId="47"/>
        <pc:sldMkLst>
          <pc:docMk/>
          <pc:sldMk cId="896569700" sldId="347"/>
        </pc:sldMkLst>
      </pc:sldChg>
      <pc:sldChg chg="addSp delSp modSp new">
        <pc:chgData name="Josh Reiss" userId="a90d6cd88c30b6c6" providerId="LiveId" clId="{3C3B5810-3F40-46BC-AB31-C7A0822A9A12}" dt="2020-04-11T13:06:39.490" v="158"/>
        <pc:sldMkLst>
          <pc:docMk/>
          <pc:sldMk cId="168578282" sldId="348"/>
        </pc:sldMkLst>
        <pc:spChg chg="mod">
          <ac:chgData name="Josh Reiss" userId="a90d6cd88c30b6c6" providerId="LiveId" clId="{3C3B5810-3F40-46BC-AB31-C7A0822A9A12}" dt="2020-04-11T12:59:51.636" v="96" actId="20577"/>
          <ac:spMkLst>
            <pc:docMk/>
            <pc:sldMk cId="168578282" sldId="348"/>
            <ac:spMk id="2" creationId="{C6ACA2AB-C215-4E55-9BFF-C6CE481DFCB1}"/>
          </ac:spMkLst>
        </pc:spChg>
        <pc:spChg chg="mod">
          <ac:chgData name="Josh Reiss" userId="a90d6cd88c30b6c6" providerId="LiveId" clId="{3C3B5810-3F40-46BC-AB31-C7A0822A9A12}" dt="2020-04-11T13:04:03.100" v="156" actId="20577"/>
          <ac:spMkLst>
            <pc:docMk/>
            <pc:sldMk cId="168578282" sldId="348"/>
            <ac:spMk id="3" creationId="{95740170-FF3E-43B6-9DD0-7FA36D68C7E5}"/>
          </ac:spMkLst>
        </pc:spChg>
        <pc:spChg chg="add del">
          <ac:chgData name="Josh Reiss" userId="a90d6cd88c30b6c6" providerId="LiveId" clId="{3C3B5810-3F40-46BC-AB31-C7A0822A9A12}" dt="2020-04-11T13:06:39.490" v="158"/>
          <ac:spMkLst>
            <pc:docMk/>
            <pc:sldMk cId="168578282" sldId="348"/>
            <ac:spMk id="4" creationId="{E5B30E1B-BBC8-45EB-A07A-137A95B24E14}"/>
          </ac:spMkLst>
        </pc:spChg>
      </pc:sldChg>
      <pc:sldChg chg="del">
        <pc:chgData name="Josh Reiss" userId="a90d6cd88c30b6c6" providerId="LiveId" clId="{3C3B5810-3F40-46BC-AB31-C7A0822A9A12}" dt="2020-04-11T12:39:53.701" v="1" actId="47"/>
        <pc:sldMkLst>
          <pc:docMk/>
          <pc:sldMk cId="615572679" sldId="348"/>
        </pc:sldMkLst>
      </pc:sldChg>
      <pc:sldChg chg="addSp modSp add">
        <pc:chgData name="Josh Reiss" userId="a90d6cd88c30b6c6" providerId="LiveId" clId="{3C3B5810-3F40-46BC-AB31-C7A0822A9A12}" dt="2020-04-11T13:10:53.505" v="221" actId="1036"/>
        <pc:sldMkLst>
          <pc:docMk/>
          <pc:sldMk cId="2381043108" sldId="349"/>
        </pc:sldMkLst>
        <pc:spChg chg="mod">
          <ac:chgData name="Josh Reiss" userId="a90d6cd88c30b6c6" providerId="LiveId" clId="{3C3B5810-3F40-46BC-AB31-C7A0822A9A12}" dt="2020-04-11T13:06:52.442" v="175" actId="6549"/>
          <ac:spMkLst>
            <pc:docMk/>
            <pc:sldMk cId="2381043108" sldId="349"/>
            <ac:spMk id="2" creationId="{C6ACA2AB-C215-4E55-9BFF-C6CE481DFCB1}"/>
          </ac:spMkLst>
        </pc:spChg>
        <pc:spChg chg="mod">
          <ac:chgData name="Josh Reiss" userId="a90d6cd88c30b6c6" providerId="LiveId" clId="{3C3B5810-3F40-46BC-AB31-C7A0822A9A12}" dt="2020-04-11T13:10:53.505" v="221" actId="1036"/>
          <ac:spMkLst>
            <pc:docMk/>
            <pc:sldMk cId="2381043108" sldId="349"/>
            <ac:spMk id="3" creationId="{95740170-FF3E-43B6-9DD0-7FA36D68C7E5}"/>
          </ac:spMkLst>
        </pc:spChg>
        <pc:picChg chg="add mod">
          <ac:chgData name="Josh Reiss" userId="a90d6cd88c30b6c6" providerId="LiveId" clId="{3C3B5810-3F40-46BC-AB31-C7A0822A9A12}" dt="2020-04-11T13:10:31.035" v="216" actId="1036"/>
          <ac:picMkLst>
            <pc:docMk/>
            <pc:sldMk cId="2381043108" sldId="349"/>
            <ac:picMk id="4" creationId="{36F08B53-3492-401E-BCE2-E67835FBF3B5}"/>
          </ac:picMkLst>
        </pc:picChg>
      </pc:sldChg>
      <pc:sldChg chg="addSp delSp modSp new mod modClrScheme chgLayout">
        <pc:chgData name="Josh Reiss" userId="a90d6cd88c30b6c6" providerId="LiveId" clId="{3C3B5810-3F40-46BC-AB31-C7A0822A9A12}" dt="2020-04-11T13:18:20.298" v="273" actId="20577"/>
        <pc:sldMkLst>
          <pc:docMk/>
          <pc:sldMk cId="1507279663" sldId="350"/>
        </pc:sldMkLst>
        <pc:spChg chg="del">
          <ac:chgData name="Josh Reiss" userId="a90d6cd88c30b6c6" providerId="LiveId" clId="{3C3B5810-3F40-46BC-AB31-C7A0822A9A12}" dt="2020-04-11T13:16:02.199" v="224" actId="26606"/>
          <ac:spMkLst>
            <pc:docMk/>
            <pc:sldMk cId="1507279663" sldId="350"/>
            <ac:spMk id="2" creationId="{C6FD8A5A-3951-4472-835A-C82119FF7CB1}"/>
          </ac:spMkLst>
        </pc:spChg>
        <pc:spChg chg="del">
          <ac:chgData name="Josh Reiss" userId="a90d6cd88c30b6c6" providerId="LiveId" clId="{3C3B5810-3F40-46BC-AB31-C7A0822A9A12}" dt="2020-04-11T13:16:02.199" v="224" actId="26606"/>
          <ac:spMkLst>
            <pc:docMk/>
            <pc:sldMk cId="1507279663" sldId="350"/>
            <ac:spMk id="3" creationId="{951BB4AD-B82A-4114-9EF9-956AA4D47E55}"/>
          </ac:spMkLst>
        </pc:spChg>
        <pc:spChg chg="add del">
          <ac:chgData name="Josh Reiss" userId="a90d6cd88c30b6c6" providerId="LiveId" clId="{3C3B5810-3F40-46BC-AB31-C7A0822A9A12}" dt="2020-04-11T13:17:21.083" v="247"/>
          <ac:spMkLst>
            <pc:docMk/>
            <pc:sldMk cId="1507279663" sldId="350"/>
            <ac:spMk id="5" creationId="{3351D269-50DB-46E5-BD1E-84E2D592F494}"/>
          </ac:spMkLst>
        </pc:spChg>
        <pc:spChg chg="add mod">
          <ac:chgData name="Josh Reiss" userId="a90d6cd88c30b6c6" providerId="LiveId" clId="{3C3B5810-3F40-46BC-AB31-C7A0822A9A12}" dt="2020-04-11T13:18:20.298" v="273" actId="20577"/>
          <ac:spMkLst>
            <pc:docMk/>
            <pc:sldMk cId="1507279663" sldId="350"/>
            <ac:spMk id="9" creationId="{CDAFAD6B-6EA7-4DD2-819C-3594B02442F4}"/>
          </ac:spMkLst>
        </pc:spChg>
        <pc:spChg chg="add mod">
          <ac:chgData name="Josh Reiss" userId="a90d6cd88c30b6c6" providerId="LiveId" clId="{3C3B5810-3F40-46BC-AB31-C7A0822A9A12}" dt="2020-04-11T13:17:08.978" v="245" actId="14100"/>
          <ac:spMkLst>
            <pc:docMk/>
            <pc:sldMk cId="1507279663" sldId="350"/>
            <ac:spMk id="11" creationId="{EB7B3ABD-5965-49AA-BB75-F01120052C97}"/>
          </ac:spMkLst>
        </pc:spChg>
        <pc:picChg chg="add mod">
          <ac:chgData name="Josh Reiss" userId="a90d6cd88c30b6c6" providerId="LiveId" clId="{3C3B5810-3F40-46BC-AB31-C7A0822A9A12}" dt="2020-04-11T13:16:02.199" v="224" actId="26606"/>
          <ac:picMkLst>
            <pc:docMk/>
            <pc:sldMk cId="1507279663" sldId="350"/>
            <ac:picMk id="4" creationId="{156D1CE9-D53A-471A-B282-482E0FD96B70}"/>
          </ac:picMkLst>
        </pc:picChg>
        <pc:picChg chg="add del mod">
          <ac:chgData name="Josh Reiss" userId="a90d6cd88c30b6c6" providerId="LiveId" clId="{3C3B5810-3F40-46BC-AB31-C7A0822A9A12}" dt="2020-04-11T13:18:01.771" v="252" actId="478"/>
          <ac:picMkLst>
            <pc:docMk/>
            <pc:sldMk cId="1507279663" sldId="350"/>
            <ac:picMk id="6" creationId="{E9CE66F8-ACA9-4293-B965-6D2F871D8763}"/>
          </ac:picMkLst>
        </pc:picChg>
      </pc:sldChg>
      <pc:sldChg chg="delSp modSp new mod modClrScheme chgLayout">
        <pc:chgData name="Josh Reiss" userId="a90d6cd88c30b6c6" providerId="LiveId" clId="{3C3B5810-3F40-46BC-AB31-C7A0822A9A12}" dt="2020-04-11T13:21:29.946" v="336" actId="26606"/>
        <pc:sldMkLst>
          <pc:docMk/>
          <pc:sldMk cId="1760541435" sldId="351"/>
        </pc:sldMkLst>
        <pc:spChg chg="mod">
          <ac:chgData name="Josh Reiss" userId="a90d6cd88c30b6c6" providerId="LiveId" clId="{3C3B5810-3F40-46BC-AB31-C7A0822A9A12}" dt="2020-04-11T13:21:29.946" v="336" actId="26606"/>
          <ac:spMkLst>
            <pc:docMk/>
            <pc:sldMk cId="1760541435" sldId="351"/>
            <ac:spMk id="2" creationId="{F93E8E0C-DAAF-4C16-920C-96C0D9AA42EE}"/>
          </ac:spMkLst>
        </pc:spChg>
        <pc:spChg chg="mod">
          <ac:chgData name="Josh Reiss" userId="a90d6cd88c30b6c6" providerId="LiveId" clId="{3C3B5810-3F40-46BC-AB31-C7A0822A9A12}" dt="2020-04-11T13:21:29.946" v="336" actId="26606"/>
          <ac:spMkLst>
            <pc:docMk/>
            <pc:sldMk cId="1760541435" sldId="351"/>
            <ac:spMk id="3" creationId="{6ECCB60A-589D-4AD0-99E9-25B98117EF55}"/>
          </ac:spMkLst>
        </pc:spChg>
        <pc:spChg chg="del">
          <ac:chgData name="Josh Reiss" userId="a90d6cd88c30b6c6" providerId="LiveId" clId="{3C3B5810-3F40-46BC-AB31-C7A0822A9A12}" dt="2020-04-11T13:20:10.486" v="311" actId="478"/>
          <ac:spMkLst>
            <pc:docMk/>
            <pc:sldMk cId="1760541435" sldId="351"/>
            <ac:spMk id="4" creationId="{F7EAA18A-5F79-455F-8942-AE6FABCB5793}"/>
          </ac:spMkLst>
        </pc:spChg>
      </pc:sldChg>
      <pc:sldChg chg="addSp delSp modSp new del mod modClrScheme chgLayout">
        <pc:chgData name="Josh Reiss" userId="a90d6cd88c30b6c6" providerId="LiveId" clId="{3C3B5810-3F40-46BC-AB31-C7A0822A9A12}" dt="2020-04-12T07:00:16.889" v="618" actId="2696"/>
        <pc:sldMkLst>
          <pc:docMk/>
          <pc:sldMk cId="3500977885" sldId="352"/>
        </pc:sldMkLst>
        <pc:spChg chg="mod">
          <ac:chgData name="Josh Reiss" userId="a90d6cd88c30b6c6" providerId="LiveId" clId="{3C3B5810-3F40-46BC-AB31-C7A0822A9A12}" dt="2020-04-11T13:24:36.739" v="400" actId="26606"/>
          <ac:spMkLst>
            <pc:docMk/>
            <pc:sldMk cId="3500977885" sldId="352"/>
            <ac:spMk id="2" creationId="{3D94F27E-E1C5-4B9F-9CCD-DC6866208178}"/>
          </ac:spMkLst>
        </pc:spChg>
        <pc:spChg chg="add del mod">
          <ac:chgData name="Josh Reiss" userId="a90d6cd88c30b6c6" providerId="LiveId" clId="{3C3B5810-3F40-46BC-AB31-C7A0822A9A12}" dt="2020-04-11T13:40:10.332" v="417" actId="20577"/>
          <ac:spMkLst>
            <pc:docMk/>
            <pc:sldMk cId="3500977885" sldId="352"/>
            <ac:spMk id="3" creationId="{CEBCD2F9-CD34-4FCD-9B5E-8AF958C595DD}"/>
          </ac:spMkLst>
        </pc:spChg>
        <pc:spChg chg="add del mod">
          <ac:chgData name="Josh Reiss" userId="a90d6cd88c30b6c6" providerId="LiveId" clId="{3C3B5810-3F40-46BC-AB31-C7A0822A9A12}" dt="2020-04-11T13:24:33.947" v="399" actId="478"/>
          <ac:spMkLst>
            <pc:docMk/>
            <pc:sldMk cId="3500977885" sldId="352"/>
            <ac:spMk id="6" creationId="{C98E70D3-7D48-4D4D-96E5-554643135509}"/>
          </ac:spMkLst>
        </pc:spChg>
        <pc:spChg chg="add del mod">
          <ac:chgData name="Josh Reiss" userId="a90d6cd88c30b6c6" providerId="LiveId" clId="{3C3B5810-3F40-46BC-AB31-C7A0822A9A12}" dt="2020-04-11T13:22:55.909" v="365" actId="478"/>
          <ac:spMkLst>
            <pc:docMk/>
            <pc:sldMk cId="3500977885" sldId="352"/>
            <ac:spMk id="8" creationId="{1FBDB7F4-41F1-47ED-AEF6-1D5B0BCCD89E}"/>
          </ac:spMkLst>
        </pc:spChg>
        <pc:spChg chg="add del mod">
          <ac:chgData name="Josh Reiss" userId="a90d6cd88c30b6c6" providerId="LiveId" clId="{3C3B5810-3F40-46BC-AB31-C7A0822A9A12}" dt="2020-04-11T13:24:09.082" v="395" actId="26606"/>
          <ac:spMkLst>
            <pc:docMk/>
            <pc:sldMk cId="3500977885" sldId="352"/>
            <ac:spMk id="10" creationId="{3BE66506-838C-4BCB-9723-F25E9ACD969B}"/>
          </ac:spMkLst>
        </pc:spChg>
        <pc:graphicFrameChg chg="add del mod">
          <ac:chgData name="Josh Reiss" userId="a90d6cd88c30b6c6" providerId="LiveId" clId="{3C3B5810-3F40-46BC-AB31-C7A0822A9A12}" dt="2020-04-11T13:24:09.082" v="395" actId="26606"/>
          <ac:graphicFrameMkLst>
            <pc:docMk/>
            <pc:sldMk cId="3500977885" sldId="352"/>
            <ac:graphicFrameMk id="5" creationId="{5FAE7EA8-B7C4-4565-B865-F594A92CDF4A}"/>
          </ac:graphicFrameMkLst>
        </pc:graphicFrameChg>
      </pc:sldChg>
      <pc:sldMasterChg chg="del delSldLayout">
        <pc:chgData name="Josh Reiss" userId="a90d6cd88c30b6c6" providerId="LiveId" clId="{3C3B5810-3F40-46BC-AB31-C7A0822A9A12}" dt="2020-04-11T12:38:33.230" v="0" actId="47"/>
        <pc:sldMasterMkLst>
          <pc:docMk/>
          <pc:sldMasterMk cId="0" sldId="2147483648"/>
        </pc:sldMasterMkLst>
        <pc:sldLayoutChg chg="del">
          <pc:chgData name="Josh Reiss" userId="a90d6cd88c30b6c6" providerId="LiveId" clId="{3C3B5810-3F40-46BC-AB31-C7A0822A9A12}" dt="2020-04-11T12:38:33.230" v="0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Josh Reiss" userId="a90d6cd88c30b6c6" providerId="LiveId" clId="{3C3B5810-3F40-46BC-AB31-C7A0822A9A12}" dt="2020-04-11T12:38:33.230" v="0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Josh Reiss" userId="a90d6cd88c30b6c6" providerId="LiveId" clId="{3C3B5810-3F40-46BC-AB31-C7A0822A9A12}" dt="2020-04-11T12:38:33.230" v="0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Josh Reiss" userId="a90d6cd88c30b6c6" providerId="LiveId" clId="{3C3B5810-3F40-46BC-AB31-C7A0822A9A12}" dt="2020-04-11T12:38:33.230" v="0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Josh Reiss" userId="a90d6cd88c30b6c6" providerId="LiveId" clId="{3C3B5810-3F40-46BC-AB31-C7A0822A9A12}" dt="2020-04-11T12:38:33.230" v="0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Josh Reiss" userId="a90d6cd88c30b6c6" providerId="LiveId" clId="{3C3B5810-3F40-46BC-AB31-C7A0822A9A12}" dt="2020-04-11T12:38:33.230" v="0" actId="47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Josh Reiss" userId="a90d6cd88c30b6c6" providerId="LiveId" clId="{3C3B5810-3F40-46BC-AB31-C7A0822A9A12}" dt="2020-04-11T12:38:33.230" v="0" actId="47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Josh Reiss" userId="a90d6cd88c30b6c6" providerId="LiveId" clId="{3C3B5810-3F40-46BC-AB31-C7A0822A9A12}" dt="2020-04-11T12:38:33.230" v="0" actId="47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Josh Reiss" userId="a90d6cd88c30b6c6" providerId="LiveId" clId="{3C3B5810-3F40-46BC-AB31-C7A0822A9A12}" dt="2020-04-11T12:38:33.230" v="0" actId="47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Josh Reiss" userId="a90d6cd88c30b6c6" providerId="LiveId" clId="{3C3B5810-3F40-46BC-AB31-C7A0822A9A12}" dt="2020-04-11T12:38:33.230" v="0" actId="47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Josh Reiss" userId="a90d6cd88c30b6c6" providerId="LiveId" clId="{3C3B5810-3F40-46BC-AB31-C7A0822A9A12}" dt="2020-04-11T12:38:33.230" v="0" actId="47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7296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1pPr>
    <a:lvl2pPr marL="457129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2pPr>
    <a:lvl3pPr marL="91426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4pPr>
    <a:lvl5pPr marL="1828518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5pPr>
    <a:lvl6pPr marL="2285650" algn="l" defTabSz="9142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78" algn="l" defTabSz="9142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909" algn="l" defTabSz="9142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1905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1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9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29" indent="0" algn="ctr">
              <a:buNone/>
              <a:defRPr/>
            </a:lvl2pPr>
            <a:lvl3pPr marL="914260" indent="0" algn="ctr">
              <a:buNone/>
              <a:defRPr/>
            </a:lvl3pPr>
            <a:lvl4pPr marL="1371390" indent="0" algn="ctr">
              <a:buNone/>
              <a:defRPr/>
            </a:lvl4pPr>
            <a:lvl5pPr marL="1828518" indent="0" algn="ctr">
              <a:buNone/>
              <a:defRPr/>
            </a:lvl5pPr>
            <a:lvl6pPr marL="2285650" indent="0" algn="ctr">
              <a:buNone/>
              <a:defRPr/>
            </a:lvl6pPr>
            <a:lvl7pPr marL="2742778" indent="0" algn="ctr">
              <a:buNone/>
              <a:defRPr/>
            </a:lvl7pPr>
            <a:lvl8pPr marL="3199909" indent="0" algn="ctr">
              <a:buNone/>
              <a:defRPr/>
            </a:lvl8pPr>
            <a:lvl9pPr marL="365703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2"/>
            <a:ext cx="3209926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4" y="50802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9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29" indent="0" algn="ctr">
              <a:buNone/>
              <a:defRPr/>
            </a:lvl2pPr>
            <a:lvl3pPr marL="914260" indent="0" algn="ctr">
              <a:buNone/>
              <a:defRPr/>
            </a:lvl3pPr>
            <a:lvl4pPr marL="1371390" indent="0" algn="ctr">
              <a:buNone/>
              <a:defRPr/>
            </a:lvl4pPr>
            <a:lvl5pPr marL="1828518" indent="0" algn="ctr">
              <a:buNone/>
              <a:defRPr/>
            </a:lvl5pPr>
            <a:lvl6pPr marL="2285650" indent="0" algn="ctr">
              <a:buNone/>
              <a:defRPr/>
            </a:lvl6pPr>
            <a:lvl7pPr marL="2742778" indent="0" algn="ctr">
              <a:buNone/>
              <a:defRPr/>
            </a:lvl7pPr>
            <a:lvl8pPr marL="3199909" indent="0" algn="ctr">
              <a:buNone/>
              <a:defRPr/>
            </a:lvl8pPr>
            <a:lvl9pPr marL="365703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9" indent="0">
              <a:buNone/>
              <a:defRPr sz="1800"/>
            </a:lvl2pPr>
            <a:lvl3pPr marL="914260" indent="0">
              <a:buNone/>
              <a:defRPr sz="1600"/>
            </a:lvl3pPr>
            <a:lvl4pPr marL="1371390" indent="0">
              <a:buNone/>
              <a:defRPr sz="1400"/>
            </a:lvl4pPr>
            <a:lvl5pPr marL="1828518" indent="0">
              <a:buNone/>
              <a:defRPr sz="1400"/>
            </a:lvl5pPr>
            <a:lvl6pPr marL="2285650" indent="0">
              <a:buNone/>
              <a:defRPr sz="1400"/>
            </a:lvl6pPr>
            <a:lvl7pPr marL="2742778" indent="0">
              <a:buNone/>
              <a:defRPr sz="1400"/>
            </a:lvl7pPr>
            <a:lvl8pPr marL="3199909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9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8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9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9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8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9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9" y="388943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9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9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9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9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2"/>
            <a:ext cx="3209926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4" y="50802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9"/>
            <a:ext cx="9102726" cy="2492375"/>
          </a:xfrm>
          <a:prstGeom prst="rect">
            <a:avLst/>
          </a:prstGeom>
        </p:spPr>
        <p:txBody>
          <a:bodyPr lIns="91425" tIns="45712" rIns="91425" bIns="45712"/>
          <a:lstStyle>
            <a:lvl1pPr marL="0" indent="0" algn="ctr">
              <a:buNone/>
              <a:defRPr/>
            </a:lvl1pPr>
            <a:lvl2pPr marL="457129" indent="0" algn="ctr">
              <a:buNone/>
              <a:defRPr/>
            </a:lvl2pPr>
            <a:lvl3pPr marL="914260" indent="0" algn="ctr">
              <a:buNone/>
              <a:defRPr/>
            </a:lvl3pPr>
            <a:lvl4pPr marL="1371390" indent="0" algn="ctr">
              <a:buNone/>
              <a:defRPr/>
            </a:lvl4pPr>
            <a:lvl5pPr marL="1828518" indent="0" algn="ctr">
              <a:buNone/>
              <a:defRPr/>
            </a:lvl5pPr>
            <a:lvl6pPr marL="2285650" indent="0" algn="ctr">
              <a:buNone/>
              <a:defRPr/>
            </a:lvl6pPr>
            <a:lvl7pPr marL="2742778" indent="0" algn="ctr">
              <a:buNone/>
              <a:defRPr/>
            </a:lvl7pPr>
            <a:lvl8pPr marL="3199909" indent="0" algn="ctr">
              <a:buNone/>
              <a:defRPr/>
            </a:lvl8pPr>
            <a:lvl9pPr marL="365703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9"/>
            <a:ext cx="11703050" cy="6435725"/>
          </a:xfrm>
          <a:prstGeom prst="rect">
            <a:avLst/>
          </a:prstGeom>
        </p:spPr>
        <p:txBody>
          <a:bodyPr lIns="91425" tIns="45712" rIns="91425" bIns="4571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25" tIns="45712" rIns="91425" bIns="45712" anchor="b"/>
          <a:lstStyle>
            <a:lvl1pPr marL="0" indent="0">
              <a:buNone/>
              <a:defRPr sz="2000"/>
            </a:lvl1pPr>
            <a:lvl2pPr marL="457129" indent="0">
              <a:buNone/>
              <a:defRPr sz="1800"/>
            </a:lvl2pPr>
            <a:lvl3pPr marL="914260" indent="0">
              <a:buNone/>
              <a:defRPr sz="1600"/>
            </a:lvl3pPr>
            <a:lvl4pPr marL="1371390" indent="0">
              <a:buNone/>
              <a:defRPr sz="1400"/>
            </a:lvl4pPr>
            <a:lvl5pPr marL="1828518" indent="0">
              <a:buNone/>
              <a:defRPr sz="1400"/>
            </a:lvl5pPr>
            <a:lvl6pPr marL="2285650" indent="0">
              <a:buNone/>
              <a:defRPr sz="1400"/>
            </a:lvl6pPr>
            <a:lvl7pPr marL="2742778" indent="0">
              <a:buNone/>
              <a:defRPr sz="1400"/>
            </a:lvl7pPr>
            <a:lvl8pPr marL="3199909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9"/>
            <a:ext cx="5775324" cy="6435725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9"/>
            <a:ext cx="5775324" cy="6435725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25" tIns="45712" rIns="91425" bIns="45712" anchor="b"/>
          <a:lstStyle>
            <a:lvl1pPr marL="0" indent="0">
              <a:buNone/>
              <a:defRPr sz="2400" b="1"/>
            </a:lvl1pPr>
            <a:lvl2pPr marL="457129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8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9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25" tIns="45712" rIns="91425" bIns="45712" anchor="b"/>
          <a:lstStyle>
            <a:lvl1pPr marL="0" indent="0">
              <a:buNone/>
              <a:defRPr sz="2400" b="1"/>
            </a:lvl1pPr>
            <a:lvl2pPr marL="457129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8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9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9" indent="0">
              <a:buNone/>
              <a:defRPr sz="1800"/>
            </a:lvl2pPr>
            <a:lvl3pPr marL="914260" indent="0">
              <a:buNone/>
              <a:defRPr sz="1600"/>
            </a:lvl3pPr>
            <a:lvl4pPr marL="1371390" indent="0">
              <a:buNone/>
              <a:defRPr sz="1400"/>
            </a:lvl4pPr>
            <a:lvl5pPr marL="1828518" indent="0">
              <a:buNone/>
              <a:defRPr sz="1400"/>
            </a:lvl5pPr>
            <a:lvl6pPr marL="2285650" indent="0">
              <a:buNone/>
              <a:defRPr sz="1400"/>
            </a:lvl6pPr>
            <a:lvl7pPr marL="2742778" indent="0">
              <a:buNone/>
              <a:defRPr sz="1400"/>
            </a:lvl7pPr>
            <a:lvl8pPr marL="3199909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9" y="388943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9" y="2041526"/>
            <a:ext cx="4278313" cy="6670674"/>
          </a:xfrm>
          <a:prstGeom prst="rect">
            <a:avLst/>
          </a:prstGeom>
        </p:spPr>
        <p:txBody>
          <a:bodyPr lIns="91425" tIns="45712" rIns="91425" bIns="45712"/>
          <a:lstStyle>
            <a:lvl1pPr marL="0" indent="0">
              <a:buNone/>
              <a:defRPr sz="14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9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9" y="871538"/>
            <a:ext cx="7802563" cy="5851526"/>
          </a:xfrm>
          <a:prstGeom prst="rect">
            <a:avLst/>
          </a:prstGeom>
        </p:spPr>
        <p:txBody>
          <a:bodyPr lIns="91425" tIns="45712" rIns="91425" bIns="45712"/>
          <a:lstStyle>
            <a:lvl1pPr marL="0" indent="0">
              <a:buNone/>
              <a:defRPr sz="31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9" y="7634290"/>
            <a:ext cx="7802563" cy="1144587"/>
          </a:xfrm>
          <a:prstGeom prst="rect">
            <a:avLst/>
          </a:prstGeom>
        </p:spPr>
        <p:txBody>
          <a:bodyPr lIns="91425" tIns="45712" rIns="91425" bIns="45712"/>
          <a:lstStyle>
            <a:lvl1pPr marL="0" indent="0">
              <a:buNone/>
              <a:defRPr sz="14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9"/>
            <a:ext cx="11703050" cy="6435725"/>
          </a:xfrm>
          <a:prstGeom prst="rect">
            <a:avLst/>
          </a:prstGeom>
        </p:spPr>
        <p:txBody>
          <a:bodyPr vert="eaVert" lIns="91425" tIns="45712" rIns="91425" bIns="4571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1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4" y="50801"/>
            <a:ext cx="9458325" cy="8661400"/>
          </a:xfrm>
          <a:prstGeom prst="rect">
            <a:avLst/>
          </a:prstGeom>
        </p:spPr>
        <p:txBody>
          <a:bodyPr vert="eaVert" lIns="91425" tIns="45712" rIns="91425" bIns="4571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9"/>
            <a:ext cx="9102726" cy="2492375"/>
          </a:xfrm>
          <a:prstGeom prst="rect">
            <a:avLst/>
          </a:prstGeom>
        </p:spPr>
        <p:txBody>
          <a:bodyPr lIns="91425" tIns="45712" rIns="91425" bIns="45712"/>
          <a:lstStyle>
            <a:lvl1pPr marL="0" indent="0" algn="ctr">
              <a:buNone/>
              <a:defRPr/>
            </a:lvl1pPr>
            <a:lvl2pPr marL="457129" indent="0" algn="ctr">
              <a:buNone/>
              <a:defRPr/>
            </a:lvl2pPr>
            <a:lvl3pPr marL="914260" indent="0" algn="ctr">
              <a:buNone/>
              <a:defRPr/>
            </a:lvl3pPr>
            <a:lvl4pPr marL="1371390" indent="0" algn="ctr">
              <a:buNone/>
              <a:defRPr/>
            </a:lvl4pPr>
            <a:lvl5pPr marL="1828518" indent="0" algn="ctr">
              <a:buNone/>
              <a:defRPr/>
            </a:lvl5pPr>
            <a:lvl6pPr marL="2285650" indent="0" algn="ctr">
              <a:buNone/>
              <a:defRPr/>
            </a:lvl6pPr>
            <a:lvl7pPr marL="2742778" indent="0" algn="ctr">
              <a:buNone/>
              <a:defRPr/>
            </a:lvl7pPr>
            <a:lvl8pPr marL="3199909" indent="0" algn="ctr">
              <a:buNone/>
              <a:defRPr/>
            </a:lvl8pPr>
            <a:lvl9pPr marL="365703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9"/>
            <a:ext cx="11703050" cy="6435725"/>
          </a:xfrm>
          <a:prstGeom prst="rect">
            <a:avLst/>
          </a:prstGeom>
        </p:spPr>
        <p:txBody>
          <a:bodyPr lIns="91425" tIns="45712" rIns="91425" bIns="4571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25" tIns="45712" rIns="91425" bIns="45712" anchor="b"/>
          <a:lstStyle>
            <a:lvl1pPr marL="0" indent="0">
              <a:buNone/>
              <a:defRPr sz="2000"/>
            </a:lvl1pPr>
            <a:lvl2pPr marL="457129" indent="0">
              <a:buNone/>
              <a:defRPr sz="1800"/>
            </a:lvl2pPr>
            <a:lvl3pPr marL="914260" indent="0">
              <a:buNone/>
              <a:defRPr sz="1600"/>
            </a:lvl3pPr>
            <a:lvl4pPr marL="1371390" indent="0">
              <a:buNone/>
              <a:defRPr sz="1400"/>
            </a:lvl4pPr>
            <a:lvl5pPr marL="1828518" indent="0">
              <a:buNone/>
              <a:defRPr sz="1400"/>
            </a:lvl5pPr>
            <a:lvl6pPr marL="2285650" indent="0">
              <a:buNone/>
              <a:defRPr sz="1400"/>
            </a:lvl6pPr>
            <a:lvl7pPr marL="2742778" indent="0">
              <a:buNone/>
              <a:defRPr sz="1400"/>
            </a:lvl7pPr>
            <a:lvl8pPr marL="3199909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9"/>
            <a:ext cx="5775324" cy="6435725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9"/>
            <a:ext cx="5775324" cy="6435725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25" tIns="45712" rIns="91425" bIns="45712" anchor="b"/>
          <a:lstStyle>
            <a:lvl1pPr marL="0" indent="0">
              <a:buNone/>
              <a:defRPr sz="2400" b="1"/>
            </a:lvl1pPr>
            <a:lvl2pPr marL="457129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8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9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25" tIns="45712" rIns="91425" bIns="45712" anchor="b"/>
          <a:lstStyle>
            <a:lvl1pPr marL="0" indent="0">
              <a:buNone/>
              <a:defRPr sz="2400" b="1"/>
            </a:lvl1pPr>
            <a:lvl2pPr marL="457129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8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9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9" y="388943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9" y="2041526"/>
            <a:ext cx="4278313" cy="6670674"/>
          </a:xfrm>
          <a:prstGeom prst="rect">
            <a:avLst/>
          </a:prstGeom>
        </p:spPr>
        <p:txBody>
          <a:bodyPr lIns="91425" tIns="45712" rIns="91425" bIns="45712"/>
          <a:lstStyle>
            <a:lvl1pPr marL="0" indent="0">
              <a:buNone/>
              <a:defRPr sz="14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9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9" y="871538"/>
            <a:ext cx="7802563" cy="5851526"/>
          </a:xfrm>
          <a:prstGeom prst="rect">
            <a:avLst/>
          </a:prstGeom>
        </p:spPr>
        <p:txBody>
          <a:bodyPr lIns="91425" tIns="45712" rIns="91425" bIns="45712"/>
          <a:lstStyle>
            <a:lvl1pPr marL="0" indent="0">
              <a:buNone/>
              <a:defRPr sz="31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9" y="7634290"/>
            <a:ext cx="7802563" cy="1144587"/>
          </a:xfrm>
          <a:prstGeom prst="rect">
            <a:avLst/>
          </a:prstGeom>
        </p:spPr>
        <p:txBody>
          <a:bodyPr lIns="91425" tIns="45712" rIns="91425" bIns="45712"/>
          <a:lstStyle>
            <a:lvl1pPr marL="0" indent="0">
              <a:buNone/>
              <a:defRPr sz="14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9"/>
            <a:ext cx="11703050" cy="6435725"/>
          </a:xfrm>
          <a:prstGeom prst="rect">
            <a:avLst/>
          </a:prstGeom>
        </p:spPr>
        <p:txBody>
          <a:bodyPr vert="eaVert" lIns="91425" tIns="45712" rIns="91425" bIns="4571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1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4" y="50801"/>
            <a:ext cx="9458325" cy="8661400"/>
          </a:xfrm>
          <a:prstGeom prst="rect">
            <a:avLst/>
          </a:prstGeom>
        </p:spPr>
        <p:txBody>
          <a:bodyPr vert="eaVert" lIns="91425" tIns="45712" rIns="91425" bIns="4571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9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29" indent="0" algn="ctr">
              <a:buNone/>
              <a:defRPr/>
            </a:lvl2pPr>
            <a:lvl3pPr marL="914260" indent="0" algn="ctr">
              <a:buNone/>
              <a:defRPr/>
            </a:lvl3pPr>
            <a:lvl4pPr marL="1371390" indent="0" algn="ctr">
              <a:buNone/>
              <a:defRPr/>
            </a:lvl4pPr>
            <a:lvl5pPr marL="1828518" indent="0" algn="ctr">
              <a:buNone/>
              <a:defRPr/>
            </a:lvl5pPr>
            <a:lvl6pPr marL="2285650" indent="0" algn="ctr">
              <a:buNone/>
              <a:defRPr/>
            </a:lvl6pPr>
            <a:lvl7pPr marL="2742778" indent="0" algn="ctr">
              <a:buNone/>
              <a:defRPr/>
            </a:lvl7pPr>
            <a:lvl8pPr marL="3199909" indent="0" algn="ctr">
              <a:buNone/>
              <a:defRPr/>
            </a:lvl8pPr>
            <a:lvl9pPr marL="365703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9" indent="0">
              <a:buNone/>
              <a:defRPr sz="1800"/>
            </a:lvl2pPr>
            <a:lvl3pPr marL="914260" indent="0">
              <a:buNone/>
              <a:defRPr sz="1600"/>
            </a:lvl3pPr>
            <a:lvl4pPr marL="1371390" indent="0">
              <a:buNone/>
              <a:defRPr sz="1400"/>
            </a:lvl4pPr>
            <a:lvl5pPr marL="1828518" indent="0">
              <a:buNone/>
              <a:defRPr sz="1400"/>
            </a:lvl5pPr>
            <a:lvl6pPr marL="2285650" indent="0">
              <a:buNone/>
              <a:defRPr sz="1400"/>
            </a:lvl6pPr>
            <a:lvl7pPr marL="2742778" indent="0">
              <a:buNone/>
              <a:defRPr sz="1400"/>
            </a:lvl7pPr>
            <a:lvl8pPr marL="3199909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9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8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9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9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8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9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9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8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9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9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8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9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9" y="388943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9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9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9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9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2"/>
            <a:ext cx="3209926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4" y="50802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25" tIns="45712" rIns="91425" bIns="4571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9"/>
            <a:ext cx="9102726" cy="2492375"/>
          </a:xfrm>
          <a:prstGeom prst="rect">
            <a:avLst/>
          </a:prstGeom>
        </p:spPr>
        <p:txBody>
          <a:bodyPr lIns="91425" tIns="45712" rIns="91425" bIns="45712"/>
          <a:lstStyle>
            <a:lvl1pPr marL="0" indent="0" algn="ctr">
              <a:buNone/>
              <a:defRPr/>
            </a:lvl1pPr>
            <a:lvl2pPr marL="457129" indent="0" algn="ctr">
              <a:buNone/>
              <a:defRPr/>
            </a:lvl2pPr>
            <a:lvl3pPr marL="914260" indent="0" algn="ctr">
              <a:buNone/>
              <a:defRPr/>
            </a:lvl3pPr>
            <a:lvl4pPr marL="1371390" indent="0" algn="ctr">
              <a:buNone/>
              <a:defRPr/>
            </a:lvl4pPr>
            <a:lvl5pPr marL="1828518" indent="0" algn="ctr">
              <a:buNone/>
              <a:defRPr/>
            </a:lvl5pPr>
            <a:lvl6pPr marL="2285650" indent="0" algn="ctr">
              <a:buNone/>
              <a:defRPr/>
            </a:lvl6pPr>
            <a:lvl7pPr marL="2742778" indent="0" algn="ctr">
              <a:buNone/>
              <a:defRPr/>
            </a:lvl7pPr>
            <a:lvl8pPr marL="3199909" indent="0" algn="ctr">
              <a:buNone/>
              <a:defRPr/>
            </a:lvl8pPr>
            <a:lvl9pPr marL="365703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25" tIns="45712" rIns="91425" bIns="4571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9"/>
            <a:ext cx="11703050" cy="6435725"/>
          </a:xfrm>
          <a:prstGeom prst="rect">
            <a:avLst/>
          </a:prstGeom>
        </p:spPr>
        <p:txBody>
          <a:bodyPr lIns="91425" tIns="45712" rIns="91425" bIns="4571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425" tIns="45712" rIns="91425" bIns="45712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25" tIns="45712" rIns="91425" bIns="45712" anchor="b"/>
          <a:lstStyle>
            <a:lvl1pPr marL="0" indent="0">
              <a:buNone/>
              <a:defRPr sz="2000"/>
            </a:lvl1pPr>
            <a:lvl2pPr marL="457129" indent="0">
              <a:buNone/>
              <a:defRPr sz="1800"/>
            </a:lvl2pPr>
            <a:lvl3pPr marL="914260" indent="0">
              <a:buNone/>
              <a:defRPr sz="1600"/>
            </a:lvl3pPr>
            <a:lvl4pPr marL="1371390" indent="0">
              <a:buNone/>
              <a:defRPr sz="1400"/>
            </a:lvl4pPr>
            <a:lvl5pPr marL="1828518" indent="0">
              <a:buNone/>
              <a:defRPr sz="1400"/>
            </a:lvl5pPr>
            <a:lvl6pPr marL="2285650" indent="0">
              <a:buNone/>
              <a:defRPr sz="1400"/>
            </a:lvl6pPr>
            <a:lvl7pPr marL="2742778" indent="0">
              <a:buNone/>
              <a:defRPr sz="1400"/>
            </a:lvl7pPr>
            <a:lvl8pPr marL="3199909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25" tIns="45712" rIns="91425" bIns="4571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9"/>
            <a:ext cx="5775324" cy="6435725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9"/>
            <a:ext cx="5775324" cy="6435725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25" tIns="45712" rIns="91425" bIns="45712" anchor="b"/>
          <a:lstStyle>
            <a:lvl1pPr marL="0" indent="0">
              <a:buNone/>
              <a:defRPr sz="2400" b="1"/>
            </a:lvl1pPr>
            <a:lvl2pPr marL="457129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8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9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25" tIns="45712" rIns="91425" bIns="45712" anchor="b"/>
          <a:lstStyle>
            <a:lvl1pPr marL="0" indent="0">
              <a:buNone/>
              <a:defRPr sz="2400" b="1"/>
            </a:lvl1pPr>
            <a:lvl2pPr marL="457129" indent="0">
              <a:buNone/>
              <a:defRPr sz="2000" b="1"/>
            </a:lvl2pPr>
            <a:lvl3pPr marL="914260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8" indent="0">
              <a:buNone/>
              <a:defRPr sz="1600" b="1"/>
            </a:lvl5pPr>
            <a:lvl6pPr marL="2285650" indent="0">
              <a:buNone/>
              <a:defRPr sz="1600" b="1"/>
            </a:lvl6pPr>
            <a:lvl7pPr marL="2742778" indent="0">
              <a:buNone/>
              <a:defRPr sz="1600" b="1"/>
            </a:lvl7pPr>
            <a:lvl8pPr marL="3199909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25" tIns="45712" rIns="91425" bIns="45712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9" y="388943"/>
            <a:ext cx="4278313" cy="1652587"/>
          </a:xfrm>
          <a:prstGeom prst="rect">
            <a:avLst/>
          </a:prstGeom>
        </p:spPr>
        <p:txBody>
          <a:bodyPr lIns="91425" tIns="45712" rIns="91425" bIns="45712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9" y="2041526"/>
            <a:ext cx="4278313" cy="6670674"/>
          </a:xfrm>
          <a:prstGeom prst="rect">
            <a:avLst/>
          </a:prstGeom>
        </p:spPr>
        <p:txBody>
          <a:bodyPr lIns="91425" tIns="45712" rIns="91425" bIns="45712"/>
          <a:lstStyle>
            <a:lvl1pPr marL="0" indent="0">
              <a:buNone/>
              <a:defRPr sz="14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9" y="6827839"/>
            <a:ext cx="7802563" cy="806450"/>
          </a:xfrm>
          <a:prstGeom prst="rect">
            <a:avLst/>
          </a:prstGeom>
        </p:spPr>
        <p:txBody>
          <a:bodyPr lIns="91425" tIns="45712" rIns="91425" bIns="45712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9" y="871538"/>
            <a:ext cx="7802563" cy="5851526"/>
          </a:xfrm>
          <a:prstGeom prst="rect">
            <a:avLst/>
          </a:prstGeom>
        </p:spPr>
        <p:txBody>
          <a:bodyPr lIns="91425" tIns="45712" rIns="91425" bIns="45712"/>
          <a:lstStyle>
            <a:lvl1pPr marL="0" indent="0">
              <a:buNone/>
              <a:defRPr sz="31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9" y="7634290"/>
            <a:ext cx="7802563" cy="1144587"/>
          </a:xfrm>
          <a:prstGeom prst="rect">
            <a:avLst/>
          </a:prstGeom>
        </p:spPr>
        <p:txBody>
          <a:bodyPr lIns="91425" tIns="45712" rIns="91425" bIns="45712"/>
          <a:lstStyle>
            <a:lvl1pPr marL="0" indent="0">
              <a:buNone/>
              <a:defRPr sz="14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25" tIns="45712" rIns="91425" bIns="4571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9"/>
            <a:ext cx="11703050" cy="6435725"/>
          </a:xfrm>
          <a:prstGeom prst="rect">
            <a:avLst/>
          </a:prstGeom>
        </p:spPr>
        <p:txBody>
          <a:bodyPr vert="eaVert" lIns="91425" tIns="45712" rIns="91425" bIns="4571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  <a:prstGeom prst="rect">
            <a:avLst/>
          </a:prstGeom>
        </p:spPr>
        <p:txBody>
          <a:bodyPr vert="eaVert" lIns="91425" tIns="45712" rIns="91425" bIns="4571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  <a:prstGeom prst="rect">
            <a:avLst/>
          </a:prstGeom>
        </p:spPr>
        <p:txBody>
          <a:bodyPr vert="eaVert" lIns="91425" tIns="45712" rIns="91425" bIns="4571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0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964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54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5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6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1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32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4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6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08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09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14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3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7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4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4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62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64" indent="0">
              <a:buNone/>
              <a:defRPr sz="2800" b="1"/>
            </a:lvl2pPr>
            <a:lvl3pPr marL="1300326" indent="0">
              <a:buNone/>
              <a:defRPr sz="2600" b="1"/>
            </a:lvl3pPr>
            <a:lvl4pPr marL="1950490" indent="0">
              <a:buNone/>
              <a:defRPr sz="2300" b="1"/>
            </a:lvl4pPr>
            <a:lvl5pPr marL="2600653" indent="0">
              <a:buNone/>
              <a:defRPr sz="2300" b="1"/>
            </a:lvl5pPr>
            <a:lvl6pPr marL="3250816" indent="0">
              <a:buNone/>
              <a:defRPr sz="2300" b="1"/>
            </a:lvl6pPr>
            <a:lvl7pPr marL="3900981" indent="0">
              <a:buNone/>
              <a:defRPr sz="2300" b="1"/>
            </a:lvl7pPr>
            <a:lvl8pPr marL="4551142" indent="0">
              <a:buNone/>
              <a:defRPr sz="2300" b="1"/>
            </a:lvl8pPr>
            <a:lvl9pPr marL="5201307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64" indent="0">
              <a:buNone/>
              <a:defRPr sz="2800" b="1"/>
            </a:lvl2pPr>
            <a:lvl3pPr marL="1300326" indent="0">
              <a:buNone/>
              <a:defRPr sz="2600" b="1"/>
            </a:lvl3pPr>
            <a:lvl4pPr marL="1950490" indent="0">
              <a:buNone/>
              <a:defRPr sz="2300" b="1"/>
            </a:lvl4pPr>
            <a:lvl5pPr marL="2600653" indent="0">
              <a:buNone/>
              <a:defRPr sz="2300" b="1"/>
            </a:lvl5pPr>
            <a:lvl6pPr marL="3250816" indent="0">
              <a:buNone/>
              <a:defRPr sz="2300" b="1"/>
            </a:lvl6pPr>
            <a:lvl7pPr marL="3900981" indent="0">
              <a:buNone/>
              <a:defRPr sz="2300" b="1"/>
            </a:lvl7pPr>
            <a:lvl8pPr marL="4551142" indent="0">
              <a:buNone/>
              <a:defRPr sz="2300" b="1"/>
            </a:lvl8pPr>
            <a:lvl9pPr marL="5201307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935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517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955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2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164" indent="0">
              <a:buNone/>
              <a:defRPr sz="1700"/>
            </a:lvl2pPr>
            <a:lvl3pPr marL="1300326" indent="0">
              <a:buNone/>
              <a:defRPr sz="1400"/>
            </a:lvl3pPr>
            <a:lvl4pPr marL="1950490" indent="0">
              <a:buNone/>
              <a:defRPr sz="1300"/>
            </a:lvl4pPr>
            <a:lvl5pPr marL="2600653" indent="0">
              <a:buNone/>
              <a:defRPr sz="1300"/>
            </a:lvl5pPr>
            <a:lvl6pPr marL="3250816" indent="0">
              <a:buNone/>
              <a:defRPr sz="1300"/>
            </a:lvl6pPr>
            <a:lvl7pPr marL="3900981" indent="0">
              <a:buNone/>
              <a:defRPr sz="1300"/>
            </a:lvl7pPr>
            <a:lvl8pPr marL="4551142" indent="0">
              <a:buNone/>
              <a:defRPr sz="1300"/>
            </a:lvl8pPr>
            <a:lvl9pPr marL="520130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723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164" indent="0">
              <a:buNone/>
              <a:defRPr sz="4000"/>
            </a:lvl2pPr>
            <a:lvl3pPr marL="1300326" indent="0">
              <a:buNone/>
              <a:defRPr sz="3400"/>
            </a:lvl3pPr>
            <a:lvl4pPr marL="1950490" indent="0">
              <a:buNone/>
              <a:defRPr sz="2800"/>
            </a:lvl4pPr>
            <a:lvl5pPr marL="2600653" indent="0">
              <a:buNone/>
              <a:defRPr sz="2800"/>
            </a:lvl5pPr>
            <a:lvl6pPr marL="3250816" indent="0">
              <a:buNone/>
              <a:defRPr sz="2800"/>
            </a:lvl6pPr>
            <a:lvl7pPr marL="3900981" indent="0">
              <a:buNone/>
              <a:defRPr sz="2800"/>
            </a:lvl7pPr>
            <a:lvl8pPr marL="4551142" indent="0">
              <a:buNone/>
              <a:defRPr sz="2800"/>
            </a:lvl8pPr>
            <a:lvl9pPr marL="5201307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164" indent="0">
              <a:buNone/>
              <a:defRPr sz="1700"/>
            </a:lvl2pPr>
            <a:lvl3pPr marL="1300326" indent="0">
              <a:buNone/>
              <a:defRPr sz="1400"/>
            </a:lvl3pPr>
            <a:lvl4pPr marL="1950490" indent="0">
              <a:buNone/>
              <a:defRPr sz="1300"/>
            </a:lvl4pPr>
            <a:lvl5pPr marL="2600653" indent="0">
              <a:buNone/>
              <a:defRPr sz="1300"/>
            </a:lvl5pPr>
            <a:lvl6pPr marL="3250816" indent="0">
              <a:buNone/>
              <a:defRPr sz="1300"/>
            </a:lvl6pPr>
            <a:lvl7pPr marL="3900981" indent="0">
              <a:buNone/>
              <a:defRPr sz="1300"/>
            </a:lvl7pPr>
            <a:lvl8pPr marL="4551142" indent="0">
              <a:buNone/>
              <a:defRPr sz="1300"/>
            </a:lvl8pPr>
            <a:lvl9pPr marL="520130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81402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1977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0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0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240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354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9" y="388943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9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9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9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9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2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12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110" indent="-380941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031" indent="-380941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2974" indent="-317449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406" indent="-317449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1838" indent="-317449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8968" indent="-317449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096" indent="-317449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225" indent="-317449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0356" indent="-317449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2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13" cstate="print"/>
          <a:srcRect l="1332" t="21324" r="708" b="23364"/>
          <a:stretch>
            <a:fillRect/>
          </a:stretch>
        </p:blipFill>
        <p:spPr bwMode="auto">
          <a:xfrm>
            <a:off x="10515600" y="9064626"/>
            <a:ext cx="2438400" cy="688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76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12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110" indent="-380941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031" indent="-380941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2974" indent="-317449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406" indent="-317449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1838" indent="-317449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8968" indent="-317449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096" indent="-317449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225" indent="-317449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0356" indent="-317449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24" r="708" b="23364"/>
          <a:stretch>
            <a:fillRect/>
          </a:stretch>
        </p:blipFill>
        <p:spPr bwMode="auto">
          <a:xfrm>
            <a:off x="10515600" y="9064626"/>
            <a:ext cx="2438400" cy="688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099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12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4904" indent="-380941" algn="l" rtl="0" eaLnBrk="0" fontAlgn="base" hangingPunct="0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2824" indent="-380941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3765" indent="-317449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197" indent="-317449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2629" indent="-317449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69761" indent="-317449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6888" indent="-317449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019" indent="-317449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150" indent="-317449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12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4904" indent="-380941" algn="l" rtl="0" eaLnBrk="0" fontAlgn="base" hangingPunct="0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2824" indent="-380941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3765" indent="-317449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197" indent="-317449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2629" indent="-317449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69761" indent="-317449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6888" indent="-317449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019" indent="-317449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150" indent="-317449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2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12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110" indent="-380941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031" indent="-380941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2974" indent="-317449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406" indent="-317449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1838" indent="-317449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8968" indent="-317449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096" indent="-317449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225" indent="-317449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0356" indent="-317449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 userDrawn="1"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129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2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39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51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8864" indent="-571412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295" indent="-571412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7727" indent="-571412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159" indent="-571412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6591" indent="-571412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3722" indent="-571412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0849" indent="-571412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7981" indent="-571412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111" indent="-571412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0"/>
            <a:ext cx="11704320" cy="1060376"/>
          </a:xfrm>
          <a:prstGeom prst="rect">
            <a:avLst/>
          </a:prstGeom>
        </p:spPr>
        <p:txBody>
          <a:bodyPr vert="horz" lIns="130032" tIns="65017" rIns="130032" bIns="6501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4"/>
            <a:ext cx="11704320" cy="6436925"/>
          </a:xfrm>
          <a:prstGeom prst="rect">
            <a:avLst/>
          </a:prstGeom>
        </p:spPr>
        <p:txBody>
          <a:bodyPr vert="horz" lIns="130032" tIns="65017" rIns="130032" bIns="650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6"/>
            <a:ext cx="3034453" cy="519289"/>
          </a:xfrm>
          <a:prstGeom prst="rect">
            <a:avLst/>
          </a:prstGeom>
        </p:spPr>
        <p:txBody>
          <a:bodyPr vert="horz" lIns="130032" tIns="65017" rIns="130032" bIns="65017" rtlCol="0" anchor="ctr"/>
          <a:lstStyle>
            <a:lvl1pPr algn="l" defTabSz="1300326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14/04/2020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8" y="9040146"/>
            <a:ext cx="4118187" cy="519289"/>
          </a:xfrm>
          <a:prstGeom prst="rect">
            <a:avLst/>
          </a:prstGeom>
        </p:spPr>
        <p:txBody>
          <a:bodyPr vert="horz" lIns="130032" tIns="65017" rIns="130032" bIns="65017" rtlCol="0" anchor="ctr"/>
          <a:lstStyle>
            <a:lvl1pPr algn="ctr" defTabSz="1300326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6"/>
            <a:ext cx="3034453" cy="519289"/>
          </a:xfrm>
          <a:prstGeom prst="rect">
            <a:avLst/>
          </a:prstGeom>
        </p:spPr>
        <p:txBody>
          <a:bodyPr vert="horz" lIns="130032" tIns="65017" rIns="130032" bIns="65017" rtlCol="0" anchor="ctr"/>
          <a:lstStyle>
            <a:lvl1pPr algn="r" defTabSz="1300326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3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ctr" defTabSz="1300326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23" indent="-487623" algn="l" defTabSz="1300326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515" indent="-406354" algn="l" defTabSz="1300326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08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571" indent="-325081" algn="l" defTabSz="130032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736" indent="-325081" algn="l" defTabSz="1300326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5899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062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226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388" indent="-325081" algn="l" defTabSz="130032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64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26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90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653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816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981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142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307" algn="l" defTabSz="13003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2151094" y="1492424"/>
            <a:ext cx="9109012" cy="25202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GB" sz="6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Reverberation modelling </a:t>
            </a:r>
            <a:r>
              <a:rPr lang="en-GB" sz="6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– mechanical, physical and room models</a:t>
            </a:r>
            <a:endParaRPr lang="en-US" sz="66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099" y="5137720"/>
            <a:ext cx="5219701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5375846"/>
            <a:ext cx="5689600" cy="393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592030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4059" y="3177413"/>
            <a:ext cx="2347645" cy="1612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57890" y="4235795"/>
            <a:ext cx="110603" cy="110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5109430" y="3461566"/>
            <a:ext cx="110603" cy="110603"/>
          </a:xfrm>
          <a:custGeom>
            <a:avLst/>
            <a:gdLst>
              <a:gd name="connsiteX0" fmla="*/ 0 w 216024"/>
              <a:gd name="connsiteY0" fmla="*/ 0 h 216024"/>
              <a:gd name="connsiteX1" fmla="*/ 216024 w 216024"/>
              <a:gd name="connsiteY1" fmla="*/ 0 h 216024"/>
              <a:gd name="connsiteX2" fmla="*/ 216024 w 216024"/>
              <a:gd name="connsiteY2" fmla="*/ 216024 h 216024"/>
              <a:gd name="connsiteX3" fmla="*/ 0 w 216024"/>
              <a:gd name="connsiteY3" fmla="*/ 216024 h 216024"/>
              <a:gd name="connsiteX4" fmla="*/ 0 w 216024"/>
              <a:gd name="connsiteY4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4" h="216024">
                <a:moveTo>
                  <a:pt x="0" y="0"/>
                </a:moveTo>
                <a:lnTo>
                  <a:pt x="216024" y="0"/>
                </a:lnTo>
                <a:lnTo>
                  <a:pt x="216024" y="216024"/>
                </a:ln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224399" y="3177413"/>
            <a:ext cx="2350342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694468" y="4235795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4874059" y="1564432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>
          <a:xfrm flipV="1">
            <a:off x="6657890" y="2008426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18" name="Rectangle 17"/>
          <p:cNvSpPr/>
          <p:nvPr/>
        </p:nvSpPr>
        <p:spPr>
          <a:xfrm flipV="1">
            <a:off x="7224399" y="1564432"/>
            <a:ext cx="2350342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>
          <a:xfrm flipV="1">
            <a:off x="7694468" y="2008426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 flipV="1">
            <a:off x="4874059" y="4790391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0" name="Oval 29"/>
          <p:cNvSpPr/>
          <p:nvPr/>
        </p:nvSpPr>
        <p:spPr>
          <a:xfrm flipV="1">
            <a:off x="6657890" y="5234383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7224399" y="4790391"/>
            <a:ext cx="2350342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3" name="Oval 32"/>
          <p:cNvSpPr/>
          <p:nvPr/>
        </p:nvSpPr>
        <p:spPr>
          <a:xfrm flipV="1">
            <a:off x="7694468" y="5234383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08356" y="3177413"/>
            <a:ext cx="2350342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978425" y="4235795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6" name="Rectangle 35"/>
          <p:cNvSpPr/>
          <p:nvPr/>
        </p:nvSpPr>
        <p:spPr>
          <a:xfrm flipV="1">
            <a:off x="2508356" y="1564432"/>
            <a:ext cx="2350342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7" name="Oval 36"/>
          <p:cNvSpPr/>
          <p:nvPr/>
        </p:nvSpPr>
        <p:spPr>
          <a:xfrm flipV="1">
            <a:off x="2978425" y="2008426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8" name="Rectangle 37"/>
          <p:cNvSpPr/>
          <p:nvPr/>
        </p:nvSpPr>
        <p:spPr>
          <a:xfrm flipV="1">
            <a:off x="2508356" y="4790391"/>
            <a:ext cx="2350342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9" name="Oval 38"/>
          <p:cNvSpPr/>
          <p:nvPr/>
        </p:nvSpPr>
        <p:spPr>
          <a:xfrm flipV="1">
            <a:off x="2978425" y="5234383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582558" y="3177413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1366389" y="4235795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4" name="Rectangle 43"/>
          <p:cNvSpPr/>
          <p:nvPr/>
        </p:nvSpPr>
        <p:spPr>
          <a:xfrm flipV="1">
            <a:off x="9582558" y="1564432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5" name="Oval 44"/>
          <p:cNvSpPr/>
          <p:nvPr/>
        </p:nvSpPr>
        <p:spPr>
          <a:xfrm flipV="1">
            <a:off x="11366389" y="2008426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 flipV="1">
            <a:off x="9582558" y="4790391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7" name="Oval 46"/>
          <p:cNvSpPr/>
          <p:nvPr/>
        </p:nvSpPr>
        <p:spPr>
          <a:xfrm flipV="1">
            <a:off x="11366389" y="5234383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0711" y="3177413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944542" y="4235795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51" name="Rectangle 50"/>
          <p:cNvSpPr/>
          <p:nvPr/>
        </p:nvSpPr>
        <p:spPr>
          <a:xfrm flipV="1">
            <a:off x="160711" y="1564432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1944542" y="2008426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 flipV="1">
            <a:off x="160711" y="4790391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55" name="Oval 54"/>
          <p:cNvSpPr/>
          <p:nvPr/>
        </p:nvSpPr>
        <p:spPr>
          <a:xfrm flipV="1">
            <a:off x="1944542" y="5234383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kern="0" dirty="0">
                <a:solidFill>
                  <a:srgbClr val="000000"/>
                </a:solidFill>
                <a:latin typeface="Arial"/>
                <a:sym typeface="Arial" charset="0"/>
              </a:rPr>
              <a:t>Image source method</a:t>
            </a:r>
            <a:endParaRPr lang="en-US" sz="4000" b="1" dirty="0">
              <a:latin typeface="Times New Roman"/>
              <a:ea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02001" y="6488371"/>
            <a:ext cx="7920880" cy="230831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room with multiple mirror images in two dimensions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corresponding to reflections of sound source off of the walls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9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295" y="5006413"/>
            <a:ext cx="2347645" cy="1612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965124" y="6064798"/>
            <a:ext cx="110603" cy="110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5427234" y="5290567"/>
            <a:ext cx="110603" cy="110603"/>
          </a:xfrm>
          <a:custGeom>
            <a:avLst/>
            <a:gdLst>
              <a:gd name="connsiteX0" fmla="*/ 0 w 216024"/>
              <a:gd name="connsiteY0" fmla="*/ 0 h 216024"/>
              <a:gd name="connsiteX1" fmla="*/ 216024 w 216024"/>
              <a:gd name="connsiteY1" fmla="*/ 0 h 216024"/>
              <a:gd name="connsiteX2" fmla="*/ 216024 w 216024"/>
              <a:gd name="connsiteY2" fmla="*/ 216024 h 216024"/>
              <a:gd name="connsiteX3" fmla="*/ 0 w 216024"/>
              <a:gd name="connsiteY3" fmla="*/ 216024 h 216024"/>
              <a:gd name="connsiteX4" fmla="*/ 0 w 216024"/>
              <a:gd name="connsiteY4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4" h="216024">
                <a:moveTo>
                  <a:pt x="0" y="0"/>
                </a:moveTo>
                <a:lnTo>
                  <a:pt x="216024" y="0"/>
                </a:lnTo>
                <a:lnTo>
                  <a:pt x="216024" y="216024"/>
                </a:ln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531634" y="5006413"/>
            <a:ext cx="2350342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8001704" y="6064798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5181295" y="3393435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>
          <a:xfrm flipV="1">
            <a:off x="6965124" y="3837426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18" name="Rectangle 17"/>
          <p:cNvSpPr/>
          <p:nvPr/>
        </p:nvSpPr>
        <p:spPr>
          <a:xfrm flipV="1">
            <a:off x="7531634" y="3393435"/>
            <a:ext cx="2350342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>
          <a:xfrm flipV="1">
            <a:off x="8001704" y="3837426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 flipV="1">
            <a:off x="5181295" y="6619392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0" name="Oval 29"/>
          <p:cNvSpPr/>
          <p:nvPr/>
        </p:nvSpPr>
        <p:spPr>
          <a:xfrm flipV="1">
            <a:off x="6965124" y="7063384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7531634" y="6619392"/>
            <a:ext cx="2350342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3" name="Oval 32"/>
          <p:cNvSpPr/>
          <p:nvPr/>
        </p:nvSpPr>
        <p:spPr>
          <a:xfrm flipV="1">
            <a:off x="8001704" y="7063384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15590" y="5006413"/>
            <a:ext cx="2350342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285659" y="6064798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6" name="Rectangle 35"/>
          <p:cNvSpPr/>
          <p:nvPr/>
        </p:nvSpPr>
        <p:spPr>
          <a:xfrm flipV="1">
            <a:off x="2815590" y="3393435"/>
            <a:ext cx="2350342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7" name="Oval 36"/>
          <p:cNvSpPr/>
          <p:nvPr/>
        </p:nvSpPr>
        <p:spPr>
          <a:xfrm flipV="1">
            <a:off x="3285659" y="3837426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8" name="Rectangle 37"/>
          <p:cNvSpPr/>
          <p:nvPr/>
        </p:nvSpPr>
        <p:spPr>
          <a:xfrm flipV="1">
            <a:off x="2815590" y="6619392"/>
            <a:ext cx="2350342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39" name="Oval 38"/>
          <p:cNvSpPr/>
          <p:nvPr/>
        </p:nvSpPr>
        <p:spPr>
          <a:xfrm flipV="1">
            <a:off x="3285659" y="7063384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889792" y="5006413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1673623" y="6064798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4" name="Rectangle 43"/>
          <p:cNvSpPr/>
          <p:nvPr/>
        </p:nvSpPr>
        <p:spPr>
          <a:xfrm flipV="1">
            <a:off x="9889792" y="3393435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5" name="Oval 44"/>
          <p:cNvSpPr/>
          <p:nvPr/>
        </p:nvSpPr>
        <p:spPr>
          <a:xfrm flipV="1">
            <a:off x="11673623" y="3837426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 flipV="1">
            <a:off x="9889792" y="6619392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7" name="Oval 46"/>
          <p:cNvSpPr/>
          <p:nvPr/>
        </p:nvSpPr>
        <p:spPr>
          <a:xfrm flipV="1">
            <a:off x="11673623" y="7063384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7945" y="5006413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251776" y="6064798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51" name="Rectangle 50"/>
          <p:cNvSpPr/>
          <p:nvPr/>
        </p:nvSpPr>
        <p:spPr>
          <a:xfrm flipV="1">
            <a:off x="467945" y="3393435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2251776" y="3837426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 flipV="1">
            <a:off x="467945" y="6619392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55" name="Oval 54"/>
          <p:cNvSpPr/>
          <p:nvPr/>
        </p:nvSpPr>
        <p:spPr>
          <a:xfrm flipV="1">
            <a:off x="2251776" y="7063384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18002" y="2778965"/>
            <a:ext cx="5120000" cy="512000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73477" y="1780456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957308" y="2838838"/>
            <a:ext cx="110603" cy="110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523817" y="1780456"/>
            <a:ext cx="2350342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93886" y="2838838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807774" y="1780456"/>
            <a:ext cx="2350342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277844" y="2838838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881977" y="1780456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665806" y="2838838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0130" y="1780456"/>
            <a:ext cx="2347645" cy="1612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243961" y="2838838"/>
            <a:ext cx="110603" cy="1106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53" name="Title 52"/>
          <p:cNvSpPr>
            <a:spLocks noGrp="1"/>
          </p:cNvSpPr>
          <p:nvPr>
            <p:ph type="title"/>
          </p:nvPr>
        </p:nvSpPr>
        <p:spPr>
          <a:xfrm>
            <a:off x="650240" y="-19744"/>
            <a:ext cx="11704320" cy="1080120"/>
          </a:xfrm>
        </p:spPr>
        <p:txBody>
          <a:bodyPr>
            <a:normAutofit/>
          </a:bodyPr>
          <a:lstStyle/>
          <a:p>
            <a:r>
              <a:rPr lang="en-US" sz="6000" kern="0" dirty="0">
                <a:solidFill>
                  <a:srgbClr val="000000"/>
                </a:solidFill>
                <a:latin typeface="Arial"/>
                <a:sym typeface="Arial" charset="0"/>
              </a:rPr>
              <a:t>Image source method</a:t>
            </a:r>
            <a:endParaRPr lang="en-US" sz="4000" b="1" dirty="0">
              <a:latin typeface="Times New Roman"/>
              <a:ea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53928" y="8553273"/>
            <a:ext cx="8003728" cy="1200329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circle drawn to indicate virtual sources used for early reflections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A2F6-48DB-413C-B5D4-8756323F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Reverb </a:t>
            </a:r>
            <a:r>
              <a:rPr lang="en-GB" dirty="0" err="1"/>
              <a:t>modeling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2168-8D33-42BB-B74B-0E66040C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Physical</a:t>
            </a:r>
          </a:p>
          <a:p>
            <a:pPr lvl="1"/>
            <a:r>
              <a:rPr lang="en-GB" dirty="0"/>
              <a:t>Reverberation chambers</a:t>
            </a:r>
          </a:p>
          <a:p>
            <a:r>
              <a:rPr lang="en-GB" dirty="0"/>
              <a:t>Mechanical &amp; physical</a:t>
            </a:r>
          </a:p>
          <a:p>
            <a:pPr lvl="1"/>
            <a:r>
              <a:rPr lang="en-GB" dirty="0"/>
              <a:t>Reverberation chambers</a:t>
            </a:r>
          </a:p>
          <a:p>
            <a:pPr lvl="1"/>
            <a:r>
              <a:rPr lang="en-GB" dirty="0"/>
              <a:t>Spring reverb</a:t>
            </a:r>
          </a:p>
          <a:p>
            <a:pPr lvl="1"/>
            <a:r>
              <a:rPr lang="en-GB" dirty="0"/>
              <a:t>Plate reverb</a:t>
            </a:r>
          </a:p>
          <a:p>
            <a:r>
              <a:rPr lang="en-GB" dirty="0"/>
              <a:t>Room </a:t>
            </a:r>
            <a:r>
              <a:rPr lang="en-GB" dirty="0" err="1"/>
              <a:t>modeling</a:t>
            </a:r>
            <a:endParaRPr lang="en-GB" dirty="0"/>
          </a:p>
          <a:p>
            <a:pPr lvl="1"/>
            <a:r>
              <a:rPr lang="en-GB" dirty="0"/>
              <a:t>Ray tracing, Beam tracing, Finite boundaries</a:t>
            </a:r>
          </a:p>
          <a:p>
            <a:pPr lvl="1"/>
            <a:r>
              <a:rPr lang="en-GB" dirty="0"/>
              <a:t>Image source method</a:t>
            </a:r>
          </a:p>
        </p:txBody>
      </p:sp>
    </p:spTree>
    <p:extLst>
      <p:ext uri="{BB962C8B-B14F-4D97-AF65-F5344CB8AC3E}">
        <p14:creationId xmlns:p14="http://schemas.microsoft.com/office/powerpoint/2010/main" val="24225520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3196-6624-4869-A8DE-FDF6875F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Reverberation chambers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B73B-53C4-4A94-B343-A0B55F20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Studios use rooms to add reverb to recordings</a:t>
            </a:r>
          </a:p>
          <a:p>
            <a:r>
              <a:rPr lang="en-GB" dirty="0"/>
              <a:t>Elevator shafts and stairwells work as highly reverberant environments</a:t>
            </a:r>
          </a:p>
          <a:p>
            <a:r>
              <a:rPr lang="en-GB" dirty="0"/>
              <a:t>Reverb controlled by adding some absorptive materials</a:t>
            </a:r>
          </a:p>
          <a:p>
            <a:pPr lvl="1"/>
            <a:r>
              <a:rPr lang="en-GB" dirty="0"/>
              <a:t>Curtains can be drawn across more reflective surfaces</a:t>
            </a:r>
          </a:p>
        </p:txBody>
      </p:sp>
    </p:spTree>
    <p:extLst>
      <p:ext uri="{BB962C8B-B14F-4D97-AF65-F5344CB8AC3E}">
        <p14:creationId xmlns:p14="http://schemas.microsoft.com/office/powerpoint/2010/main" val="2591468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A2AB-C215-4E55-9BFF-C6CE481D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Reverbs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0170-FF3E-43B6-9DD0-7FA36D68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0300"/>
            <a:ext cx="13004800" cy="8547100"/>
          </a:xfrm>
        </p:spPr>
        <p:txBody>
          <a:bodyPr/>
          <a:lstStyle/>
          <a:p>
            <a:r>
              <a:rPr lang="en-GB" sz="3600" dirty="0"/>
              <a:t>used in </a:t>
            </a:r>
            <a:r>
              <a:rPr lang="en-GB" sz="3600" dirty="0" err="1"/>
              <a:t>Hammand</a:t>
            </a:r>
            <a:r>
              <a:rPr lang="en-GB" sz="3600" dirty="0"/>
              <a:t> organs and many guitar amplifiers</a:t>
            </a:r>
          </a:p>
          <a:p>
            <a:r>
              <a:rPr lang="en-GB" sz="3600" dirty="0"/>
              <a:t>Spring enclosed in metal box, reverb pan</a:t>
            </a:r>
          </a:p>
          <a:p>
            <a:pPr lvl="1"/>
            <a:r>
              <a:rPr lang="en-GB" sz="3200" dirty="0"/>
              <a:t>pan takes audio and produces reverberated version</a:t>
            </a:r>
          </a:p>
          <a:p>
            <a:pPr lvl="1"/>
            <a:r>
              <a:rPr lang="en-GB" sz="3200" dirty="0"/>
              <a:t>mixed with dry signal</a:t>
            </a:r>
          </a:p>
          <a:p>
            <a:r>
              <a:rPr lang="en-GB" sz="3600" dirty="0"/>
              <a:t>transducer converts energy in one form to another</a:t>
            </a:r>
          </a:p>
          <a:p>
            <a:pPr lvl="1"/>
            <a:r>
              <a:rPr lang="en-GB" sz="3200" dirty="0"/>
              <a:t>Spring driven at one end by input audio signal</a:t>
            </a:r>
          </a:p>
          <a:p>
            <a:pPr lvl="2"/>
            <a:r>
              <a:rPr lang="en-GB" sz="2800" dirty="0"/>
              <a:t>Electrical energy converted to mechanical energy</a:t>
            </a:r>
          </a:p>
          <a:p>
            <a:pPr lvl="1"/>
            <a:r>
              <a:rPr lang="en-GB" sz="3200" dirty="0"/>
              <a:t>Pickup records vibrations on other end of spring</a:t>
            </a:r>
          </a:p>
          <a:p>
            <a:pPr lvl="2"/>
            <a:r>
              <a:rPr lang="en-GB" sz="2800" dirty="0"/>
              <a:t>Mechanical energy back to electrical energy</a:t>
            </a:r>
          </a:p>
          <a:p>
            <a:pPr lvl="1"/>
            <a:r>
              <a:rPr lang="en-GB" sz="3200" dirty="0"/>
              <a:t>other transducers are pickups on guitar, microphones, speakers..</a:t>
            </a:r>
          </a:p>
          <a:p>
            <a:r>
              <a:rPr lang="en-GB" sz="3600" dirty="0"/>
              <a:t>Waves travel and reflect through spring</a:t>
            </a:r>
          </a:p>
          <a:p>
            <a:r>
              <a:rPr lang="en-GB" sz="3600" dirty="0"/>
              <a:t>When wave arrives at end, part of wave energy reflected and stays in spring</a:t>
            </a:r>
          </a:p>
          <a:p>
            <a:pPr lvl="1"/>
            <a:r>
              <a:rPr lang="en-GB" sz="3200" dirty="0"/>
              <a:t>reflections create reverb characteristic sound</a:t>
            </a:r>
          </a:p>
        </p:txBody>
      </p:sp>
    </p:spTree>
    <p:extLst>
      <p:ext uri="{BB962C8B-B14F-4D97-AF65-F5344CB8AC3E}">
        <p14:creationId xmlns:p14="http://schemas.microsoft.com/office/powerpoint/2010/main" val="1685782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A2AB-C215-4E55-9BFF-C6CE481D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Reverb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0170-FF3E-43B6-9DD0-7FA36D68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60" y="1346324"/>
            <a:ext cx="11233248" cy="4610596"/>
          </a:xfrm>
        </p:spPr>
        <p:txBody>
          <a:bodyPr/>
          <a:lstStyle/>
          <a:p>
            <a:r>
              <a:rPr lang="en-GB" sz="3200" dirty="0"/>
              <a:t>Often several springs used together</a:t>
            </a:r>
          </a:p>
          <a:p>
            <a:r>
              <a:rPr lang="en-GB" sz="3200" dirty="0"/>
              <a:t>Each spring different length or different tension to avoid uniform </a:t>
            </a:r>
            <a:r>
              <a:rPr lang="en-GB" sz="3200" dirty="0" err="1"/>
              <a:t>behavior</a:t>
            </a:r>
            <a:r>
              <a:rPr lang="en-GB" sz="3200" dirty="0"/>
              <a:t> in single spring</a:t>
            </a:r>
          </a:p>
          <a:p>
            <a:pPr lvl="1"/>
            <a:r>
              <a:rPr lang="en-GB" sz="2400" dirty="0"/>
              <a:t>reflections occur at different times</a:t>
            </a:r>
          </a:p>
          <a:p>
            <a:pPr lvl="1"/>
            <a:r>
              <a:rPr lang="en-GB" sz="2400" dirty="0"/>
              <a:t>increases 'randomness' of echoes</a:t>
            </a:r>
          </a:p>
          <a:p>
            <a:pPr lvl="1"/>
            <a:r>
              <a:rPr lang="en-GB" sz="2400" dirty="0"/>
              <a:t>spring lengths &amp; tensions are usually fixed in design process, and not left to user to control</a:t>
            </a:r>
          </a:p>
          <a:p>
            <a:r>
              <a:rPr lang="en-GB" sz="3200" dirty="0"/>
              <a:t>spring reverbs sensitive to motion</a:t>
            </a:r>
          </a:p>
          <a:p>
            <a:pPr lvl="1"/>
            <a:r>
              <a:rPr lang="en-GB" sz="2400" dirty="0"/>
              <a:t>If you drop amplifier, hear twangy, spring-like sound</a:t>
            </a:r>
          </a:p>
          <a:p>
            <a:pPr lvl="1"/>
            <a:r>
              <a:rPr lang="en-GB" sz="2400" dirty="0"/>
              <a:t>results when springs hitting case or other springs</a:t>
            </a: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08B53-3492-401E-BCE2-E67835FB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04" y="6139056"/>
            <a:ext cx="9674332" cy="34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431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DAFAD6B-6EA7-4DD2-819C-3594B024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823" y="50802"/>
            <a:ext cx="11585377" cy="927100"/>
          </a:xfrm>
        </p:spPr>
        <p:txBody>
          <a:bodyPr/>
          <a:lstStyle/>
          <a:p>
            <a:r>
              <a:rPr lang="en-US" dirty="0"/>
              <a:t>Plate Reverb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7B3ABD-5965-49AA-BB75-F01120052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1130300"/>
            <a:ext cx="6597650" cy="8547100"/>
          </a:xfrm>
        </p:spPr>
        <p:txBody>
          <a:bodyPr/>
          <a:lstStyle/>
          <a:p>
            <a:r>
              <a:rPr lang="en-GB" dirty="0"/>
              <a:t>not used widely outside of studio</a:t>
            </a:r>
          </a:p>
          <a:p>
            <a:pPr lvl="1"/>
            <a:r>
              <a:rPr lang="en-GB" dirty="0"/>
              <a:t>expensive and bulky</a:t>
            </a:r>
          </a:p>
          <a:p>
            <a:r>
              <a:rPr lang="en-GB" dirty="0"/>
              <a:t>similar to spring reverb</a:t>
            </a:r>
          </a:p>
          <a:p>
            <a:pPr lvl="1"/>
            <a:r>
              <a:rPr lang="en-GB" dirty="0"/>
              <a:t>instead of connected to springs, 2 or more transducers</a:t>
            </a:r>
          </a:p>
          <a:p>
            <a:r>
              <a:rPr lang="en-GB" dirty="0"/>
              <a:t>connected to different points on metal plate.</a:t>
            </a:r>
          </a:p>
          <a:p>
            <a:pPr lvl="1"/>
            <a:r>
              <a:rPr lang="en-GB" dirty="0"/>
              <a:t>Transducers send vibration waves throughout plate</a:t>
            </a:r>
          </a:p>
          <a:p>
            <a:pPr lvl="1"/>
            <a:r>
              <a:rPr lang="en-GB" dirty="0"/>
              <a:t>Reflections occur each time wave reaches edge of plate</a:t>
            </a:r>
          </a:p>
          <a:p>
            <a:r>
              <a:rPr lang="en-GB" dirty="0"/>
              <a:t>reverberation controlled by adjusting damping of plate</a:t>
            </a:r>
          </a:p>
          <a:p>
            <a:r>
              <a:rPr lang="en-GB" dirty="0"/>
              <a:t>and location of transducers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D1CE9-D53A-471A-B282-482E0FD96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53" r="3193" b="-1"/>
          <a:stretch/>
        </p:blipFill>
        <p:spPr>
          <a:xfrm>
            <a:off x="6597651" y="1130300"/>
            <a:ext cx="6330950" cy="8547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72796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8E0C-DAAF-4C16-920C-96C0D9AA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1" y="50802"/>
            <a:ext cx="12814300" cy="927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Other methods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CB60A-589D-4AD0-99E9-25B98117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2" y="1130300"/>
            <a:ext cx="12814300" cy="85471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many ways to create reverb effects</a:t>
            </a:r>
          </a:p>
          <a:p>
            <a:pPr lvl="1"/>
            <a:r>
              <a:rPr lang="en-GB" sz="4300" dirty="0"/>
              <a:t>not used often</a:t>
            </a:r>
          </a:p>
          <a:p>
            <a:r>
              <a:rPr lang="en-GB" dirty="0"/>
              <a:t>tape based reverb units.</a:t>
            </a:r>
          </a:p>
          <a:p>
            <a:pPr lvl="1"/>
            <a:r>
              <a:rPr lang="en-GB" sz="4300" dirty="0"/>
              <a:t>inherently periodic </a:t>
            </a:r>
            <a:r>
              <a:rPr lang="en-GB" sz="4300" dirty="0" err="1"/>
              <a:t>behavior</a:t>
            </a:r>
            <a:r>
              <a:rPr lang="en-GB" sz="4300" dirty="0"/>
              <a:t> due to tape loop</a:t>
            </a:r>
          </a:p>
          <a:p>
            <a:pPr lvl="1"/>
            <a:r>
              <a:rPr lang="en-GB" sz="4300" dirty="0"/>
              <a:t>multiple playback heads used to disguise this</a:t>
            </a:r>
          </a:p>
          <a:p>
            <a:r>
              <a:rPr lang="en-GB" dirty="0"/>
              <a:t>Other acoustical structures can be used</a:t>
            </a:r>
          </a:p>
          <a:p>
            <a:pPr lvl="1"/>
            <a:r>
              <a:rPr lang="en-GB" sz="4300" dirty="0"/>
              <a:t>pipes with microphones placed at various points</a:t>
            </a:r>
          </a:p>
          <a:p>
            <a:r>
              <a:rPr lang="en-GB" dirty="0"/>
              <a:t>interesting to create and use</a:t>
            </a:r>
          </a:p>
          <a:p>
            <a:r>
              <a:rPr lang="en-GB" dirty="0"/>
              <a:t>difficult competing against digitally based reverbs as far as simplicity and ease</a:t>
            </a:r>
          </a:p>
        </p:txBody>
      </p:sp>
    </p:spTree>
    <p:extLst>
      <p:ext uri="{BB962C8B-B14F-4D97-AF65-F5344CB8AC3E}">
        <p14:creationId xmlns:p14="http://schemas.microsoft.com/office/powerpoint/2010/main" val="17605414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Modelling</a:t>
            </a:r>
            <a:r>
              <a:rPr lang="en-US" dirty="0"/>
              <a:t> room reverberation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4903" eaLnBrk="1" hangingPunct="1"/>
            <a:r>
              <a:rPr lang="en-US" dirty="0"/>
              <a:t>Inputs include</a:t>
            </a:r>
          </a:p>
          <a:p>
            <a:pPr marL="1142822" lvl="1" eaLnBrk="1" hangingPunct="1"/>
            <a:r>
              <a:rPr lang="en-US" dirty="0">
                <a:solidFill>
                  <a:srgbClr val="0000FF"/>
                </a:solidFill>
              </a:rPr>
              <a:t>Geometry</a:t>
            </a:r>
            <a:r>
              <a:rPr lang="en-US" dirty="0"/>
              <a:t> of room</a:t>
            </a:r>
          </a:p>
          <a:p>
            <a:pPr marL="1142822" lvl="1" eaLnBrk="1" hangingPunct="1"/>
            <a:r>
              <a:rPr lang="en-US" dirty="0"/>
              <a:t>Sound </a:t>
            </a:r>
            <a:r>
              <a:rPr lang="en-US" dirty="0">
                <a:solidFill>
                  <a:srgbClr val="0000FF"/>
                </a:solidFill>
              </a:rPr>
              <a:t>source location</a:t>
            </a:r>
          </a:p>
          <a:p>
            <a:pPr marL="1142822" lvl="1" eaLnBrk="1" hangingPunct="1"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</a:rPr>
              <a:t>Listener location</a:t>
            </a:r>
          </a:p>
          <a:p>
            <a:pPr marL="1523765" lvl="2" eaLnBrk="1" hangingPunct="1">
              <a:buClr>
                <a:srgbClr val="0000FF"/>
              </a:buClr>
            </a:pPr>
            <a:endParaRPr lang="en-US" sz="1400" dirty="0">
              <a:solidFill>
                <a:srgbClr val="0000FF"/>
              </a:solidFill>
            </a:endParaRPr>
          </a:p>
          <a:p>
            <a:pPr marL="634904" eaLnBrk="1" hangingPunct="1"/>
            <a:r>
              <a:rPr lang="en-US" dirty="0"/>
              <a:t>Algorithms model specific room properties</a:t>
            </a:r>
          </a:p>
          <a:p>
            <a:pPr marL="1142824" lvl="1" eaLnBrk="1" hangingPunct="1"/>
            <a:r>
              <a:rPr lang="en-US" dirty="0"/>
              <a:t>Ray tracing techniques</a:t>
            </a:r>
          </a:p>
          <a:p>
            <a:pPr marL="1523767" lvl="2" eaLnBrk="1" hangingPunct="1"/>
            <a:r>
              <a:rPr lang="en-US" dirty="0"/>
              <a:t>follow paths of sound waves</a:t>
            </a:r>
          </a:p>
          <a:p>
            <a:pPr marL="1142824" lvl="1" eaLnBrk="1" hangingPunct="1"/>
            <a:r>
              <a:rPr lang="en-US" dirty="0"/>
              <a:t>Beam tracing</a:t>
            </a:r>
          </a:p>
          <a:p>
            <a:pPr marL="1523767" lvl="2" eaLnBrk="1" hangingPunct="1"/>
            <a:r>
              <a:rPr lang="en-US" dirty="0"/>
              <a:t>Trace beams (bundles of rays) from sources</a:t>
            </a:r>
          </a:p>
          <a:p>
            <a:pPr marL="1142824" lvl="1" eaLnBrk="1" hangingPunct="1"/>
            <a:r>
              <a:rPr lang="en-US" dirty="0"/>
              <a:t>Boundary elements methods</a:t>
            </a:r>
          </a:p>
          <a:p>
            <a:pPr marL="1523767" lvl="2" eaLnBrk="1" hangingPunct="1"/>
            <a:r>
              <a:rPr lang="en-US" dirty="0"/>
              <a:t>Solve wave equations over surfaces</a:t>
            </a:r>
          </a:p>
          <a:p>
            <a:pPr marL="1142824" lvl="1" eaLnBrk="1" hangingPunct="1"/>
            <a:r>
              <a:rPr lang="en-US" dirty="0">
                <a:solidFill>
                  <a:srgbClr val="0000FF"/>
                </a:solidFill>
              </a:rPr>
              <a:t>Image source method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130" y="2316516"/>
            <a:ext cx="5216987" cy="3584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cxnSp>
        <p:nvCxnSpPr>
          <p:cNvPr id="7" name="Straight Arrow Connector 6"/>
          <p:cNvCxnSpPr>
            <a:stCxn id="25" idx="6"/>
          </p:cNvCxnSpPr>
          <p:nvPr/>
        </p:nvCxnSpPr>
        <p:spPr>
          <a:xfrm flipV="1">
            <a:off x="4669988" y="4422697"/>
            <a:ext cx="983150" cy="368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5" idx="2"/>
            <a:endCxn id="26" idx="2"/>
          </p:cNvCxnSpPr>
          <p:nvPr/>
        </p:nvCxnSpPr>
        <p:spPr>
          <a:xfrm flipH="1" flipV="1">
            <a:off x="1228963" y="3193757"/>
            <a:ext cx="3195236" cy="159761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>
            <a:endCxn id="26" idx="2"/>
          </p:cNvCxnSpPr>
          <p:nvPr/>
        </p:nvCxnSpPr>
        <p:spPr>
          <a:xfrm flipH="1" flipV="1">
            <a:off x="1228964" y="3193756"/>
            <a:ext cx="4424172" cy="1228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TextBox 2067"/>
          <p:cNvSpPr txBox="1"/>
          <p:nvPr/>
        </p:nvSpPr>
        <p:spPr>
          <a:xfrm>
            <a:off x="4096484" y="4832342"/>
            <a:ext cx="1147008" cy="437727"/>
          </a:xfrm>
          <a:prstGeom prst="rect">
            <a:avLst/>
          </a:prstGeom>
          <a:noFill/>
        </p:spPr>
        <p:txBody>
          <a:bodyPr wrap="square" lIns="130025" tIns="65013" rIns="130025" bIns="65013" rtlCol="0">
            <a:spAutoFit/>
          </a:bodyPr>
          <a:lstStyle/>
          <a:p>
            <a:pPr marL="0" marR="0" lvl="0" indent="0" algn="l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Gill Sans" charset="0"/>
              </a:rPr>
              <a:t>Source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9646" y="3340634"/>
            <a:ext cx="1556654" cy="437727"/>
          </a:xfrm>
          <a:prstGeom prst="rect">
            <a:avLst/>
          </a:prstGeom>
          <a:noFill/>
        </p:spPr>
        <p:txBody>
          <a:bodyPr wrap="square" lIns="130025" tIns="65013" rIns="130025" bIns="65013" rtlCol="0">
            <a:spAutoFit/>
          </a:bodyPr>
          <a:lstStyle/>
          <a:p>
            <a:pPr marL="0" marR="0" lvl="0" indent="0" algn="l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Gill Sans" charset="0"/>
              </a:rPr>
              <a:t>Microphone</a:t>
            </a:r>
          </a:p>
        </p:txBody>
      </p:sp>
      <p:sp>
        <p:nvSpPr>
          <p:cNvPr id="25" name="Oval 24"/>
          <p:cNvSpPr/>
          <p:nvPr/>
        </p:nvSpPr>
        <p:spPr>
          <a:xfrm>
            <a:off x="4424204" y="4668485"/>
            <a:ext cx="245787" cy="24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983182" y="2947973"/>
            <a:ext cx="245787" cy="245787"/>
          </a:xfrm>
          <a:custGeom>
            <a:avLst/>
            <a:gdLst>
              <a:gd name="connsiteX0" fmla="*/ 0 w 216024"/>
              <a:gd name="connsiteY0" fmla="*/ 0 h 216024"/>
              <a:gd name="connsiteX1" fmla="*/ 216024 w 216024"/>
              <a:gd name="connsiteY1" fmla="*/ 0 h 216024"/>
              <a:gd name="connsiteX2" fmla="*/ 216024 w 216024"/>
              <a:gd name="connsiteY2" fmla="*/ 216024 h 216024"/>
              <a:gd name="connsiteX3" fmla="*/ 0 w 216024"/>
              <a:gd name="connsiteY3" fmla="*/ 216024 h 216024"/>
              <a:gd name="connsiteX4" fmla="*/ 0 w 216024"/>
              <a:gd name="connsiteY4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4" h="216024">
                <a:moveTo>
                  <a:pt x="0" y="0"/>
                </a:moveTo>
                <a:lnTo>
                  <a:pt x="216024" y="0"/>
                </a:lnTo>
                <a:lnTo>
                  <a:pt x="216024" y="216024"/>
                </a:ln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83109" y="2316516"/>
            <a:ext cx="5222980" cy="35843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5683109" y="4467189"/>
            <a:ext cx="1105920" cy="30720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9989" y="4832337"/>
            <a:ext cx="1147008" cy="744135"/>
          </a:xfrm>
          <a:prstGeom prst="rect">
            <a:avLst/>
          </a:prstGeom>
          <a:noFill/>
        </p:spPr>
        <p:txBody>
          <a:bodyPr wrap="square" lIns="130025" tIns="65013" rIns="130025" bIns="65013" rtlCol="0">
            <a:spAutoFit/>
          </a:bodyPr>
          <a:lstStyle/>
          <a:p>
            <a:pPr marL="0" marR="0" lvl="0" indent="0" algn="l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Gill Sans" charset="0"/>
              </a:rPr>
              <a:t>Virtual source</a:t>
            </a:r>
          </a:p>
        </p:txBody>
      </p:sp>
      <p:sp>
        <p:nvSpPr>
          <p:cNvPr id="64" name="Oval 63"/>
          <p:cNvSpPr/>
          <p:nvPr/>
        </p:nvSpPr>
        <p:spPr>
          <a:xfrm>
            <a:off x="6727709" y="4668485"/>
            <a:ext cx="245787" cy="245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25" tIns="65013" rIns="130025" bIns="65013" rtlCol="0" anchor="ctr"/>
          <a:lstStyle/>
          <a:p>
            <a:pPr marL="0" marR="0" lvl="0" indent="0" algn="ctr" defTabSz="1300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kern="0" dirty="0">
                <a:solidFill>
                  <a:srgbClr val="000000"/>
                </a:solidFill>
                <a:latin typeface="Arial"/>
                <a:sym typeface="Arial" charset="0"/>
              </a:rPr>
              <a:t>Image source method</a:t>
            </a:r>
            <a:endParaRPr lang="en-US" sz="4000" b="1" dirty="0"/>
          </a:p>
        </p:txBody>
      </p:sp>
      <p:sp>
        <p:nvSpPr>
          <p:cNvPr id="15" name="Rectangle 14"/>
          <p:cNvSpPr/>
          <p:nvPr/>
        </p:nvSpPr>
        <p:spPr>
          <a:xfrm>
            <a:off x="2829992" y="6352671"/>
            <a:ext cx="6502400" cy="2308321"/>
          </a:xfrm>
          <a:prstGeom prst="rect">
            <a:avLst/>
          </a:prstGeom>
        </p:spPr>
        <p:txBody>
          <a:bodyPr lIns="91430" tIns="45715" rIns="91430" bIns="45715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A room with source sound and microphone, and its mirror image containing a virtual source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7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19050">
          <a:solidFill>
            <a:schemeClr val="tx1"/>
          </a:solidFill>
          <a:miter lim="800000"/>
          <a:headEnd/>
          <a:tailEnd/>
        </a:ln>
      </a:spPr>
      <a:bodyPr wrap="square">
        <a:spAutoFit/>
      </a:bodyPr>
      <a:lstStyle>
        <a:defPPr>
          <a:defRPr i="1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470</Words>
  <Application>Microsoft Office PowerPoint</Application>
  <PresentationFormat>Custom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Gill Sans</vt:lpstr>
      <vt:lpstr>Lucida Grande</vt:lpstr>
      <vt:lpstr>Times New Roman</vt:lpstr>
      <vt:lpstr>Title &amp; Bullets</vt:lpstr>
      <vt:lpstr>Title &amp; Bullets 2col</vt:lpstr>
      <vt:lpstr>Title at top</vt:lpstr>
      <vt:lpstr>Title at top no logo</vt:lpstr>
      <vt:lpstr>Title &amp; Bullets no logo</vt:lpstr>
      <vt:lpstr>Blank</vt:lpstr>
      <vt:lpstr>1_Office Theme</vt:lpstr>
      <vt:lpstr>PowerPoint Presentation</vt:lpstr>
      <vt:lpstr>Reverb modeling</vt:lpstr>
      <vt:lpstr>Reverberation chambers</vt:lpstr>
      <vt:lpstr>Spring Reverbs</vt:lpstr>
      <vt:lpstr>Spring Reverb Implementation</vt:lpstr>
      <vt:lpstr>Plate Reverb</vt:lpstr>
      <vt:lpstr>Other methods</vt:lpstr>
      <vt:lpstr>Modelling room reverberation</vt:lpstr>
      <vt:lpstr>Image source method</vt:lpstr>
      <vt:lpstr>Image source method</vt:lpstr>
      <vt:lpstr>Image source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Reiss</dc:creator>
  <cp:lastModifiedBy>Josh Reiss</cp:lastModifiedBy>
  <cp:revision>1</cp:revision>
  <dcterms:created xsi:type="dcterms:W3CDTF">2020-04-11T13:22:52Z</dcterms:created>
  <dcterms:modified xsi:type="dcterms:W3CDTF">2020-04-14T09:53:42Z</dcterms:modified>
</cp:coreProperties>
</file>