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6" r:id="rId2"/>
    <p:sldMasterId id="2147483708" r:id="rId3"/>
    <p:sldMasterId id="2147483720" r:id="rId4"/>
    <p:sldMasterId id="2147483732" r:id="rId5"/>
    <p:sldMasterId id="2147483744" r:id="rId6"/>
  </p:sldMasterIdLst>
  <p:notesMasterIdLst>
    <p:notesMasterId r:id="rId41"/>
  </p:notesMasterIdLst>
  <p:sldIdLst>
    <p:sldId id="319" r:id="rId7"/>
    <p:sldId id="310" r:id="rId8"/>
    <p:sldId id="311" r:id="rId9"/>
    <p:sldId id="312" r:id="rId10"/>
    <p:sldId id="329" r:id="rId11"/>
    <p:sldId id="330" r:id="rId12"/>
    <p:sldId id="331" r:id="rId13"/>
    <p:sldId id="332" r:id="rId14"/>
    <p:sldId id="315" r:id="rId15"/>
    <p:sldId id="306" r:id="rId16"/>
    <p:sldId id="316" r:id="rId17"/>
    <p:sldId id="317" r:id="rId18"/>
    <p:sldId id="318" r:id="rId19"/>
    <p:sldId id="298" r:id="rId20"/>
    <p:sldId id="294" r:id="rId21"/>
    <p:sldId id="295" r:id="rId22"/>
    <p:sldId id="301" r:id="rId23"/>
    <p:sldId id="296" r:id="rId24"/>
    <p:sldId id="297" r:id="rId25"/>
    <p:sldId id="299" r:id="rId26"/>
    <p:sldId id="320" r:id="rId27"/>
    <p:sldId id="321" r:id="rId28"/>
    <p:sldId id="322" r:id="rId29"/>
    <p:sldId id="323" r:id="rId30"/>
    <p:sldId id="325" r:id="rId31"/>
    <p:sldId id="324" r:id="rId32"/>
    <p:sldId id="326" r:id="rId33"/>
    <p:sldId id="336" r:id="rId34"/>
    <p:sldId id="327" r:id="rId35"/>
    <p:sldId id="292" r:id="rId36"/>
    <p:sldId id="333" r:id="rId37"/>
    <p:sldId id="328" r:id="rId38"/>
    <p:sldId id="334" r:id="rId39"/>
    <p:sldId id="335" r:id="rId40"/>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6798" algn="l" rtl="0" fontAlgn="base">
      <a:spcBef>
        <a:spcPct val="0"/>
      </a:spcBef>
      <a:spcAft>
        <a:spcPct val="0"/>
      </a:spcAft>
      <a:defRPr kern="1200">
        <a:solidFill>
          <a:schemeClr val="tx1"/>
        </a:solidFill>
        <a:latin typeface="Arial" pitchFamily="34" charset="0"/>
        <a:ea typeface="+mn-ea"/>
        <a:cs typeface="+mn-cs"/>
      </a:defRPr>
    </a:lvl2pPr>
    <a:lvl3pPr marL="913603" algn="l" rtl="0" fontAlgn="base">
      <a:spcBef>
        <a:spcPct val="0"/>
      </a:spcBef>
      <a:spcAft>
        <a:spcPct val="0"/>
      </a:spcAft>
      <a:defRPr kern="1200">
        <a:solidFill>
          <a:schemeClr val="tx1"/>
        </a:solidFill>
        <a:latin typeface="Arial" pitchFamily="34" charset="0"/>
        <a:ea typeface="+mn-ea"/>
        <a:cs typeface="+mn-cs"/>
      </a:defRPr>
    </a:lvl3pPr>
    <a:lvl4pPr marL="1370410" algn="l" rtl="0" fontAlgn="base">
      <a:spcBef>
        <a:spcPct val="0"/>
      </a:spcBef>
      <a:spcAft>
        <a:spcPct val="0"/>
      </a:spcAft>
      <a:defRPr kern="1200">
        <a:solidFill>
          <a:schemeClr val="tx1"/>
        </a:solidFill>
        <a:latin typeface="Arial" pitchFamily="34" charset="0"/>
        <a:ea typeface="+mn-ea"/>
        <a:cs typeface="+mn-cs"/>
      </a:defRPr>
    </a:lvl4pPr>
    <a:lvl5pPr marL="1827211" algn="l" rtl="0" fontAlgn="base">
      <a:spcBef>
        <a:spcPct val="0"/>
      </a:spcBef>
      <a:spcAft>
        <a:spcPct val="0"/>
      </a:spcAft>
      <a:defRPr kern="1200">
        <a:solidFill>
          <a:schemeClr val="tx1"/>
        </a:solidFill>
        <a:latin typeface="Arial" pitchFamily="34" charset="0"/>
        <a:ea typeface="+mn-ea"/>
        <a:cs typeface="+mn-cs"/>
      </a:defRPr>
    </a:lvl5pPr>
    <a:lvl6pPr marL="2284011" algn="l" defTabSz="913603" rtl="0" eaLnBrk="1" latinLnBrk="0" hangingPunct="1">
      <a:defRPr kern="1200">
        <a:solidFill>
          <a:schemeClr val="tx1"/>
        </a:solidFill>
        <a:latin typeface="Arial" pitchFamily="34" charset="0"/>
        <a:ea typeface="+mn-ea"/>
        <a:cs typeface="+mn-cs"/>
      </a:defRPr>
    </a:lvl6pPr>
    <a:lvl7pPr marL="2740817" algn="l" defTabSz="913603" rtl="0" eaLnBrk="1" latinLnBrk="0" hangingPunct="1">
      <a:defRPr kern="1200">
        <a:solidFill>
          <a:schemeClr val="tx1"/>
        </a:solidFill>
        <a:latin typeface="Arial" pitchFamily="34" charset="0"/>
        <a:ea typeface="+mn-ea"/>
        <a:cs typeface="+mn-cs"/>
      </a:defRPr>
    </a:lvl7pPr>
    <a:lvl8pPr marL="3197614" algn="l" defTabSz="913603" rtl="0" eaLnBrk="1" latinLnBrk="0" hangingPunct="1">
      <a:defRPr kern="1200">
        <a:solidFill>
          <a:schemeClr val="tx1"/>
        </a:solidFill>
        <a:latin typeface="Arial" pitchFamily="34" charset="0"/>
        <a:ea typeface="+mn-ea"/>
        <a:cs typeface="+mn-cs"/>
      </a:defRPr>
    </a:lvl8pPr>
    <a:lvl9pPr marL="3654421" algn="l" defTabSz="913603"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CC"/>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9871" autoAdjust="0"/>
    <p:restoredTop sz="87361" autoAdjust="0"/>
  </p:normalViewPr>
  <p:slideViewPr>
    <p:cSldViewPr>
      <p:cViewPr varScale="1">
        <p:scale>
          <a:sx n="25" d="100"/>
          <a:sy n="25" d="100"/>
        </p:scale>
        <p:origin x="24" y="1049"/>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287631" d="250000"/>
        <a:sy n="287631" d="250000"/>
      </p:scale>
      <p:origin x="0" y="-7265"/>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0" Type="http://schemas.openxmlformats.org/officeDocument/2006/relationships/slide" Target="slides/slide14.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a:p>
        </p:txBody>
      </p:sp>
      <p:sp>
        <p:nvSpPr>
          <p:cNvPr id="2253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a:p>
        </p:txBody>
      </p:sp>
      <p:sp>
        <p:nvSpPr>
          <p:cNvPr id="3277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a:p>
        </p:txBody>
      </p:sp>
      <p:sp>
        <p:nvSpPr>
          <p:cNvPr id="2253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pPr>
              <a:defRPr/>
            </a:pPr>
            <a:fld id="{F7E21DAB-256E-4BBD-85E7-45C1C4ACE19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6798" algn="l" rtl="0" eaLnBrk="0" fontAlgn="base" hangingPunct="0">
      <a:spcBef>
        <a:spcPct val="30000"/>
      </a:spcBef>
      <a:spcAft>
        <a:spcPct val="0"/>
      </a:spcAft>
      <a:defRPr sz="1200" kern="1200">
        <a:solidFill>
          <a:schemeClr val="tx1"/>
        </a:solidFill>
        <a:latin typeface="Arial" charset="0"/>
        <a:ea typeface="+mn-ea"/>
        <a:cs typeface="+mn-cs"/>
      </a:defRPr>
    </a:lvl2pPr>
    <a:lvl3pPr marL="913603" algn="l" rtl="0" eaLnBrk="0" fontAlgn="base" hangingPunct="0">
      <a:spcBef>
        <a:spcPct val="30000"/>
      </a:spcBef>
      <a:spcAft>
        <a:spcPct val="0"/>
      </a:spcAft>
      <a:defRPr sz="1200" kern="1200">
        <a:solidFill>
          <a:schemeClr val="tx1"/>
        </a:solidFill>
        <a:latin typeface="Arial" charset="0"/>
        <a:ea typeface="+mn-ea"/>
        <a:cs typeface="+mn-cs"/>
      </a:defRPr>
    </a:lvl3pPr>
    <a:lvl4pPr marL="1370410" algn="l" rtl="0" eaLnBrk="0" fontAlgn="base" hangingPunct="0">
      <a:spcBef>
        <a:spcPct val="30000"/>
      </a:spcBef>
      <a:spcAft>
        <a:spcPct val="0"/>
      </a:spcAft>
      <a:defRPr sz="1200" kern="1200">
        <a:solidFill>
          <a:schemeClr val="tx1"/>
        </a:solidFill>
        <a:latin typeface="Arial" charset="0"/>
        <a:ea typeface="+mn-ea"/>
        <a:cs typeface="+mn-cs"/>
      </a:defRPr>
    </a:lvl4pPr>
    <a:lvl5pPr marL="1827211" algn="l" rtl="0" eaLnBrk="0" fontAlgn="base" hangingPunct="0">
      <a:spcBef>
        <a:spcPct val="30000"/>
      </a:spcBef>
      <a:spcAft>
        <a:spcPct val="0"/>
      </a:spcAft>
      <a:defRPr sz="1200" kern="1200">
        <a:solidFill>
          <a:schemeClr val="tx1"/>
        </a:solidFill>
        <a:latin typeface="Arial" charset="0"/>
        <a:ea typeface="+mn-ea"/>
        <a:cs typeface="+mn-cs"/>
      </a:defRPr>
    </a:lvl5pPr>
    <a:lvl6pPr marL="2284011" algn="l" defTabSz="913603" rtl="0" eaLnBrk="1" latinLnBrk="0" hangingPunct="1">
      <a:defRPr sz="1200" kern="1200">
        <a:solidFill>
          <a:schemeClr val="tx1"/>
        </a:solidFill>
        <a:latin typeface="+mn-lt"/>
        <a:ea typeface="+mn-ea"/>
        <a:cs typeface="+mn-cs"/>
      </a:defRPr>
    </a:lvl6pPr>
    <a:lvl7pPr marL="2740817" algn="l" defTabSz="913603" rtl="0" eaLnBrk="1" latinLnBrk="0" hangingPunct="1">
      <a:defRPr sz="1200" kern="1200">
        <a:solidFill>
          <a:schemeClr val="tx1"/>
        </a:solidFill>
        <a:latin typeface="+mn-lt"/>
        <a:ea typeface="+mn-ea"/>
        <a:cs typeface="+mn-cs"/>
      </a:defRPr>
    </a:lvl7pPr>
    <a:lvl8pPr marL="3197614" algn="l" defTabSz="913603" rtl="0" eaLnBrk="1" latinLnBrk="0" hangingPunct="1">
      <a:defRPr sz="1200" kern="1200">
        <a:solidFill>
          <a:schemeClr val="tx1"/>
        </a:solidFill>
        <a:latin typeface="+mn-lt"/>
        <a:ea typeface="+mn-ea"/>
        <a:cs typeface="+mn-cs"/>
      </a:defRPr>
    </a:lvl8pPr>
    <a:lvl9pPr marL="3654421" algn="l" defTabSz="9136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Rot="1" noChangeAspect="1" noChangeArrowheads="1" noTextEdit="1"/>
          </p:cNvSpPr>
          <p:nvPr>
            <p:ph type="sldImg"/>
          </p:nvPr>
        </p:nvSpPr>
        <p:spPr>
          <a:xfrm>
            <a:off x="992188" y="768350"/>
            <a:ext cx="5114925" cy="3836988"/>
          </a:xfrm>
          <a:solidFill>
            <a:srgbClr val="FFFFFF"/>
          </a:solidFill>
          <a:ln/>
        </p:spPr>
      </p:sp>
      <p:sp>
        <p:nvSpPr>
          <p:cNvPr id="33795" name="Rectangle 2"/>
          <p:cNvSpPr>
            <a:spLocks noGrp="1" noChangeArrowheads="1"/>
          </p:cNvSpPr>
          <p:nvPr>
            <p:ph type="body" idx="1"/>
          </p:nvPr>
        </p:nvSpPr>
        <p:spPr>
          <a:xfrm>
            <a:off x="709613" y="4860925"/>
            <a:ext cx="5680075" cy="4605338"/>
          </a:xfrm>
          <a:noFill/>
          <a:ln/>
        </p:spPr>
        <p:txBody>
          <a:bodyPr/>
          <a:lstStyle/>
          <a:p>
            <a:pPr marL="69850">
              <a:spcBef>
                <a:spcPts val="638"/>
              </a:spcBef>
            </a:pPr>
            <a:r>
              <a:rPr lang="en-US" sz="1700">
                <a:solidFill>
                  <a:srgbClr val="000000"/>
                </a:solidFill>
                <a:latin typeface="Arial" pitchFamily="34" charset="0"/>
                <a:cs typeface="Arial" pitchFamily="34" charset="0"/>
                <a:sym typeface="Arial" pitchFamily="34" charset="0"/>
              </a:rPr>
              <a:t>Parametric equalisers are digital filters used in audio for adjusting the frequency content of a sound signal. Parametric equalisers provide capabilities beyond those of graphic equalisers by allowing the adjustment of gain, center frequency, and bandwidth of each filter. In contrast, graphic equalisers only allow for the adjustemnt of the gain of each filter. </a:t>
            </a:r>
          </a:p>
          <a:p>
            <a:pPr marL="69850">
              <a:spcBef>
                <a:spcPts val="638"/>
              </a:spcBef>
            </a:pPr>
            <a:r>
              <a:rPr lang="en-US" sz="1700">
                <a:solidFill>
                  <a:srgbClr val="000000"/>
                </a:solidFill>
                <a:latin typeface="Arial" pitchFamily="34" charset="0"/>
                <a:cs typeface="Arial" pitchFamily="34" charset="0"/>
                <a:sym typeface="Arial" pitchFamily="34" charset="0"/>
              </a:rPr>
              <a:t>Typically, parametric equalisers are designed as second-order IIR filters. These filters have the drawback that because of their low order, they can present relatively large transition regions and may overlap with each other when several of them are connected in cascade. High-order IIR parametric equalisers provide much more control over the shape of each filter. In addition, the designs special case to traditional second-order parametric equalisers if the order of the filter is set to two.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Rot="1" noChangeAspect="1" noChangeArrowheads="1" noTextEdit="1"/>
          </p:cNvSpPr>
          <p:nvPr>
            <p:ph type="sldImg"/>
          </p:nvPr>
        </p:nvSpPr>
        <p:spPr>
          <a:solidFill>
            <a:srgbClr val="FFFFFF"/>
          </a:solidFill>
          <a:ln/>
        </p:spPr>
      </p:sp>
      <p:sp>
        <p:nvSpPr>
          <p:cNvPr id="23555" name="Rectangle 2"/>
          <p:cNvSpPr>
            <a:spLocks noGrp="1" noChangeArrowheads="1"/>
          </p:cNvSpPr>
          <p:nvPr>
            <p:ph type="body" idx="1"/>
          </p:nvPr>
        </p:nvSpPr>
        <p:spPr>
          <a:noFill/>
          <a:ln/>
        </p:spPr>
        <p:txBody>
          <a:bodyPr/>
          <a:lstStyle/>
          <a:p>
            <a:pPr marL="70503" eaLnBrk="1" hangingPunct="1">
              <a:spcBef>
                <a:spcPts val="637"/>
              </a:spcBef>
            </a:pPr>
            <a:r>
              <a:rPr lang="en-US" sz="1700" dirty="0">
                <a:solidFill>
                  <a:srgbClr val="000000"/>
                </a:solidFill>
                <a:cs typeface="Arial" charset="0"/>
                <a:sym typeface="Arial" charset="0"/>
              </a:rPr>
              <a:t>Returning to the first design, instead of manually increasing the filter order to better approximate a </a:t>
            </a:r>
            <a:r>
              <a:rPr lang="en-US" sz="1700" dirty="0" err="1">
                <a:solidFill>
                  <a:srgbClr val="000000"/>
                </a:solidFill>
                <a:cs typeface="Arial" charset="0"/>
                <a:sym typeface="Arial" charset="0"/>
              </a:rPr>
              <a:t>brickwall</a:t>
            </a:r>
            <a:r>
              <a:rPr lang="en-US" sz="1700" dirty="0">
                <a:solidFill>
                  <a:srgbClr val="000000"/>
                </a:solidFill>
                <a:cs typeface="Arial" charset="0"/>
                <a:sym typeface="Arial" charset="0"/>
              </a:rPr>
              <a:t> filter, we can specify the desired shape and design a filter of minimum-order that meets such specifications. To specify the shape, in addition to the bandwidth BW and corresponding gain GBW, we specify a </a:t>
            </a:r>
            <a:r>
              <a:rPr lang="en-US" sz="1700" dirty="0" err="1">
                <a:solidFill>
                  <a:srgbClr val="000000"/>
                </a:solidFill>
                <a:cs typeface="Arial" charset="0"/>
                <a:sym typeface="Arial" charset="0"/>
              </a:rPr>
              <a:t>passband</a:t>
            </a:r>
            <a:r>
              <a:rPr lang="en-US" sz="1700" dirty="0">
                <a:solidFill>
                  <a:srgbClr val="000000"/>
                </a:solidFill>
                <a:cs typeface="Arial" charset="0"/>
                <a:sym typeface="Arial" charset="0"/>
              </a:rPr>
              <a:t> bandwidth </a:t>
            </a:r>
            <a:r>
              <a:rPr lang="en-US" sz="1700" dirty="0" err="1">
                <a:solidFill>
                  <a:srgbClr val="000000"/>
                </a:solidFill>
                <a:cs typeface="Arial" charset="0"/>
                <a:sym typeface="Arial" charset="0"/>
              </a:rPr>
              <a:t>BWp</a:t>
            </a:r>
            <a:r>
              <a:rPr lang="en-US" sz="1700" dirty="0">
                <a:solidFill>
                  <a:srgbClr val="000000"/>
                </a:solidFill>
                <a:cs typeface="Arial" charset="0"/>
                <a:sym typeface="Arial" charset="0"/>
              </a:rPr>
              <a:t> and corresponding gain </a:t>
            </a:r>
            <a:r>
              <a:rPr lang="en-US" sz="1700" dirty="0" err="1">
                <a:solidFill>
                  <a:srgbClr val="000000"/>
                </a:solidFill>
                <a:cs typeface="Arial" charset="0"/>
                <a:sym typeface="Arial" charset="0"/>
              </a:rPr>
              <a:t>Gp</a:t>
            </a:r>
            <a:r>
              <a:rPr lang="en-US" sz="1700" dirty="0">
                <a:solidFill>
                  <a:srgbClr val="000000"/>
                </a:solidFill>
                <a:cs typeface="Arial" charset="0"/>
                <a:sym typeface="Arial" charset="0"/>
              </a:rPr>
              <a:t>. It would also be possible to specify a </a:t>
            </a:r>
            <a:r>
              <a:rPr lang="en-US" sz="1700" dirty="0" err="1">
                <a:solidFill>
                  <a:srgbClr val="000000"/>
                </a:solidFill>
                <a:cs typeface="Arial" charset="0"/>
                <a:sym typeface="Arial" charset="0"/>
              </a:rPr>
              <a:t>stopband</a:t>
            </a:r>
            <a:r>
              <a:rPr lang="en-US" sz="1700" dirty="0">
                <a:solidFill>
                  <a:srgbClr val="000000"/>
                </a:solidFill>
                <a:cs typeface="Arial" charset="0"/>
                <a:sym typeface="Arial" charset="0"/>
              </a:rPr>
              <a:t> bandwidth and corresponding gain. </a:t>
            </a:r>
          </a:p>
          <a:p>
            <a:pPr marL="70503" eaLnBrk="1" hangingPunct="1">
              <a:spcBef>
                <a:spcPts val="637"/>
              </a:spcBef>
            </a:pPr>
            <a:r>
              <a:rPr lang="en-US" sz="1700" dirty="0">
                <a:solidFill>
                  <a:srgbClr val="000000"/>
                </a:solidFill>
                <a:cs typeface="Arial" charset="0"/>
                <a:sym typeface="Arial" charset="0"/>
              </a:rPr>
              <a:t>Notice that we specified that we wanted a Butterworth (i.e. a maximally flat) design. If we allow for </a:t>
            </a:r>
            <a:r>
              <a:rPr lang="en-US" sz="1700" dirty="0" err="1">
                <a:solidFill>
                  <a:srgbClr val="000000"/>
                </a:solidFill>
                <a:cs typeface="Arial" charset="0"/>
                <a:sym typeface="Arial" charset="0"/>
              </a:rPr>
              <a:t>passband</a:t>
            </a:r>
            <a:r>
              <a:rPr lang="en-US" sz="1700" dirty="0">
                <a:solidFill>
                  <a:srgbClr val="000000"/>
                </a:solidFill>
                <a:cs typeface="Arial" charset="0"/>
                <a:sym typeface="Arial" charset="0"/>
              </a:rPr>
              <a:t> ripples, we can design a </a:t>
            </a:r>
            <a:r>
              <a:rPr lang="en-US" sz="1700" dirty="0" err="1">
                <a:solidFill>
                  <a:srgbClr val="000000"/>
                </a:solidFill>
                <a:cs typeface="Arial" charset="0"/>
                <a:sym typeface="Arial" charset="0"/>
              </a:rPr>
              <a:t>Chebyshev</a:t>
            </a:r>
            <a:r>
              <a:rPr lang="en-US" sz="1700" dirty="0">
                <a:solidFill>
                  <a:srgbClr val="000000"/>
                </a:solidFill>
                <a:cs typeface="Arial" charset="0"/>
                <a:sym typeface="Arial" charset="0"/>
              </a:rPr>
              <a:t> Type I filter instead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Rot="1" noChangeAspect="1" noChangeArrowheads="1" noTextEdit="1"/>
          </p:cNvSpPr>
          <p:nvPr>
            <p:ph type="sldImg"/>
          </p:nvPr>
        </p:nvSpPr>
        <p:spPr>
          <a:solidFill>
            <a:srgbClr val="FFFFFF"/>
          </a:solidFill>
          <a:ln/>
        </p:spPr>
      </p:sp>
      <p:sp>
        <p:nvSpPr>
          <p:cNvPr id="24579" name="Rectangle 2"/>
          <p:cNvSpPr>
            <a:spLocks noGrp="1" noChangeArrowheads="1"/>
          </p:cNvSpPr>
          <p:nvPr>
            <p:ph type="body" idx="1"/>
          </p:nvPr>
        </p:nvSpPr>
        <p:spPr>
          <a:noFill/>
          <a:ln/>
        </p:spPr>
        <p:txBody>
          <a:bodyPr/>
          <a:lstStyle/>
          <a:p>
            <a:pPr marL="70503" eaLnBrk="1" hangingPunct="1">
              <a:spcBef>
                <a:spcPts val="637"/>
              </a:spcBef>
            </a:pPr>
            <a:r>
              <a:rPr lang="en-US" sz="1700" dirty="0">
                <a:solidFill>
                  <a:srgbClr val="000000"/>
                </a:solidFill>
                <a:cs typeface="Arial" charset="0"/>
                <a:sym typeface="Arial" charset="0"/>
              </a:rPr>
              <a:t>In this case, the tradeoff occurs between ripples and filter order.</a:t>
            </a:r>
          </a:p>
          <a:p>
            <a:pPr marL="70503" eaLnBrk="1" hangingPunct="1">
              <a:spcBef>
                <a:spcPts val="637"/>
              </a:spcBef>
            </a:pPr>
            <a:r>
              <a:rPr lang="en-US" sz="1700" dirty="0" err="1">
                <a:solidFill>
                  <a:srgbClr val="000000"/>
                </a:solidFill>
                <a:cs typeface="Arial" charset="0"/>
                <a:sym typeface="Arial" charset="0"/>
              </a:rPr>
              <a:t>bord</a:t>
            </a:r>
            <a:r>
              <a:rPr lang="en-US" sz="1700" dirty="0">
                <a:solidFill>
                  <a:srgbClr val="000000"/>
                </a:solidFill>
                <a:cs typeface="Arial" charset="0"/>
                <a:sym typeface="Arial" charset="0"/>
              </a:rPr>
              <a:t> = order(h) % Order of Butterworth design </a:t>
            </a:r>
          </a:p>
          <a:p>
            <a:pPr marL="70503" eaLnBrk="1" hangingPunct="1">
              <a:spcBef>
                <a:spcPts val="637"/>
              </a:spcBef>
            </a:pPr>
            <a:r>
              <a:rPr lang="en-US" sz="1700" dirty="0">
                <a:solidFill>
                  <a:srgbClr val="000000"/>
                </a:solidFill>
                <a:cs typeface="Arial" charset="0"/>
                <a:sym typeface="Arial" charset="0"/>
              </a:rPr>
              <a:t>cord = order(h1) % Order of </a:t>
            </a:r>
            <a:r>
              <a:rPr lang="en-US" sz="1700" dirty="0" err="1">
                <a:solidFill>
                  <a:srgbClr val="000000"/>
                </a:solidFill>
                <a:cs typeface="Arial" charset="0"/>
                <a:sym typeface="Arial" charset="0"/>
              </a:rPr>
              <a:t>Chebyshev</a:t>
            </a:r>
            <a:r>
              <a:rPr lang="en-US" sz="1700" dirty="0">
                <a:solidFill>
                  <a:srgbClr val="000000"/>
                </a:solidFill>
                <a:cs typeface="Arial" charset="0"/>
                <a:sym typeface="Arial" charset="0"/>
              </a:rPr>
              <a:t> Type I design </a:t>
            </a:r>
          </a:p>
          <a:p>
            <a:pPr marL="70503" eaLnBrk="1" hangingPunct="1">
              <a:spcBef>
                <a:spcPts val="637"/>
              </a:spcBef>
            </a:pPr>
            <a:r>
              <a:rPr lang="en-US" sz="1700" dirty="0">
                <a:solidFill>
                  <a:srgbClr val="000000"/>
                </a:solidFill>
                <a:cs typeface="Arial" charset="0"/>
                <a:sym typeface="Arial" charset="0"/>
              </a:rPr>
              <a:t>------------</a:t>
            </a:r>
          </a:p>
          <a:p>
            <a:pPr marL="70503" eaLnBrk="1" hangingPunct="1">
              <a:spcBef>
                <a:spcPts val="637"/>
              </a:spcBef>
            </a:pPr>
            <a:r>
              <a:rPr lang="en-US" sz="1700" dirty="0" err="1">
                <a:solidFill>
                  <a:srgbClr val="000000"/>
                </a:solidFill>
                <a:cs typeface="Arial" charset="0"/>
                <a:sym typeface="Arial" charset="0"/>
              </a:rPr>
              <a:t>bord</a:t>
            </a:r>
            <a:r>
              <a:rPr lang="en-US" sz="1700" dirty="0">
                <a:solidFill>
                  <a:srgbClr val="000000"/>
                </a:solidFill>
                <a:cs typeface="Arial" charset="0"/>
                <a:sym typeface="Arial" charset="0"/>
              </a:rPr>
              <a:t> = 32 </a:t>
            </a:r>
          </a:p>
          <a:p>
            <a:pPr marL="70503" eaLnBrk="1" hangingPunct="1">
              <a:spcBef>
                <a:spcPts val="637"/>
              </a:spcBef>
            </a:pPr>
            <a:r>
              <a:rPr lang="en-US" sz="1700" dirty="0">
                <a:solidFill>
                  <a:srgbClr val="000000"/>
                </a:solidFill>
                <a:cs typeface="Arial" charset="0"/>
                <a:sym typeface="Arial" charset="0"/>
              </a:rPr>
              <a:t>cord = 10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Rot="1" noChangeAspect="1" noChangeArrowheads="1" noTextEdit="1"/>
          </p:cNvSpPr>
          <p:nvPr>
            <p:ph type="sldImg"/>
          </p:nvPr>
        </p:nvSpPr>
        <p:spPr>
          <a:solidFill>
            <a:srgbClr val="FFFFFF"/>
          </a:solidFill>
          <a:ln/>
        </p:spPr>
      </p:sp>
      <p:sp>
        <p:nvSpPr>
          <p:cNvPr id="25603" name="Rectangle 2"/>
          <p:cNvSpPr>
            <a:spLocks noGrp="1" noChangeArrowheads="1"/>
          </p:cNvSpPr>
          <p:nvPr>
            <p:ph type="body" idx="1"/>
          </p:nvPr>
        </p:nvSpPr>
        <p:spPr>
          <a:noFill/>
          <a:ln/>
        </p:spPr>
        <p:txBody>
          <a:bodyPr/>
          <a:lstStyle/>
          <a:p>
            <a:pPr marL="70503" eaLnBrk="1" hangingPunct="1">
              <a:spcBef>
                <a:spcPts val="637"/>
              </a:spcBef>
            </a:pPr>
            <a:r>
              <a:rPr lang="en-US" sz="1700" dirty="0">
                <a:solidFill>
                  <a:srgbClr val="000000"/>
                </a:solidFill>
                <a:cs typeface="Arial" charset="0"/>
                <a:sym typeface="Arial" charset="0"/>
              </a:rPr>
              <a:t>The filter's bandwidth BW is only perfectly centered around the center frequency F0 when such frequency is set to 0.5*pi (half the </a:t>
            </a:r>
            <a:r>
              <a:rPr lang="en-US" sz="1700" dirty="0" err="1">
                <a:solidFill>
                  <a:srgbClr val="000000"/>
                </a:solidFill>
                <a:cs typeface="Arial" charset="0"/>
                <a:sym typeface="Arial" charset="0"/>
              </a:rPr>
              <a:t>Nyquist</a:t>
            </a:r>
            <a:r>
              <a:rPr lang="en-US" sz="1700" dirty="0">
                <a:solidFill>
                  <a:srgbClr val="000000"/>
                </a:solidFill>
                <a:cs typeface="Arial" charset="0"/>
                <a:sym typeface="Arial" charset="0"/>
              </a:rPr>
              <a:t> rate). When F0 is closer to 0 or to pi, there is a warping effect that makes a larger portion of the bandwidth to occur at one side of the center frequency. In the edge cases, if the center frequency is set to 0 (pi), the entire bandwidth of the filter occurs to the right (left) of the center frequency. The result is a so-called shelving </a:t>
            </a:r>
            <a:r>
              <a:rPr lang="en-US" sz="1700" dirty="0" err="1">
                <a:solidFill>
                  <a:srgbClr val="000000"/>
                </a:solidFill>
                <a:cs typeface="Arial" charset="0"/>
                <a:sym typeface="Arial" charset="0"/>
              </a:rPr>
              <a:t>lowpass</a:t>
            </a:r>
            <a:r>
              <a:rPr lang="en-US" sz="1700" dirty="0">
                <a:solidFill>
                  <a:srgbClr val="000000"/>
                </a:solidFill>
                <a:cs typeface="Arial" charset="0"/>
                <a:sym typeface="Arial" charset="0"/>
              </a:rPr>
              <a:t> (</a:t>
            </a:r>
            <a:r>
              <a:rPr lang="en-US" sz="1700" dirty="0" err="1">
                <a:solidFill>
                  <a:srgbClr val="000000"/>
                </a:solidFill>
                <a:cs typeface="Arial" charset="0"/>
                <a:sym typeface="Arial" charset="0"/>
              </a:rPr>
              <a:t>highpass</a:t>
            </a:r>
            <a:r>
              <a:rPr lang="en-US" sz="1700" dirty="0">
                <a:solidFill>
                  <a:srgbClr val="000000"/>
                </a:solidFill>
                <a:cs typeface="Arial" charset="0"/>
                <a:sym typeface="Arial" charset="0"/>
              </a:rPr>
              <a:t>) filter.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Rot="1" noChangeAspect="1" noChangeArrowheads="1" noTextEdit="1"/>
          </p:cNvSpPr>
          <p:nvPr>
            <p:ph type="sldImg"/>
          </p:nvPr>
        </p:nvSpPr>
        <p:spPr>
          <a:solidFill>
            <a:srgbClr val="FFFFFF"/>
          </a:solidFill>
          <a:ln/>
        </p:spPr>
      </p:sp>
      <p:sp>
        <p:nvSpPr>
          <p:cNvPr id="25603" name="Rectangle 2"/>
          <p:cNvSpPr>
            <a:spLocks noGrp="1" noChangeArrowheads="1"/>
          </p:cNvSpPr>
          <p:nvPr>
            <p:ph type="body" idx="1"/>
          </p:nvPr>
        </p:nvSpPr>
        <p:spPr>
          <a:noFill/>
          <a:ln/>
        </p:spPr>
        <p:txBody>
          <a:bodyPr/>
          <a:lstStyle/>
          <a:p>
            <a:pPr marL="70503" eaLnBrk="1" hangingPunct="1">
              <a:spcBef>
                <a:spcPts val="637"/>
              </a:spcBef>
            </a:pPr>
            <a:endParaRPr lang="en-US" sz="1700" dirty="0">
              <a:solidFill>
                <a:srgbClr val="000000"/>
              </a:solidFill>
              <a:cs typeface="Arial" charset="0"/>
              <a:sym typeface="Arial" charset="0"/>
            </a:endParaRPr>
          </a:p>
        </p:txBody>
      </p:sp>
    </p:spTree>
    <p:extLst>
      <p:ext uri="{BB962C8B-B14F-4D97-AF65-F5344CB8AC3E}">
        <p14:creationId xmlns:p14="http://schemas.microsoft.com/office/powerpoint/2010/main" val="268452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Rot="1" noChangeAspect="1" noChangeArrowheads="1" noTextEdit="1"/>
          </p:cNvSpPr>
          <p:nvPr>
            <p:ph type="sldImg"/>
          </p:nvPr>
        </p:nvSpPr>
        <p:spPr>
          <a:solidFill>
            <a:srgbClr val="FFFFFF"/>
          </a:solidFill>
          <a:ln/>
        </p:spPr>
      </p:sp>
      <p:sp>
        <p:nvSpPr>
          <p:cNvPr id="26627" name="Rectangle 2"/>
          <p:cNvSpPr>
            <a:spLocks noGrp="1" noChangeArrowheads="1"/>
          </p:cNvSpPr>
          <p:nvPr>
            <p:ph type="body" idx="1"/>
          </p:nvPr>
        </p:nvSpPr>
        <p:spPr>
          <a:noFill/>
          <a:ln/>
        </p:spPr>
        <p:txBody>
          <a:bodyPr/>
          <a:lstStyle/>
          <a:p>
            <a:pPr marL="70503" eaLnBrk="1" hangingPunct="1">
              <a:spcBef>
                <a:spcPts val="637"/>
              </a:spcBef>
            </a:pPr>
            <a:r>
              <a:rPr lang="en-US" sz="1700" dirty="0">
                <a:solidFill>
                  <a:srgbClr val="000000"/>
                </a:solidFill>
                <a:cs typeface="Arial" charset="0"/>
                <a:sym typeface="Arial" charset="0"/>
              </a:rPr>
              <a:t>Because of the frequency warping mentioned, in general it can be difficult to control the exact frequencies edges at which the bandwidth occurs. To do so, an alternate specification can be given. </a:t>
            </a:r>
          </a:p>
          <a:p>
            <a:pPr marL="70503" eaLnBrk="1" hangingPunct="1">
              <a:spcBef>
                <a:spcPts val="637"/>
              </a:spcBef>
            </a:pPr>
            <a:r>
              <a:rPr lang="en-US" sz="1700" dirty="0">
                <a:solidFill>
                  <a:srgbClr val="000000"/>
                </a:solidFill>
                <a:cs typeface="Arial" charset="0"/>
                <a:sym typeface="Arial" charset="0"/>
              </a:rPr>
              <a:t>Notice that the gain at 0.35*pi and 0.55*pi </a:t>
            </a:r>
            <a:r>
              <a:rPr lang="en-US" sz="1700" dirty="0" err="1">
                <a:solidFill>
                  <a:srgbClr val="000000"/>
                </a:solidFill>
                <a:cs typeface="Arial" charset="0"/>
                <a:sym typeface="Arial" charset="0"/>
              </a:rPr>
              <a:t>rad</a:t>
            </a:r>
            <a:r>
              <a:rPr lang="en-US" sz="1700" dirty="0">
                <a:solidFill>
                  <a:srgbClr val="000000"/>
                </a:solidFill>
                <a:cs typeface="Arial" charset="0"/>
                <a:sym typeface="Arial" charset="0"/>
              </a:rPr>
              <a:t>/sample is exactly -7 dB as specified.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Rot="1" noChangeAspect="1" noChangeArrowheads="1" noTextEdit="1"/>
          </p:cNvSpPr>
          <p:nvPr>
            <p:ph type="sldImg"/>
          </p:nvPr>
        </p:nvSpPr>
        <p:spPr>
          <a:xfrm>
            <a:off x="992188" y="768350"/>
            <a:ext cx="5114925" cy="3836988"/>
          </a:xfrm>
          <a:solidFill>
            <a:srgbClr val="FFFFFF"/>
          </a:solidFill>
          <a:ln/>
        </p:spPr>
      </p:sp>
      <p:sp>
        <p:nvSpPr>
          <p:cNvPr id="34819" name="Rectangle 2"/>
          <p:cNvSpPr>
            <a:spLocks noGrp="1" noChangeArrowheads="1"/>
          </p:cNvSpPr>
          <p:nvPr>
            <p:ph type="body" idx="1"/>
          </p:nvPr>
        </p:nvSpPr>
        <p:spPr>
          <a:xfrm>
            <a:off x="709613" y="4860925"/>
            <a:ext cx="5680075" cy="4605338"/>
          </a:xfrm>
          <a:noFill/>
          <a:ln/>
        </p:spPr>
        <p:txBody>
          <a:bodyPr/>
          <a:lstStyle/>
          <a:p>
            <a:pPr marL="69850">
              <a:spcBef>
                <a:spcPts val="638"/>
              </a:spcBef>
            </a:pPr>
            <a:r>
              <a:rPr lang="en-US" sz="1700">
                <a:solidFill>
                  <a:srgbClr val="000000"/>
                </a:solidFill>
                <a:latin typeface="Arial" pitchFamily="34" charset="0"/>
                <a:cs typeface="Arial" pitchFamily="34" charset="0"/>
                <a:sym typeface="Arial" pitchFamily="34" charset="0"/>
              </a:rPr>
              <a:t>The parametric equaliser is the ultimate as far as flexibility goes, but they require a little more care to use effectively. A single parametric EQ allows you to set not only the amount of boost or cut, but also the center frequency and the bandwidth. With experience, you can learn where to apply some boost to help an instrument cut through the mix or achieve a fuller sound. For feedback cancellation, a parametric EQ with a lot of cut (also called a notch filter) can be positioned right at the frequency where the feedback is occurring. To minimize the filter's effect on the rest of the sound, you can use a small bandwidth. You might be able to control the feedback with a graphic EQ as well, but if its bands are quite wide, you will be cutting more of the sounds that you do want to be heard. A similar application would be removing the 60 Hz hum in a recording (but you have to notch out the harmonics as well). The shelving and peaking filters are essentially specific types of parametric equalisers, at least mathematically, but most commercial products do have limits on parameters available.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Rot="1" noChangeAspect="1" noChangeArrowheads="1" noTextEdit="1"/>
          </p:cNvSpPr>
          <p:nvPr>
            <p:ph type="sldImg"/>
          </p:nvPr>
        </p:nvSpPr>
        <p:spPr>
          <a:xfrm>
            <a:off x="992188" y="768350"/>
            <a:ext cx="5114925" cy="3836988"/>
          </a:xfrm>
          <a:solidFill>
            <a:srgbClr val="FFFFFF"/>
          </a:solidFill>
          <a:ln/>
        </p:spPr>
      </p:sp>
      <p:sp>
        <p:nvSpPr>
          <p:cNvPr id="35843" name="Rectangle 2"/>
          <p:cNvSpPr>
            <a:spLocks noGrp="1" noChangeArrowheads="1"/>
          </p:cNvSpPr>
          <p:nvPr>
            <p:ph type="body" idx="1"/>
          </p:nvPr>
        </p:nvSpPr>
        <p:spPr>
          <a:xfrm>
            <a:off x="709613" y="4860925"/>
            <a:ext cx="5680075" cy="4605338"/>
          </a:xfrm>
          <a:noFill/>
          <a:ln/>
        </p:spPr>
        <p:txBody>
          <a:bodyPr/>
          <a:lstStyle/>
          <a:p>
            <a:pPr marL="69850">
              <a:spcBef>
                <a:spcPts val="638"/>
              </a:spcBef>
            </a:pPr>
            <a:r>
              <a:rPr lang="en-US" sz="1700">
                <a:solidFill>
                  <a:srgbClr val="000000"/>
                </a:solidFill>
                <a:latin typeface="Arial" pitchFamily="34" charset="0"/>
                <a:cs typeface="Arial" pitchFamily="34" charset="0"/>
                <a:sym typeface="Arial" pitchFamily="34" charset="0"/>
              </a:rPr>
              <a:t>For feedback cancellation, a parametric EQ with a lot of cut (also called a notch filter) can be positioned right at the frequency where the feedback is occurring. To minimize the filter's effect on the rest of the sound, you can use a small bandwidth. You might be able to control the feedback with a graphic EQ as well, but if its bands are quite wide, you will be cutting more of the sounds that you do want to be heard. A similar application would be removing the 60 Hz hum in a recording (but you have to notch out the harmonics as well). The shelving and peaking filters are essentially specific types of parametric equalisers, at least mathematically, but most commercial products do have limits on parameters available.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Rot="1" noChangeAspect="1" noChangeArrowheads="1" noTextEdit="1"/>
          </p:cNvSpPr>
          <p:nvPr>
            <p:ph type="sldImg"/>
          </p:nvPr>
        </p:nvSpPr>
        <p:spPr>
          <a:xfrm>
            <a:off x="992188" y="768350"/>
            <a:ext cx="5114925" cy="3836988"/>
          </a:xfrm>
          <a:solidFill>
            <a:srgbClr val="FFFFFF"/>
          </a:solidFill>
          <a:ln/>
        </p:spPr>
      </p:sp>
      <p:sp>
        <p:nvSpPr>
          <p:cNvPr id="36867" name="Rectangle 2"/>
          <p:cNvSpPr>
            <a:spLocks noGrp="1" noChangeArrowheads="1"/>
          </p:cNvSpPr>
          <p:nvPr>
            <p:ph type="body" idx="1"/>
          </p:nvPr>
        </p:nvSpPr>
        <p:spPr>
          <a:xfrm>
            <a:off x="709613" y="4860925"/>
            <a:ext cx="5680075" cy="4605338"/>
          </a:xfrm>
          <a:noFill/>
          <a:ln/>
        </p:spPr>
        <p:txBody>
          <a:bodyPr/>
          <a:lstStyle/>
          <a:p>
            <a:pPr marL="69850">
              <a:spcBef>
                <a:spcPts val="638"/>
              </a:spcBef>
            </a:pPr>
            <a:endParaRPr lang="en-US" sz="17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4016074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Rot="1" noChangeAspect="1" noChangeArrowheads="1" noTextEdit="1"/>
          </p:cNvSpPr>
          <p:nvPr>
            <p:ph type="sldImg"/>
          </p:nvPr>
        </p:nvSpPr>
        <p:spPr>
          <a:xfrm>
            <a:off x="992188" y="768350"/>
            <a:ext cx="5114925" cy="3836988"/>
          </a:xfrm>
          <a:solidFill>
            <a:srgbClr val="FFFFFF"/>
          </a:solidFill>
          <a:ln/>
        </p:spPr>
      </p:sp>
      <p:sp>
        <p:nvSpPr>
          <p:cNvPr id="37891" name="Rectangle 2"/>
          <p:cNvSpPr>
            <a:spLocks noGrp="1" noChangeArrowheads="1"/>
          </p:cNvSpPr>
          <p:nvPr>
            <p:ph type="body" idx="1"/>
          </p:nvPr>
        </p:nvSpPr>
        <p:spPr>
          <a:xfrm>
            <a:off x="709613" y="4860925"/>
            <a:ext cx="5680075" cy="4605338"/>
          </a:xfrm>
          <a:noFill/>
          <a:ln/>
        </p:spPr>
        <p:txBody>
          <a:bodyPr/>
          <a:lstStyle/>
          <a:p>
            <a:pPr marL="69850">
              <a:spcBef>
                <a:spcPts val="638"/>
              </a:spcBef>
            </a:pPr>
            <a:r>
              <a:rPr lang="en-US" sz="1700">
                <a:solidFill>
                  <a:srgbClr val="000000"/>
                </a:solidFill>
                <a:latin typeface="Arial" pitchFamily="34" charset="0"/>
                <a:cs typeface="Arial" pitchFamily="34" charset="0"/>
                <a:sym typeface="Arial" pitchFamily="34" charset="0"/>
              </a:rPr>
              <a:t>One often used filter is the constant Q peak filter. </a:t>
            </a:r>
          </a:p>
          <a:p>
            <a:pPr marL="69850">
              <a:spcBef>
                <a:spcPts val="638"/>
              </a:spcBef>
            </a:pPr>
            <a:r>
              <a:rPr lang="en-US" sz="1700">
                <a:solidFill>
                  <a:srgbClr val="000000"/>
                </a:solidFill>
                <a:latin typeface="Arial" pitchFamily="34" charset="0"/>
                <a:cs typeface="Arial" pitchFamily="34" charset="0"/>
                <a:sym typeface="Arial" pitchFamily="34" charset="0"/>
              </a:rPr>
              <a:t>Q factor is defined as the bandwidth relative to cut-off frequency.</a:t>
            </a:r>
          </a:p>
          <a:p>
            <a:pPr marL="69850">
              <a:spcBef>
                <a:spcPts val="688"/>
              </a:spcBef>
            </a:pPr>
            <a:r>
              <a:rPr lang="en-US" sz="1700">
                <a:solidFill>
                  <a:srgbClr val="000000"/>
                </a:solidFill>
                <a:latin typeface="Times New Roman Italic" charset="0"/>
                <a:cs typeface="Times New Roman Italic" charset="0"/>
                <a:sym typeface="Times New Roman Italic" charset="0"/>
              </a:rPr>
              <a:t>Q=</a:t>
            </a:r>
            <a:r>
              <a:rPr lang="en-US" sz="1700">
                <a:solidFill>
                  <a:srgbClr val="000000"/>
                </a:solidFill>
                <a:latin typeface="Symbol" pitchFamily="18" charset="2"/>
                <a:ea typeface="Symbol" pitchFamily="18" charset="2"/>
                <a:cs typeface="Symbol" pitchFamily="18" charset="2"/>
                <a:sym typeface="Symbol" pitchFamily="18" charset="2"/>
              </a:rPr>
              <a:t>ω</a:t>
            </a:r>
            <a:r>
              <a:rPr lang="en-US" sz="1700" baseline="-20000">
                <a:solidFill>
                  <a:srgbClr val="000000"/>
                </a:solidFill>
                <a:latin typeface="Times New Roman Italic" charset="0"/>
                <a:cs typeface="Times New Roman Italic" charset="0"/>
                <a:sym typeface="Times New Roman Italic" charset="0"/>
              </a:rPr>
              <a:t>c</a:t>
            </a:r>
            <a:r>
              <a:rPr lang="en-US" sz="1700">
                <a:solidFill>
                  <a:srgbClr val="000000"/>
                </a:solidFill>
                <a:latin typeface="Times New Roman" pitchFamily="18" charset="0"/>
                <a:cs typeface="Times New Roman" pitchFamily="18" charset="0"/>
                <a:sym typeface="Times New Roman" pitchFamily="18" charset="0"/>
              </a:rPr>
              <a:t>/</a:t>
            </a:r>
            <a:r>
              <a:rPr lang="en-US" sz="1700">
                <a:solidFill>
                  <a:srgbClr val="000000"/>
                </a:solidFill>
                <a:latin typeface="Times New Roman Italic" charset="0"/>
                <a:cs typeface="Times New Roman Italic" charset="0"/>
                <a:sym typeface="Times New Roman Italic" charset="0"/>
              </a:rPr>
              <a:t>B </a:t>
            </a:r>
          </a:p>
          <a:p>
            <a:pPr marL="69850">
              <a:spcBef>
                <a:spcPts val="638"/>
              </a:spcBef>
            </a:pPr>
            <a:r>
              <a:rPr lang="en-US" sz="1700">
                <a:solidFill>
                  <a:srgbClr val="000000"/>
                </a:solidFill>
                <a:latin typeface="Arial" pitchFamily="34" charset="0"/>
                <a:cs typeface="Arial" pitchFamily="34" charset="0"/>
                <a:sym typeface="Arial" pitchFamily="34" charset="0"/>
              </a:rPr>
              <a:t>The cut-off frequency of peak filters is then tuned while keeping Q constant. So the bandwidth is increased when cut-off frequency increased and vice versa.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Rot="1" noChangeAspect="1" noChangeArrowheads="1" noTextEdit="1"/>
          </p:cNvSpPr>
          <p:nvPr>
            <p:ph type="sldImg"/>
          </p:nvPr>
        </p:nvSpPr>
        <p:spPr>
          <a:solidFill>
            <a:srgbClr val="FFFFFF"/>
          </a:solidFill>
          <a:ln/>
        </p:spPr>
      </p:sp>
      <p:sp>
        <p:nvSpPr>
          <p:cNvPr id="19459" name="Rectangle 2"/>
          <p:cNvSpPr>
            <a:spLocks noGrp="1" noChangeArrowheads="1"/>
          </p:cNvSpPr>
          <p:nvPr>
            <p:ph type="body" idx="1"/>
          </p:nvPr>
        </p:nvSpPr>
        <p:spPr>
          <a:noFill/>
          <a:ln/>
        </p:spPr>
        <p:txBody>
          <a:bodyPr/>
          <a:lstStyle/>
          <a:p>
            <a:pPr marL="70503" eaLnBrk="1" hangingPunct="1">
              <a:spcBef>
                <a:spcPts val="637"/>
              </a:spcBef>
            </a:pPr>
            <a:r>
              <a:rPr lang="en-US" sz="1700" dirty="0">
                <a:solidFill>
                  <a:srgbClr val="000000"/>
                </a:solidFill>
                <a:latin typeface="Arial Bold" charset="0"/>
                <a:cs typeface="Arial Bold" charset="0"/>
                <a:sym typeface="Arial Bold" charset="0"/>
              </a:rPr>
              <a:t>Some Basic Designs</a:t>
            </a:r>
          </a:p>
          <a:p>
            <a:pPr marL="70503" eaLnBrk="1" hangingPunct="1">
              <a:spcBef>
                <a:spcPts val="637"/>
              </a:spcBef>
            </a:pPr>
            <a:r>
              <a:rPr lang="en-US" sz="1700" dirty="0">
                <a:solidFill>
                  <a:srgbClr val="000000"/>
                </a:solidFill>
                <a:cs typeface="Arial" charset="0"/>
                <a:sym typeface="Arial" charset="0"/>
              </a:rPr>
              <a:t>Consider the following two designs of parametric </a:t>
            </a:r>
            <a:r>
              <a:rPr lang="en-US" sz="1700" dirty="0" err="1">
                <a:solidFill>
                  <a:srgbClr val="000000"/>
                </a:solidFill>
                <a:cs typeface="Arial" charset="0"/>
                <a:sym typeface="Arial" charset="0"/>
              </a:rPr>
              <a:t>equalisers</a:t>
            </a:r>
            <a:r>
              <a:rPr lang="en-US" sz="1700" dirty="0">
                <a:solidFill>
                  <a:srgbClr val="000000"/>
                </a:solidFill>
                <a:cs typeface="Arial" charset="0"/>
                <a:sym typeface="Arial" charset="0"/>
              </a:rPr>
              <a:t>. The design specifications are the same except for the filter order. The first design is a typical second-order parametric </a:t>
            </a:r>
            <a:r>
              <a:rPr lang="en-US" sz="1700" dirty="0" err="1">
                <a:solidFill>
                  <a:srgbClr val="000000"/>
                </a:solidFill>
                <a:cs typeface="Arial" charset="0"/>
                <a:sym typeface="Arial" charset="0"/>
              </a:rPr>
              <a:t>equaliser</a:t>
            </a:r>
            <a:r>
              <a:rPr lang="en-US" sz="1700" dirty="0">
                <a:solidFill>
                  <a:srgbClr val="000000"/>
                </a:solidFill>
                <a:cs typeface="Arial" charset="0"/>
                <a:sym typeface="Arial" charset="0"/>
              </a:rPr>
              <a:t> that boosts the signal around 0.5*pi </a:t>
            </a:r>
            <a:r>
              <a:rPr lang="en-US" sz="1700" dirty="0" err="1">
                <a:solidFill>
                  <a:srgbClr val="000000"/>
                </a:solidFill>
                <a:cs typeface="Arial" charset="0"/>
                <a:sym typeface="Arial" charset="0"/>
              </a:rPr>
              <a:t>rad</a:t>
            </a:r>
            <a:r>
              <a:rPr lang="en-US" sz="1700" dirty="0">
                <a:solidFill>
                  <a:srgbClr val="000000"/>
                </a:solidFill>
                <a:cs typeface="Arial" charset="0"/>
                <a:sym typeface="Arial" charset="0"/>
              </a:rPr>
              <a:t>/sample by 6 dB. The second design does the same with a fourth-order filter. Notice how the fourth-order filter resembles an ideal </a:t>
            </a:r>
            <a:r>
              <a:rPr lang="en-US" sz="1700" dirty="0" err="1">
                <a:solidFill>
                  <a:srgbClr val="000000"/>
                </a:solidFill>
                <a:cs typeface="Arial" charset="0"/>
                <a:sym typeface="Arial" charset="0"/>
              </a:rPr>
              <a:t>brickwall</a:t>
            </a:r>
            <a:r>
              <a:rPr lang="en-US" sz="1700" dirty="0">
                <a:solidFill>
                  <a:srgbClr val="000000"/>
                </a:solidFill>
                <a:cs typeface="Arial" charset="0"/>
                <a:sym typeface="Arial" charset="0"/>
              </a:rPr>
              <a:t> filter closer than the second-order filter. Obviously the approximation can be improved by increasing the filter order even further. The price to pay for such improved approximation is increased implementation cost as more multipliers are required.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Rot="1" noChangeAspect="1" noChangeArrowheads="1" noTextEdit="1"/>
          </p:cNvSpPr>
          <p:nvPr>
            <p:ph type="sldImg"/>
          </p:nvPr>
        </p:nvSpPr>
        <p:spPr>
          <a:solidFill>
            <a:srgbClr val="FFFFFF"/>
          </a:solidFill>
          <a:ln/>
        </p:spPr>
      </p:sp>
      <p:sp>
        <p:nvSpPr>
          <p:cNvPr id="20483" name="Rectangle 2"/>
          <p:cNvSpPr>
            <a:spLocks noGrp="1" noChangeArrowheads="1"/>
          </p:cNvSpPr>
          <p:nvPr>
            <p:ph type="body" idx="1"/>
          </p:nvPr>
        </p:nvSpPr>
        <p:spPr>
          <a:noFill/>
          <a:ln/>
        </p:spPr>
        <p:txBody>
          <a:bodyPr/>
          <a:lstStyle/>
          <a:p>
            <a:pPr marL="70503" eaLnBrk="1" hangingPunct="1">
              <a:spcBef>
                <a:spcPts val="637"/>
              </a:spcBef>
            </a:pPr>
            <a:r>
              <a:rPr lang="en-US" sz="1700" dirty="0">
                <a:solidFill>
                  <a:srgbClr val="000000"/>
                </a:solidFill>
                <a:latin typeface="Arial Bold" charset="0"/>
                <a:cs typeface="Arial Bold" charset="0"/>
                <a:sym typeface="Arial Bold" charset="0"/>
              </a:rPr>
              <a:t>Some Basic Designs</a:t>
            </a:r>
          </a:p>
          <a:p>
            <a:pPr marL="70503" eaLnBrk="1" hangingPunct="1">
              <a:spcBef>
                <a:spcPts val="637"/>
              </a:spcBef>
            </a:pPr>
            <a:r>
              <a:rPr lang="en-US" sz="1700" dirty="0">
                <a:solidFill>
                  <a:srgbClr val="000000"/>
                </a:solidFill>
                <a:cs typeface="Arial" charset="0"/>
                <a:sym typeface="Arial" charset="0"/>
              </a:rPr>
              <a:t>One of the design parameters is the filter bandwidth, BW. You not only specify what the desired bandwidth is, you also specify at what gain this bandwidth is specified, GBW. In this case, we set GBW to be at half the peak magnitude squared gain of the filter, that is, approximately 3.0103 dB below the 6 dB gain. To see this, we can plot the magnitude squared and verify that the point at which the filter's bandwidth is 0.2*pi as specified is half of the peak magnitude squared.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Rot="1" noChangeAspect="1" noChangeArrowheads="1" noTextEdit="1"/>
          </p:cNvSpPr>
          <p:nvPr>
            <p:ph type="sldImg"/>
          </p:nvPr>
        </p:nvSpPr>
        <p:spPr>
          <a:solidFill>
            <a:srgbClr val="FFFFFF"/>
          </a:solidFill>
          <a:ln/>
        </p:spPr>
      </p:sp>
      <p:sp>
        <p:nvSpPr>
          <p:cNvPr id="21507" name="Rectangle 2"/>
          <p:cNvSpPr>
            <a:spLocks noGrp="1" noChangeArrowheads="1"/>
          </p:cNvSpPr>
          <p:nvPr>
            <p:ph type="body" idx="1"/>
          </p:nvPr>
        </p:nvSpPr>
        <p:spPr>
          <a:noFill/>
          <a:ln/>
        </p:spPr>
        <p:txBody>
          <a:bodyPr/>
          <a:lstStyle/>
          <a:p>
            <a:pPr marL="70503" eaLnBrk="1" hangingPunct="1">
              <a:spcBef>
                <a:spcPts val="637"/>
              </a:spcBef>
            </a:pPr>
            <a:r>
              <a:rPr lang="en-US" sz="1700" dirty="0">
                <a:solidFill>
                  <a:srgbClr val="000000"/>
                </a:solidFill>
                <a:cs typeface="Arial" charset="0"/>
                <a:sym typeface="Arial" charset="0"/>
              </a:rPr>
              <a:t>The previous design is an example of a parametric </a:t>
            </a:r>
            <a:r>
              <a:rPr lang="en-US" sz="1700" dirty="0" err="1">
                <a:solidFill>
                  <a:srgbClr val="000000"/>
                </a:solidFill>
                <a:cs typeface="Arial" charset="0"/>
                <a:sym typeface="Arial" charset="0"/>
              </a:rPr>
              <a:t>equaliser</a:t>
            </a:r>
            <a:r>
              <a:rPr lang="en-US" sz="1700" dirty="0">
                <a:solidFill>
                  <a:srgbClr val="000000"/>
                </a:solidFill>
                <a:cs typeface="Arial" charset="0"/>
                <a:sym typeface="Arial" charset="0"/>
              </a:rPr>
              <a:t> that boosts the signal over a certain frequency band. You can also design </a:t>
            </a:r>
            <a:r>
              <a:rPr lang="en-US" sz="1700" dirty="0" err="1">
                <a:solidFill>
                  <a:srgbClr val="000000"/>
                </a:solidFill>
                <a:cs typeface="Arial" charset="0"/>
                <a:sym typeface="Arial" charset="0"/>
              </a:rPr>
              <a:t>equalisers</a:t>
            </a:r>
            <a:r>
              <a:rPr lang="en-US" sz="1700" dirty="0">
                <a:solidFill>
                  <a:srgbClr val="000000"/>
                </a:solidFill>
                <a:cs typeface="Arial" charset="0"/>
                <a:sym typeface="Arial" charset="0"/>
              </a:rPr>
              <a:t> that cut (attenuate) the signal in a given region. </a:t>
            </a:r>
          </a:p>
          <a:p>
            <a:pPr marL="70503" eaLnBrk="1" hangingPunct="1">
              <a:spcBef>
                <a:spcPts val="637"/>
              </a:spcBef>
            </a:pPr>
            <a:r>
              <a:rPr lang="en-US" sz="1700" dirty="0" err="1">
                <a:solidFill>
                  <a:srgbClr val="000000"/>
                </a:solidFill>
                <a:cs typeface="Arial" charset="0"/>
                <a:sym typeface="Arial" charset="0"/>
              </a:rPr>
              <a:t>setspecs</a:t>
            </a:r>
            <a:r>
              <a:rPr lang="en-US" sz="1700" dirty="0">
                <a:solidFill>
                  <a:srgbClr val="000000"/>
                </a:solidFill>
                <a:cs typeface="Arial" charset="0"/>
                <a:sym typeface="Arial" charset="0"/>
              </a:rPr>
              <a:t>(f,'N,F0,BW,Gref,G0,GBW,Gp,Gst',6,0.3,0.1,0,-3,-2,-2.5,-0.5); </a:t>
            </a:r>
          </a:p>
          <a:p>
            <a:pPr marL="70503" eaLnBrk="1" hangingPunct="1">
              <a:spcBef>
                <a:spcPts val="637"/>
              </a:spcBef>
            </a:pPr>
            <a:r>
              <a:rPr lang="en-US" sz="1700" dirty="0">
                <a:solidFill>
                  <a:srgbClr val="000000"/>
                </a:solidFill>
                <a:cs typeface="Arial" charset="0"/>
                <a:sym typeface="Arial" charset="0"/>
              </a:rPr>
              <a:t>h = design(f); </a:t>
            </a:r>
          </a:p>
          <a:p>
            <a:pPr marL="70503" eaLnBrk="1" hangingPunct="1">
              <a:spcBef>
                <a:spcPts val="637"/>
              </a:spcBef>
            </a:pPr>
            <a:r>
              <a:rPr lang="en-US" sz="1700" dirty="0">
                <a:solidFill>
                  <a:srgbClr val="000000"/>
                </a:solidFill>
                <a:cs typeface="Arial" charset="0"/>
                <a:sym typeface="Arial" charset="0"/>
              </a:rPr>
              <a:t>set(</a:t>
            </a:r>
            <a:r>
              <a:rPr lang="en-US" sz="1700" dirty="0" err="1">
                <a:solidFill>
                  <a:srgbClr val="000000"/>
                </a:solidFill>
                <a:cs typeface="Arial" charset="0"/>
                <a:sym typeface="Arial" charset="0"/>
              </a:rPr>
              <a:t>hfvt,'Filters',h,'MagnitudeDisplay','Magnitude</a:t>
            </a:r>
            <a:r>
              <a:rPr lang="en-US" sz="1700" dirty="0">
                <a:solidFill>
                  <a:srgbClr val="000000"/>
                </a:solidFill>
                <a:cs typeface="Arial" charset="0"/>
                <a:sym typeface="Arial" charset="0"/>
              </a:rPr>
              <a:t> (dB)','</a:t>
            </a:r>
            <a:r>
              <a:rPr lang="en-US" sz="1700" dirty="0" err="1">
                <a:solidFill>
                  <a:srgbClr val="000000"/>
                </a:solidFill>
                <a:cs typeface="Arial" charset="0"/>
                <a:sym typeface="Arial" charset="0"/>
              </a:rPr>
              <a:t>legend','off</a:t>
            </a:r>
            <a:r>
              <a:rPr lang="en-US" sz="1700" dirty="0">
                <a:solidFill>
                  <a:srgbClr val="000000"/>
                </a:solidFill>
                <a:cs typeface="Arial" charset="0"/>
                <a:sym typeface="Arial" charset="0"/>
              </a:rPr>
              <a:t>'); </a:t>
            </a:r>
          </a:p>
          <a:p>
            <a:pPr marL="70503" eaLnBrk="1" hangingPunct="1">
              <a:spcBef>
                <a:spcPts val="637"/>
              </a:spcBef>
            </a:pPr>
            <a:r>
              <a:rPr lang="en-US" sz="1700" dirty="0">
                <a:solidFill>
                  <a:srgbClr val="000000"/>
                </a:solidFill>
                <a:cs typeface="Arial" charset="0"/>
                <a:sym typeface="Arial" charset="0"/>
              </a:rPr>
              <a:t>axis([0 1 -3 0.5]) </a:t>
            </a:r>
          </a:p>
          <a:p>
            <a:pPr marL="70503" eaLnBrk="1" hangingPunct="1">
              <a:spcBef>
                <a:spcPts val="637"/>
              </a:spcBef>
            </a:pPr>
            <a:endParaRPr lang="en-US" sz="1700" dirty="0">
              <a:solidFill>
                <a:srgbClr val="000000"/>
              </a:solidFill>
              <a:cs typeface="Arial" charset="0"/>
              <a:sym typeface="Arial" charset="0"/>
            </a:endParaRPr>
          </a:p>
          <a:p>
            <a:pPr marL="70503" eaLnBrk="1" hangingPunct="1">
              <a:spcBef>
                <a:spcPts val="637"/>
              </a:spcBef>
            </a:pPr>
            <a:r>
              <a:rPr lang="en-US" sz="1700" dirty="0">
                <a:solidFill>
                  <a:srgbClr val="000000"/>
                </a:solidFill>
                <a:cs typeface="Arial" charset="0"/>
                <a:sym typeface="Arial" charset="0"/>
              </a:rPr>
              <a:t>Notice that in this case we have specified both a </a:t>
            </a:r>
            <a:r>
              <a:rPr lang="en-US" sz="1700" dirty="0" err="1">
                <a:solidFill>
                  <a:srgbClr val="000000"/>
                </a:solidFill>
                <a:cs typeface="Arial" charset="0"/>
                <a:sym typeface="Arial" charset="0"/>
              </a:rPr>
              <a:t>passband</a:t>
            </a:r>
            <a:r>
              <a:rPr lang="en-US" sz="1700" dirty="0">
                <a:solidFill>
                  <a:srgbClr val="000000"/>
                </a:solidFill>
                <a:cs typeface="Arial" charset="0"/>
                <a:sym typeface="Arial" charset="0"/>
              </a:rPr>
              <a:t> gain, </a:t>
            </a:r>
            <a:r>
              <a:rPr lang="en-US" sz="1700" dirty="0" err="1">
                <a:solidFill>
                  <a:srgbClr val="000000"/>
                </a:solidFill>
                <a:cs typeface="Arial" charset="0"/>
                <a:sym typeface="Arial" charset="0"/>
              </a:rPr>
              <a:t>Gp</a:t>
            </a:r>
            <a:r>
              <a:rPr lang="en-US" sz="1700" dirty="0">
                <a:solidFill>
                  <a:srgbClr val="000000"/>
                </a:solidFill>
                <a:cs typeface="Arial" charset="0"/>
                <a:sym typeface="Arial" charset="0"/>
              </a:rPr>
              <a:t>, and a </a:t>
            </a:r>
            <a:r>
              <a:rPr lang="en-US" sz="1700" dirty="0" err="1">
                <a:solidFill>
                  <a:srgbClr val="000000"/>
                </a:solidFill>
                <a:cs typeface="Arial" charset="0"/>
                <a:sym typeface="Arial" charset="0"/>
              </a:rPr>
              <a:t>stopband</a:t>
            </a:r>
            <a:r>
              <a:rPr lang="en-US" sz="1700" dirty="0">
                <a:solidFill>
                  <a:srgbClr val="000000"/>
                </a:solidFill>
                <a:cs typeface="Arial" charset="0"/>
                <a:sym typeface="Arial" charset="0"/>
              </a:rPr>
              <a:t> gain, </a:t>
            </a:r>
            <a:r>
              <a:rPr lang="en-US" sz="1700" dirty="0" err="1">
                <a:solidFill>
                  <a:srgbClr val="000000"/>
                </a:solidFill>
                <a:cs typeface="Arial" charset="0"/>
                <a:sym typeface="Arial" charset="0"/>
              </a:rPr>
              <a:t>Gst</a:t>
            </a:r>
            <a:r>
              <a:rPr lang="en-US" sz="1700" dirty="0">
                <a:solidFill>
                  <a:srgbClr val="000000"/>
                </a:solidFill>
                <a:cs typeface="Arial" charset="0"/>
                <a:sym typeface="Arial" charset="0"/>
              </a:rPr>
              <a:t>. This parameters allow for the filter to ripple in the </a:t>
            </a:r>
            <a:r>
              <a:rPr lang="en-US" sz="1700" dirty="0" err="1">
                <a:solidFill>
                  <a:srgbClr val="000000"/>
                </a:solidFill>
                <a:cs typeface="Arial" charset="0"/>
                <a:sym typeface="Arial" charset="0"/>
              </a:rPr>
              <a:t>passband</a:t>
            </a:r>
            <a:r>
              <a:rPr lang="en-US" sz="1700" dirty="0">
                <a:solidFill>
                  <a:srgbClr val="000000"/>
                </a:solidFill>
                <a:cs typeface="Arial" charset="0"/>
                <a:sym typeface="Arial" charset="0"/>
              </a:rPr>
              <a:t> and </a:t>
            </a:r>
            <a:r>
              <a:rPr lang="en-US" sz="1700" dirty="0" err="1">
                <a:solidFill>
                  <a:srgbClr val="000000"/>
                </a:solidFill>
                <a:cs typeface="Arial" charset="0"/>
                <a:sym typeface="Arial" charset="0"/>
              </a:rPr>
              <a:t>stopband</a:t>
            </a:r>
            <a:r>
              <a:rPr lang="en-US" sz="1700" dirty="0">
                <a:solidFill>
                  <a:srgbClr val="000000"/>
                </a:solidFill>
                <a:cs typeface="Arial" charset="0"/>
                <a:sym typeface="Arial" charset="0"/>
              </a:rPr>
              <a:t> with the advantage of providing steeper transitions between </a:t>
            </a:r>
            <a:r>
              <a:rPr lang="en-US" sz="1700" dirty="0" err="1">
                <a:solidFill>
                  <a:srgbClr val="000000"/>
                </a:solidFill>
                <a:cs typeface="Arial" charset="0"/>
                <a:sym typeface="Arial" charset="0"/>
              </a:rPr>
              <a:t>passband</a:t>
            </a:r>
            <a:r>
              <a:rPr lang="en-US" sz="1700" dirty="0">
                <a:solidFill>
                  <a:srgbClr val="000000"/>
                </a:solidFill>
                <a:cs typeface="Arial" charset="0"/>
                <a:sym typeface="Arial" charset="0"/>
              </a:rPr>
              <a:t> and </a:t>
            </a:r>
            <a:r>
              <a:rPr lang="en-US" sz="1700" dirty="0" err="1">
                <a:solidFill>
                  <a:srgbClr val="000000"/>
                </a:solidFill>
                <a:cs typeface="Arial" charset="0"/>
                <a:sym typeface="Arial" charset="0"/>
              </a:rPr>
              <a:t>stopband</a:t>
            </a:r>
            <a:r>
              <a:rPr lang="en-US" sz="1700" dirty="0">
                <a:solidFill>
                  <a:srgbClr val="000000"/>
                </a:solidFill>
                <a:cs typeface="Arial" charset="0"/>
                <a:sym typeface="Arial" charset="0"/>
              </a:rPr>
              <a:t>. For comparison, consider a filter of the same order without ripples. Notice the wider transitions that result as a tradeoff.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Rot="1" noChangeAspect="1" noChangeArrowheads="1" noTextEdit="1"/>
          </p:cNvSpPr>
          <p:nvPr>
            <p:ph type="sldImg"/>
          </p:nvPr>
        </p:nvSpPr>
        <p:spPr>
          <a:solidFill>
            <a:srgbClr val="FFFFFF"/>
          </a:solidFill>
          <a:ln/>
        </p:spPr>
      </p:sp>
      <p:sp>
        <p:nvSpPr>
          <p:cNvPr id="22531" name="Rectangle 2"/>
          <p:cNvSpPr>
            <a:spLocks noGrp="1" noChangeArrowheads="1"/>
          </p:cNvSpPr>
          <p:nvPr>
            <p:ph type="body" idx="1"/>
          </p:nvPr>
        </p:nvSpPr>
        <p:spPr>
          <a:noFill/>
          <a:ln/>
        </p:spPr>
        <p:txBody>
          <a:bodyPr/>
          <a:lstStyle/>
          <a:p>
            <a:pPr marL="70503" eaLnBrk="1" hangingPunct="1">
              <a:spcBef>
                <a:spcPts val="637"/>
              </a:spcBef>
            </a:pPr>
            <a:r>
              <a:rPr lang="en-US" sz="1700" dirty="0">
                <a:solidFill>
                  <a:srgbClr val="000000"/>
                </a:solidFill>
                <a:cs typeface="Arial" charset="0"/>
                <a:sym typeface="Arial" charset="0"/>
              </a:rPr>
              <a:t>Notice that in this case we have specified both a </a:t>
            </a:r>
            <a:r>
              <a:rPr lang="en-US" sz="1700" dirty="0" err="1">
                <a:solidFill>
                  <a:srgbClr val="000000"/>
                </a:solidFill>
                <a:cs typeface="Arial" charset="0"/>
                <a:sym typeface="Arial" charset="0"/>
              </a:rPr>
              <a:t>passband</a:t>
            </a:r>
            <a:r>
              <a:rPr lang="en-US" sz="1700" dirty="0">
                <a:solidFill>
                  <a:srgbClr val="000000"/>
                </a:solidFill>
                <a:cs typeface="Arial" charset="0"/>
                <a:sym typeface="Arial" charset="0"/>
              </a:rPr>
              <a:t> gain, </a:t>
            </a:r>
            <a:r>
              <a:rPr lang="en-US" sz="1700" dirty="0" err="1">
                <a:solidFill>
                  <a:srgbClr val="000000"/>
                </a:solidFill>
                <a:cs typeface="Arial" charset="0"/>
                <a:sym typeface="Arial" charset="0"/>
              </a:rPr>
              <a:t>Gp</a:t>
            </a:r>
            <a:r>
              <a:rPr lang="en-US" sz="1700" dirty="0">
                <a:solidFill>
                  <a:srgbClr val="000000"/>
                </a:solidFill>
                <a:cs typeface="Arial" charset="0"/>
                <a:sym typeface="Arial" charset="0"/>
              </a:rPr>
              <a:t>, and a </a:t>
            </a:r>
            <a:r>
              <a:rPr lang="en-US" sz="1700" dirty="0" err="1">
                <a:solidFill>
                  <a:srgbClr val="000000"/>
                </a:solidFill>
                <a:cs typeface="Arial" charset="0"/>
                <a:sym typeface="Arial" charset="0"/>
              </a:rPr>
              <a:t>stopband</a:t>
            </a:r>
            <a:r>
              <a:rPr lang="en-US" sz="1700" dirty="0">
                <a:solidFill>
                  <a:srgbClr val="000000"/>
                </a:solidFill>
                <a:cs typeface="Arial" charset="0"/>
                <a:sym typeface="Arial" charset="0"/>
              </a:rPr>
              <a:t> gain, </a:t>
            </a:r>
            <a:r>
              <a:rPr lang="en-US" sz="1700" dirty="0" err="1">
                <a:solidFill>
                  <a:srgbClr val="000000"/>
                </a:solidFill>
                <a:cs typeface="Arial" charset="0"/>
                <a:sym typeface="Arial" charset="0"/>
              </a:rPr>
              <a:t>Gst</a:t>
            </a:r>
            <a:r>
              <a:rPr lang="en-US" sz="1700" dirty="0">
                <a:solidFill>
                  <a:srgbClr val="000000"/>
                </a:solidFill>
                <a:cs typeface="Arial" charset="0"/>
                <a:sym typeface="Arial" charset="0"/>
              </a:rPr>
              <a:t>. This parameters allow for the filter to ripple in the </a:t>
            </a:r>
            <a:r>
              <a:rPr lang="en-US" sz="1700" dirty="0" err="1">
                <a:solidFill>
                  <a:srgbClr val="000000"/>
                </a:solidFill>
                <a:cs typeface="Arial" charset="0"/>
                <a:sym typeface="Arial" charset="0"/>
              </a:rPr>
              <a:t>passband</a:t>
            </a:r>
            <a:r>
              <a:rPr lang="en-US" sz="1700" dirty="0">
                <a:solidFill>
                  <a:srgbClr val="000000"/>
                </a:solidFill>
                <a:cs typeface="Arial" charset="0"/>
                <a:sym typeface="Arial" charset="0"/>
              </a:rPr>
              <a:t> and </a:t>
            </a:r>
            <a:r>
              <a:rPr lang="en-US" sz="1700" dirty="0" err="1">
                <a:solidFill>
                  <a:srgbClr val="000000"/>
                </a:solidFill>
                <a:cs typeface="Arial" charset="0"/>
                <a:sym typeface="Arial" charset="0"/>
              </a:rPr>
              <a:t>stopband</a:t>
            </a:r>
            <a:r>
              <a:rPr lang="en-US" sz="1700" dirty="0">
                <a:solidFill>
                  <a:srgbClr val="000000"/>
                </a:solidFill>
                <a:cs typeface="Arial" charset="0"/>
                <a:sym typeface="Arial" charset="0"/>
              </a:rPr>
              <a:t> with the advantage of providing steeper transitions between </a:t>
            </a:r>
            <a:r>
              <a:rPr lang="en-US" sz="1700" dirty="0" err="1">
                <a:solidFill>
                  <a:srgbClr val="000000"/>
                </a:solidFill>
                <a:cs typeface="Arial" charset="0"/>
                <a:sym typeface="Arial" charset="0"/>
              </a:rPr>
              <a:t>passband</a:t>
            </a:r>
            <a:r>
              <a:rPr lang="en-US" sz="1700" dirty="0">
                <a:solidFill>
                  <a:srgbClr val="000000"/>
                </a:solidFill>
                <a:cs typeface="Arial" charset="0"/>
                <a:sym typeface="Arial" charset="0"/>
              </a:rPr>
              <a:t> and </a:t>
            </a:r>
            <a:r>
              <a:rPr lang="en-US" sz="1700" dirty="0" err="1">
                <a:solidFill>
                  <a:srgbClr val="000000"/>
                </a:solidFill>
                <a:cs typeface="Arial" charset="0"/>
                <a:sym typeface="Arial" charset="0"/>
              </a:rPr>
              <a:t>stopband</a:t>
            </a:r>
            <a:r>
              <a:rPr lang="en-US" sz="1700" dirty="0">
                <a:solidFill>
                  <a:srgbClr val="000000"/>
                </a:solidFill>
                <a:cs typeface="Arial" charset="0"/>
                <a:sym typeface="Arial" charset="0"/>
              </a:rPr>
              <a:t>. For comparison, consider a filter of the same order without ripples. Notice the wider transitions that result as a tradeoff. </a:t>
            </a:r>
          </a:p>
          <a:p>
            <a:pPr marL="70503" eaLnBrk="1" hangingPunct="1">
              <a:spcBef>
                <a:spcPts val="637"/>
              </a:spcBef>
            </a:pPr>
            <a:r>
              <a:rPr lang="en-US" sz="1700" dirty="0">
                <a:solidFill>
                  <a:srgbClr val="000000"/>
                </a:solidFill>
                <a:cs typeface="Arial" charset="0"/>
                <a:sym typeface="Arial" charset="0"/>
              </a:rPr>
              <a:t>It is also possible to only specify ripples in the </a:t>
            </a:r>
            <a:r>
              <a:rPr lang="en-US" sz="1700" dirty="0" err="1">
                <a:solidFill>
                  <a:srgbClr val="000000"/>
                </a:solidFill>
                <a:cs typeface="Arial" charset="0"/>
                <a:sym typeface="Arial" charset="0"/>
              </a:rPr>
              <a:t>passband</a:t>
            </a:r>
            <a:r>
              <a:rPr lang="en-US" sz="1700" dirty="0">
                <a:solidFill>
                  <a:srgbClr val="000000"/>
                </a:solidFill>
                <a:cs typeface="Arial" charset="0"/>
                <a:sym typeface="Arial" charset="0"/>
              </a:rPr>
              <a:t> or to only specify ripples in the </a:t>
            </a:r>
            <a:r>
              <a:rPr lang="en-US" sz="1700" dirty="0" err="1">
                <a:solidFill>
                  <a:srgbClr val="000000"/>
                </a:solidFill>
                <a:cs typeface="Arial" charset="0"/>
                <a:sym typeface="Arial" charset="0"/>
              </a:rPr>
              <a:t>stopband</a:t>
            </a:r>
            <a:r>
              <a:rPr lang="en-US" sz="1700" dirty="0">
                <a:solidFill>
                  <a:srgbClr val="000000"/>
                </a:solidFill>
                <a:cs typeface="Arial" charset="0"/>
                <a:sym typeface="Arial" charset="0"/>
              </a:rPr>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6798" indent="0" algn="ctr">
              <a:buNone/>
              <a:defRPr/>
            </a:lvl2pPr>
            <a:lvl3pPr marL="913603" indent="0" algn="ctr">
              <a:buNone/>
              <a:defRPr/>
            </a:lvl3pPr>
            <a:lvl4pPr marL="1370410" indent="0" algn="ctr">
              <a:buNone/>
              <a:defRPr/>
            </a:lvl4pPr>
            <a:lvl5pPr marL="1827211" indent="0" algn="ctr">
              <a:buNone/>
              <a:defRPr/>
            </a:lvl5pPr>
            <a:lvl6pPr marL="2284011" indent="0" algn="ctr">
              <a:buNone/>
              <a:defRPr/>
            </a:lvl6pPr>
            <a:lvl7pPr marL="2740817" indent="0" algn="ctr">
              <a:buNone/>
              <a:defRPr/>
            </a:lvl7pPr>
            <a:lvl8pPr marL="3197614" indent="0" algn="ctr">
              <a:buNone/>
              <a:defRPr/>
            </a:lvl8pPr>
            <a:lvl9pPr marL="3654421" indent="0" algn="ctr">
              <a:buNone/>
              <a:defRPr/>
            </a:lvl9pPr>
          </a:lstStyle>
          <a:p>
            <a:r>
              <a:rPr lang="en-US"/>
              <a:t>Click to edit Master subtitle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6564" y="0"/>
            <a:ext cx="2178050" cy="645318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50825" y="0"/>
            <a:ext cx="6383338" cy="64531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a:t>Click to edit Master title style</a:t>
            </a:r>
          </a:p>
        </p:txBody>
      </p:sp>
      <p:sp>
        <p:nvSpPr>
          <p:cNvPr id="3" name="Subtitle 2"/>
          <p:cNvSpPr>
            <a:spLocks noGrp="1"/>
          </p:cNvSpPr>
          <p:nvPr>
            <p:ph type="subTitle" idx="1"/>
          </p:nvPr>
        </p:nvSpPr>
        <p:spPr>
          <a:xfrm>
            <a:off x="1371824" y="3886664"/>
            <a:ext cx="6400354" cy="1752451"/>
          </a:xfrm>
        </p:spPr>
        <p:txBody>
          <a:bodyPr/>
          <a:lstStyle>
            <a:lvl1pPr marL="0" indent="0" algn="ctr">
              <a:buNone/>
              <a:defRPr/>
            </a:lvl1pPr>
            <a:lvl2pPr marL="321175" indent="0" algn="ctr">
              <a:buNone/>
              <a:defRPr/>
            </a:lvl2pPr>
            <a:lvl3pPr marL="642354" indent="0" algn="ctr">
              <a:buNone/>
              <a:defRPr/>
            </a:lvl3pPr>
            <a:lvl4pPr marL="963530" indent="0" algn="ctr">
              <a:buNone/>
              <a:defRPr/>
            </a:lvl4pPr>
            <a:lvl5pPr marL="1284710" indent="0" algn="ctr">
              <a:buNone/>
              <a:defRPr/>
            </a:lvl5pPr>
            <a:lvl6pPr marL="1605888" indent="0" algn="ctr">
              <a:buNone/>
              <a:defRPr/>
            </a:lvl6pPr>
            <a:lvl7pPr marL="1927066" indent="0" algn="ctr">
              <a:buNone/>
              <a:defRPr/>
            </a:lvl7pPr>
            <a:lvl8pPr marL="2248246" indent="0" algn="ctr">
              <a:buNone/>
              <a:defRPr/>
            </a:lvl8pPr>
            <a:lvl9pPr marL="2569423" indent="0" algn="ctr">
              <a:buNone/>
              <a:defRPr/>
            </a:lvl9pPr>
          </a:lstStyle>
          <a:p>
            <a:r>
              <a:rPr lang="en-US"/>
              <a:t>Click to edit Master subtitle style</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2"/>
            <a:ext cx="7772176" cy="1361777"/>
          </a:xfrm>
        </p:spPr>
        <p:txBody>
          <a:bodyPr anchor="t"/>
          <a:lstStyle>
            <a:lvl1pPr algn="l">
              <a:defRPr sz="2800" b="1" cap="all"/>
            </a:lvl1pPr>
          </a:lstStyle>
          <a:p>
            <a:r>
              <a:rPr lang="en-US"/>
              <a:t>Click to edit Master title style</a:t>
            </a:r>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175" indent="0">
              <a:buNone/>
              <a:defRPr sz="1300"/>
            </a:lvl2pPr>
            <a:lvl3pPr marL="642354" indent="0">
              <a:buNone/>
              <a:defRPr sz="1100"/>
            </a:lvl3pPr>
            <a:lvl4pPr marL="963530" indent="0">
              <a:buNone/>
              <a:defRPr sz="1000"/>
            </a:lvl4pPr>
            <a:lvl5pPr marL="1284710" indent="0">
              <a:buNone/>
              <a:defRPr sz="1000"/>
            </a:lvl5pPr>
            <a:lvl6pPr marL="1605888" indent="0">
              <a:buNone/>
              <a:defRPr sz="1000"/>
            </a:lvl6pPr>
            <a:lvl7pPr marL="1927066" indent="0">
              <a:buNone/>
              <a:defRPr sz="1000"/>
            </a:lvl7pPr>
            <a:lvl8pPr marL="2248246" indent="0">
              <a:buNone/>
              <a:defRPr sz="1000"/>
            </a:lvl8pPr>
            <a:lvl9pPr marL="2569423" indent="0">
              <a:buNone/>
              <a:defRPr sz="1000"/>
            </a:lvl9pPr>
          </a:lstStyle>
          <a:p>
            <a:pPr lvl="0"/>
            <a:r>
              <a:rPr lang="en-US"/>
              <a:t>Click to edit Master text styles</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367" y="794742"/>
            <a:ext cx="4451449" cy="6009680"/>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8973" y="794742"/>
            <a:ext cx="4451449" cy="6009680"/>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175" indent="0">
              <a:buNone/>
              <a:defRPr sz="1400" b="1"/>
            </a:lvl2pPr>
            <a:lvl3pPr marL="642354" indent="0">
              <a:buNone/>
              <a:defRPr sz="1300" b="1"/>
            </a:lvl3pPr>
            <a:lvl4pPr marL="963530" indent="0">
              <a:buNone/>
              <a:defRPr sz="1100" b="1"/>
            </a:lvl4pPr>
            <a:lvl5pPr marL="1284710" indent="0">
              <a:buNone/>
              <a:defRPr sz="1100" b="1"/>
            </a:lvl5pPr>
            <a:lvl6pPr marL="1605888" indent="0">
              <a:buNone/>
              <a:defRPr sz="1100" b="1"/>
            </a:lvl6pPr>
            <a:lvl7pPr marL="1927066" indent="0">
              <a:buNone/>
              <a:defRPr sz="1100" b="1"/>
            </a:lvl7pPr>
            <a:lvl8pPr marL="2248246" indent="0">
              <a:buNone/>
              <a:defRPr sz="1100" b="1"/>
            </a:lvl8pPr>
            <a:lvl9pPr marL="2569423" indent="0">
              <a:buNone/>
              <a:defRPr sz="1100" b="1"/>
            </a:lvl9pPr>
          </a:lstStyle>
          <a:p>
            <a:pPr lvl="0"/>
            <a:r>
              <a:rPr lang="en-US"/>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175" indent="0">
              <a:buNone/>
              <a:defRPr sz="1400" b="1"/>
            </a:lvl2pPr>
            <a:lvl3pPr marL="642354" indent="0">
              <a:buNone/>
              <a:defRPr sz="1300" b="1"/>
            </a:lvl3pPr>
            <a:lvl4pPr marL="963530" indent="0">
              <a:buNone/>
              <a:defRPr sz="1100" b="1"/>
            </a:lvl4pPr>
            <a:lvl5pPr marL="1284710" indent="0">
              <a:buNone/>
              <a:defRPr sz="1100" b="1"/>
            </a:lvl5pPr>
            <a:lvl6pPr marL="1605888" indent="0">
              <a:buNone/>
              <a:defRPr sz="1100" b="1"/>
            </a:lvl6pPr>
            <a:lvl7pPr marL="1927066" indent="0">
              <a:buNone/>
              <a:defRPr sz="1100" b="1"/>
            </a:lvl7pPr>
            <a:lvl8pPr marL="2248246" indent="0">
              <a:buNone/>
              <a:defRPr sz="1100" b="1"/>
            </a:lvl8pPr>
            <a:lvl9pPr marL="2569423" indent="0">
              <a:buNone/>
              <a:defRPr sz="1100" b="1"/>
            </a:lvl9pPr>
          </a:lstStyle>
          <a:p>
            <a:pPr lvl="0"/>
            <a:r>
              <a:rPr lang="en-US"/>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64" y="273490"/>
            <a:ext cx="3008189" cy="1161975"/>
          </a:xfrm>
        </p:spPr>
        <p:txBody>
          <a:bodyPr anchor="b"/>
          <a:lstStyle>
            <a:lvl1pPr algn="l">
              <a:defRPr sz="1400" b="1"/>
            </a:lvl1pPr>
          </a:lstStyle>
          <a:p>
            <a:r>
              <a:rPr lang="en-US"/>
              <a:t>Click to edit Master title style</a:t>
            </a:r>
          </a:p>
        </p:txBody>
      </p:sp>
      <p:sp>
        <p:nvSpPr>
          <p:cNvPr id="3" name="Content Placeholder 2"/>
          <p:cNvSpPr>
            <a:spLocks noGrp="1"/>
          </p:cNvSpPr>
          <p:nvPr>
            <p:ph idx="1"/>
          </p:nvPr>
        </p:nvSpPr>
        <p:spPr>
          <a:xfrm>
            <a:off x="3575224" y="273473"/>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664" y="1435448"/>
            <a:ext cx="3008189" cy="4690318"/>
          </a:xfrm>
        </p:spPr>
        <p:txBody>
          <a:bodyPr/>
          <a:lstStyle>
            <a:lvl1pPr marL="0" indent="0">
              <a:buNone/>
              <a:defRPr sz="1000"/>
            </a:lvl1pPr>
            <a:lvl2pPr marL="321175" indent="0">
              <a:buNone/>
              <a:defRPr sz="800"/>
            </a:lvl2pPr>
            <a:lvl3pPr marL="642354" indent="0">
              <a:buNone/>
              <a:defRPr sz="700"/>
            </a:lvl3pPr>
            <a:lvl4pPr marL="963530" indent="0">
              <a:buNone/>
              <a:defRPr sz="600"/>
            </a:lvl4pPr>
            <a:lvl5pPr marL="1284710" indent="0">
              <a:buNone/>
              <a:defRPr sz="600"/>
            </a:lvl5pPr>
            <a:lvl6pPr marL="1605888" indent="0">
              <a:buNone/>
              <a:defRPr sz="600"/>
            </a:lvl6pPr>
            <a:lvl7pPr marL="1927066" indent="0">
              <a:buNone/>
              <a:defRPr sz="600"/>
            </a:lvl7pPr>
            <a:lvl8pPr marL="2248246" indent="0">
              <a:buNone/>
              <a:defRPr sz="600"/>
            </a:lvl8pPr>
            <a:lvl9pPr marL="2569423" indent="0">
              <a:buNone/>
              <a:defRPr sz="600"/>
            </a:lvl9pPr>
          </a:lstStyle>
          <a:p>
            <a:pPr lvl="0"/>
            <a:r>
              <a:rPr lang="en-US"/>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0" y="765175"/>
            <a:ext cx="9144000" cy="0"/>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latin typeface="Arial" charset="0"/>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52" y="4800824"/>
            <a:ext cx="5486177" cy="567035"/>
          </a:xfrm>
        </p:spPr>
        <p:txBody>
          <a:bodyPr anchor="b"/>
          <a:lstStyle>
            <a:lvl1pPr algn="l">
              <a:defRPr sz="1400" b="1"/>
            </a:lvl1pPr>
          </a:lstStyle>
          <a:p>
            <a:r>
              <a:rPr lang="en-US"/>
              <a:t>Click to edit Master title style</a:t>
            </a:r>
          </a:p>
        </p:txBody>
      </p:sp>
      <p:sp>
        <p:nvSpPr>
          <p:cNvPr id="3" name="Picture Placeholder 2"/>
          <p:cNvSpPr>
            <a:spLocks noGrp="1"/>
          </p:cNvSpPr>
          <p:nvPr>
            <p:ph type="pic" idx="1"/>
          </p:nvPr>
        </p:nvSpPr>
        <p:spPr>
          <a:xfrm>
            <a:off x="1792652" y="612800"/>
            <a:ext cx="5486177" cy="4114354"/>
          </a:xfrm>
        </p:spPr>
        <p:txBody>
          <a:bodyPr/>
          <a:lstStyle>
            <a:lvl1pPr marL="0" indent="0">
              <a:buNone/>
              <a:defRPr sz="2200"/>
            </a:lvl1pPr>
            <a:lvl2pPr marL="321175" indent="0">
              <a:buNone/>
              <a:defRPr sz="2000"/>
            </a:lvl2pPr>
            <a:lvl3pPr marL="642354" indent="0">
              <a:buNone/>
              <a:defRPr sz="1700"/>
            </a:lvl3pPr>
            <a:lvl4pPr marL="963530" indent="0">
              <a:buNone/>
              <a:defRPr sz="1400"/>
            </a:lvl4pPr>
            <a:lvl5pPr marL="1284710" indent="0">
              <a:buNone/>
              <a:defRPr sz="1400"/>
            </a:lvl5pPr>
            <a:lvl6pPr marL="1605888" indent="0">
              <a:buNone/>
              <a:defRPr sz="1400"/>
            </a:lvl6pPr>
            <a:lvl7pPr marL="1927066" indent="0">
              <a:buNone/>
              <a:defRPr sz="1400"/>
            </a:lvl7pPr>
            <a:lvl8pPr marL="2248246" indent="0">
              <a:buNone/>
              <a:defRPr sz="1400"/>
            </a:lvl8pPr>
            <a:lvl9pPr marL="2569423" indent="0">
              <a:buNone/>
              <a:defRPr sz="1400"/>
            </a:lvl9pPr>
          </a:lstStyle>
          <a:p>
            <a:pPr lvl="0"/>
            <a:endParaRPr lang="en-US" noProof="0">
              <a:sym typeface="Arial" charset="0"/>
            </a:endParaRPr>
          </a:p>
        </p:txBody>
      </p:sp>
      <p:sp>
        <p:nvSpPr>
          <p:cNvPr id="4" name="Text Placeholder 3"/>
          <p:cNvSpPr>
            <a:spLocks noGrp="1"/>
          </p:cNvSpPr>
          <p:nvPr>
            <p:ph type="body" sz="half" idx="2"/>
          </p:nvPr>
        </p:nvSpPr>
        <p:spPr>
          <a:xfrm>
            <a:off x="1792652" y="5367860"/>
            <a:ext cx="5486177" cy="804788"/>
          </a:xfrm>
        </p:spPr>
        <p:txBody>
          <a:bodyPr/>
          <a:lstStyle>
            <a:lvl1pPr marL="0" indent="0">
              <a:buNone/>
              <a:defRPr sz="1000"/>
            </a:lvl1pPr>
            <a:lvl2pPr marL="321175" indent="0">
              <a:buNone/>
              <a:defRPr sz="800"/>
            </a:lvl2pPr>
            <a:lvl3pPr marL="642354" indent="0">
              <a:buNone/>
              <a:defRPr sz="700"/>
            </a:lvl3pPr>
            <a:lvl4pPr marL="963530" indent="0">
              <a:buNone/>
              <a:defRPr sz="600"/>
            </a:lvl4pPr>
            <a:lvl5pPr marL="1284710" indent="0">
              <a:buNone/>
              <a:defRPr sz="600"/>
            </a:lvl5pPr>
            <a:lvl6pPr marL="1605888" indent="0">
              <a:buNone/>
              <a:defRPr sz="600"/>
            </a:lvl6pPr>
            <a:lvl7pPr marL="1927066" indent="0">
              <a:buNone/>
              <a:defRPr sz="600"/>
            </a:lvl7pPr>
            <a:lvl8pPr marL="2248246" indent="0">
              <a:buNone/>
              <a:defRPr sz="600"/>
            </a:lvl8pPr>
            <a:lvl9pPr marL="2569423" indent="0">
              <a:buNone/>
              <a:defRPr sz="600"/>
            </a:lvl9pPr>
          </a:lstStyle>
          <a:p>
            <a:pPr lvl="0"/>
            <a:r>
              <a:rPr lang="en-US"/>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3443" y="35720"/>
            <a:ext cx="2256979" cy="67687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525" y="35720"/>
            <a:ext cx="6663779" cy="67687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a:t>Click to edit Master title style</a:t>
            </a:r>
          </a:p>
        </p:txBody>
      </p:sp>
      <p:sp>
        <p:nvSpPr>
          <p:cNvPr id="3" name="Subtitle 2"/>
          <p:cNvSpPr>
            <a:spLocks noGrp="1"/>
          </p:cNvSpPr>
          <p:nvPr>
            <p:ph type="subTitle" idx="1"/>
          </p:nvPr>
        </p:nvSpPr>
        <p:spPr>
          <a:xfrm>
            <a:off x="1371824" y="3886661"/>
            <a:ext cx="6400354" cy="1752451"/>
          </a:xfrm>
        </p:spPr>
        <p:txBody>
          <a:bodyPr/>
          <a:lstStyle>
            <a:lvl1pPr marL="0" indent="0" algn="ctr">
              <a:buNone/>
              <a:defRPr/>
            </a:lvl1pPr>
            <a:lvl2pPr marL="321225" indent="0" algn="ctr">
              <a:buNone/>
              <a:defRPr/>
            </a:lvl2pPr>
            <a:lvl3pPr marL="642453" indent="0" algn="ctr">
              <a:buNone/>
              <a:defRPr/>
            </a:lvl3pPr>
            <a:lvl4pPr marL="963678" indent="0" algn="ctr">
              <a:buNone/>
              <a:defRPr/>
            </a:lvl4pPr>
            <a:lvl5pPr marL="1284908" indent="0" algn="ctr">
              <a:buNone/>
              <a:defRPr/>
            </a:lvl5pPr>
            <a:lvl6pPr marL="1606134" indent="0" algn="ctr">
              <a:buNone/>
              <a:defRPr/>
            </a:lvl6pPr>
            <a:lvl7pPr marL="1927362" indent="0" algn="ctr">
              <a:buNone/>
              <a:defRPr/>
            </a:lvl7pPr>
            <a:lvl8pPr marL="2248591" indent="0" algn="ctr">
              <a:buNone/>
              <a:defRPr/>
            </a:lvl8pPr>
            <a:lvl9pPr marL="2569817" indent="0" algn="ctr">
              <a:buNone/>
              <a:defRPr/>
            </a:lvl9pPr>
          </a:lstStyle>
          <a:p>
            <a:r>
              <a:rPr lang="en-US"/>
              <a:t>Click to edit Master subtitle style</a:t>
            </a: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2"/>
            <a:ext cx="7772176" cy="1361777"/>
          </a:xfrm>
        </p:spPr>
        <p:txBody>
          <a:bodyPr anchor="t"/>
          <a:lstStyle>
            <a:lvl1pPr algn="l">
              <a:defRPr sz="2800" b="1" cap="all"/>
            </a:lvl1pPr>
          </a:lstStyle>
          <a:p>
            <a:r>
              <a:rPr lang="en-US"/>
              <a:t>Click to edit Master title style</a:t>
            </a:r>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225" indent="0">
              <a:buNone/>
              <a:defRPr sz="1300"/>
            </a:lvl2pPr>
            <a:lvl3pPr marL="642453" indent="0">
              <a:buNone/>
              <a:defRPr sz="1100"/>
            </a:lvl3pPr>
            <a:lvl4pPr marL="963678" indent="0">
              <a:buNone/>
              <a:defRPr sz="1000"/>
            </a:lvl4pPr>
            <a:lvl5pPr marL="1284908" indent="0">
              <a:buNone/>
              <a:defRPr sz="1000"/>
            </a:lvl5pPr>
            <a:lvl6pPr marL="1606134" indent="0">
              <a:buNone/>
              <a:defRPr sz="1000"/>
            </a:lvl6pPr>
            <a:lvl7pPr marL="1927362" indent="0">
              <a:buNone/>
              <a:defRPr sz="1000"/>
            </a:lvl7pPr>
            <a:lvl8pPr marL="2248591" indent="0">
              <a:buNone/>
              <a:defRPr sz="1000"/>
            </a:lvl8pPr>
            <a:lvl9pPr marL="2569817" indent="0">
              <a:buNone/>
              <a:defRPr sz="1000"/>
            </a:lvl9pPr>
          </a:lstStyle>
          <a:p>
            <a:pPr lvl="0"/>
            <a:r>
              <a:rPr lang="en-US"/>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367" y="794742"/>
            <a:ext cx="4451449" cy="6009680"/>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8973" y="794742"/>
            <a:ext cx="4451449" cy="6009680"/>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225" indent="0">
              <a:buNone/>
              <a:defRPr sz="1400" b="1"/>
            </a:lvl2pPr>
            <a:lvl3pPr marL="642453" indent="0">
              <a:buNone/>
              <a:defRPr sz="1300" b="1"/>
            </a:lvl3pPr>
            <a:lvl4pPr marL="963678" indent="0">
              <a:buNone/>
              <a:defRPr sz="1100" b="1"/>
            </a:lvl4pPr>
            <a:lvl5pPr marL="1284908" indent="0">
              <a:buNone/>
              <a:defRPr sz="1100" b="1"/>
            </a:lvl5pPr>
            <a:lvl6pPr marL="1606134" indent="0">
              <a:buNone/>
              <a:defRPr sz="1100" b="1"/>
            </a:lvl6pPr>
            <a:lvl7pPr marL="1927362" indent="0">
              <a:buNone/>
              <a:defRPr sz="1100" b="1"/>
            </a:lvl7pPr>
            <a:lvl8pPr marL="2248591" indent="0">
              <a:buNone/>
              <a:defRPr sz="1100" b="1"/>
            </a:lvl8pPr>
            <a:lvl9pPr marL="2569817" indent="0">
              <a:buNone/>
              <a:defRPr sz="1100" b="1"/>
            </a:lvl9pPr>
          </a:lstStyle>
          <a:p>
            <a:pPr lvl="0"/>
            <a:r>
              <a:rPr lang="en-US"/>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225" indent="0">
              <a:buNone/>
              <a:defRPr sz="1400" b="1"/>
            </a:lvl2pPr>
            <a:lvl3pPr marL="642453" indent="0">
              <a:buNone/>
              <a:defRPr sz="1300" b="1"/>
            </a:lvl3pPr>
            <a:lvl4pPr marL="963678" indent="0">
              <a:buNone/>
              <a:defRPr sz="1100" b="1"/>
            </a:lvl4pPr>
            <a:lvl5pPr marL="1284908" indent="0">
              <a:buNone/>
              <a:defRPr sz="1100" b="1"/>
            </a:lvl5pPr>
            <a:lvl6pPr marL="1606134" indent="0">
              <a:buNone/>
              <a:defRPr sz="1100" b="1"/>
            </a:lvl6pPr>
            <a:lvl7pPr marL="1927362" indent="0">
              <a:buNone/>
              <a:defRPr sz="1100" b="1"/>
            </a:lvl7pPr>
            <a:lvl8pPr marL="2248591" indent="0">
              <a:buNone/>
              <a:defRPr sz="1100" b="1"/>
            </a:lvl8pPr>
            <a:lvl9pPr marL="2569817" indent="0">
              <a:buNone/>
              <a:defRPr sz="1100" b="1"/>
            </a:lvl9pPr>
          </a:lstStyle>
          <a:p>
            <a:pPr lvl="0"/>
            <a:r>
              <a:rPr lang="en-US"/>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7"/>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30"/>
            <a:ext cx="7772400" cy="1500187"/>
          </a:xfrm>
        </p:spPr>
        <p:txBody>
          <a:bodyPr anchor="b"/>
          <a:lstStyle>
            <a:lvl1pPr marL="0" indent="0">
              <a:buNone/>
              <a:defRPr sz="2000"/>
            </a:lvl1pPr>
            <a:lvl2pPr marL="456798" indent="0">
              <a:buNone/>
              <a:defRPr sz="1800"/>
            </a:lvl2pPr>
            <a:lvl3pPr marL="913603" indent="0">
              <a:buNone/>
              <a:defRPr sz="1600"/>
            </a:lvl3pPr>
            <a:lvl4pPr marL="1370410" indent="0">
              <a:buNone/>
              <a:defRPr sz="1400"/>
            </a:lvl4pPr>
            <a:lvl5pPr marL="1827211" indent="0">
              <a:buNone/>
              <a:defRPr sz="1400"/>
            </a:lvl5pPr>
            <a:lvl6pPr marL="2284011" indent="0">
              <a:buNone/>
              <a:defRPr sz="1400"/>
            </a:lvl6pPr>
            <a:lvl7pPr marL="2740817" indent="0">
              <a:buNone/>
              <a:defRPr sz="1400"/>
            </a:lvl7pPr>
            <a:lvl8pPr marL="3197614" indent="0">
              <a:buNone/>
              <a:defRPr sz="1400"/>
            </a:lvl8pPr>
            <a:lvl9pPr marL="3654421"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61" y="273487"/>
            <a:ext cx="3008189" cy="1161975"/>
          </a:xfrm>
        </p:spPr>
        <p:txBody>
          <a:bodyPr anchor="b"/>
          <a:lstStyle>
            <a:lvl1pPr algn="l">
              <a:defRPr sz="1400" b="1"/>
            </a:lvl1pPr>
          </a:lstStyle>
          <a:p>
            <a:r>
              <a:rPr lang="en-US"/>
              <a:t>Click to edit Master title style</a:t>
            </a:r>
          </a:p>
        </p:txBody>
      </p:sp>
      <p:sp>
        <p:nvSpPr>
          <p:cNvPr id="3" name="Content Placeholder 2"/>
          <p:cNvSpPr>
            <a:spLocks noGrp="1"/>
          </p:cNvSpPr>
          <p:nvPr>
            <p:ph idx="1"/>
          </p:nvPr>
        </p:nvSpPr>
        <p:spPr>
          <a:xfrm>
            <a:off x="3575224" y="273473"/>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661" y="1435448"/>
            <a:ext cx="3008189" cy="4690318"/>
          </a:xfrm>
        </p:spPr>
        <p:txBody>
          <a:bodyPr/>
          <a:lstStyle>
            <a:lvl1pPr marL="0" indent="0">
              <a:buNone/>
              <a:defRPr sz="1000"/>
            </a:lvl1pPr>
            <a:lvl2pPr marL="321225" indent="0">
              <a:buNone/>
              <a:defRPr sz="800"/>
            </a:lvl2pPr>
            <a:lvl3pPr marL="642453" indent="0">
              <a:buNone/>
              <a:defRPr sz="700"/>
            </a:lvl3pPr>
            <a:lvl4pPr marL="963678" indent="0">
              <a:buNone/>
              <a:defRPr sz="600"/>
            </a:lvl4pPr>
            <a:lvl5pPr marL="1284908" indent="0">
              <a:buNone/>
              <a:defRPr sz="600"/>
            </a:lvl5pPr>
            <a:lvl6pPr marL="1606134" indent="0">
              <a:buNone/>
              <a:defRPr sz="600"/>
            </a:lvl6pPr>
            <a:lvl7pPr marL="1927362" indent="0">
              <a:buNone/>
              <a:defRPr sz="600"/>
            </a:lvl7pPr>
            <a:lvl8pPr marL="2248591" indent="0">
              <a:buNone/>
              <a:defRPr sz="600"/>
            </a:lvl8pPr>
            <a:lvl9pPr marL="2569817" indent="0">
              <a:buNone/>
              <a:defRPr sz="600"/>
            </a:lvl9pPr>
          </a:lstStyle>
          <a:p>
            <a:pPr lvl="0"/>
            <a:r>
              <a:rPr lang="en-US"/>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49" y="4800824"/>
            <a:ext cx="5486177" cy="567035"/>
          </a:xfrm>
        </p:spPr>
        <p:txBody>
          <a:bodyPr anchor="b"/>
          <a:lstStyle>
            <a:lvl1pPr algn="l">
              <a:defRPr sz="1400" b="1"/>
            </a:lvl1pPr>
          </a:lstStyle>
          <a:p>
            <a:r>
              <a:rPr lang="en-US"/>
              <a:t>Click to edit Master title style</a:t>
            </a:r>
          </a:p>
        </p:txBody>
      </p:sp>
      <p:sp>
        <p:nvSpPr>
          <p:cNvPr id="3" name="Picture Placeholder 2"/>
          <p:cNvSpPr>
            <a:spLocks noGrp="1"/>
          </p:cNvSpPr>
          <p:nvPr>
            <p:ph type="pic" idx="1"/>
          </p:nvPr>
        </p:nvSpPr>
        <p:spPr>
          <a:xfrm>
            <a:off x="1792649" y="612800"/>
            <a:ext cx="5486177" cy="4114354"/>
          </a:xfrm>
        </p:spPr>
        <p:txBody>
          <a:bodyPr/>
          <a:lstStyle>
            <a:lvl1pPr marL="0" indent="0">
              <a:buNone/>
              <a:defRPr sz="2200"/>
            </a:lvl1pPr>
            <a:lvl2pPr marL="321225" indent="0">
              <a:buNone/>
              <a:defRPr sz="2000"/>
            </a:lvl2pPr>
            <a:lvl3pPr marL="642453" indent="0">
              <a:buNone/>
              <a:defRPr sz="1700"/>
            </a:lvl3pPr>
            <a:lvl4pPr marL="963678" indent="0">
              <a:buNone/>
              <a:defRPr sz="1400"/>
            </a:lvl4pPr>
            <a:lvl5pPr marL="1284908" indent="0">
              <a:buNone/>
              <a:defRPr sz="1400"/>
            </a:lvl5pPr>
            <a:lvl6pPr marL="1606134" indent="0">
              <a:buNone/>
              <a:defRPr sz="1400"/>
            </a:lvl6pPr>
            <a:lvl7pPr marL="1927362" indent="0">
              <a:buNone/>
              <a:defRPr sz="1400"/>
            </a:lvl7pPr>
            <a:lvl8pPr marL="2248591" indent="0">
              <a:buNone/>
              <a:defRPr sz="1400"/>
            </a:lvl8pPr>
            <a:lvl9pPr marL="2569817" indent="0">
              <a:buNone/>
              <a:defRPr sz="1400"/>
            </a:lvl9pPr>
          </a:lstStyle>
          <a:p>
            <a:pPr lvl="0"/>
            <a:endParaRPr lang="en-US" noProof="0">
              <a:sym typeface="Arial" charset="0"/>
            </a:endParaRPr>
          </a:p>
        </p:txBody>
      </p:sp>
      <p:sp>
        <p:nvSpPr>
          <p:cNvPr id="4" name="Text Placeholder 3"/>
          <p:cNvSpPr>
            <a:spLocks noGrp="1"/>
          </p:cNvSpPr>
          <p:nvPr>
            <p:ph type="body" sz="half" idx="2"/>
          </p:nvPr>
        </p:nvSpPr>
        <p:spPr>
          <a:xfrm>
            <a:off x="1792649" y="5367860"/>
            <a:ext cx="5486177" cy="804788"/>
          </a:xfrm>
        </p:spPr>
        <p:txBody>
          <a:bodyPr/>
          <a:lstStyle>
            <a:lvl1pPr marL="0" indent="0">
              <a:buNone/>
              <a:defRPr sz="1000"/>
            </a:lvl1pPr>
            <a:lvl2pPr marL="321225" indent="0">
              <a:buNone/>
              <a:defRPr sz="800"/>
            </a:lvl2pPr>
            <a:lvl3pPr marL="642453" indent="0">
              <a:buNone/>
              <a:defRPr sz="700"/>
            </a:lvl3pPr>
            <a:lvl4pPr marL="963678" indent="0">
              <a:buNone/>
              <a:defRPr sz="600"/>
            </a:lvl4pPr>
            <a:lvl5pPr marL="1284908" indent="0">
              <a:buNone/>
              <a:defRPr sz="600"/>
            </a:lvl5pPr>
            <a:lvl6pPr marL="1606134" indent="0">
              <a:buNone/>
              <a:defRPr sz="600"/>
            </a:lvl6pPr>
            <a:lvl7pPr marL="1927362" indent="0">
              <a:buNone/>
              <a:defRPr sz="600"/>
            </a:lvl7pPr>
            <a:lvl8pPr marL="2248591" indent="0">
              <a:buNone/>
              <a:defRPr sz="600"/>
            </a:lvl8pPr>
            <a:lvl9pPr marL="2569817" indent="0">
              <a:buNone/>
              <a:defRPr sz="600"/>
            </a:lvl9pPr>
          </a:lstStyle>
          <a:p>
            <a:pPr lvl="0"/>
            <a:r>
              <a:rPr lang="en-US"/>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3443" y="35720"/>
            <a:ext cx="2256979" cy="67687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522" y="35720"/>
            <a:ext cx="6663779" cy="67687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a:t>Click to edit Master title style</a:t>
            </a:r>
          </a:p>
        </p:txBody>
      </p:sp>
      <p:sp>
        <p:nvSpPr>
          <p:cNvPr id="3" name="Subtitle 2"/>
          <p:cNvSpPr>
            <a:spLocks noGrp="1"/>
          </p:cNvSpPr>
          <p:nvPr>
            <p:ph type="subTitle" idx="1"/>
          </p:nvPr>
        </p:nvSpPr>
        <p:spPr>
          <a:xfrm>
            <a:off x="1371824" y="3886657"/>
            <a:ext cx="6400354" cy="1752451"/>
          </a:xfrm>
        </p:spPr>
        <p:txBody>
          <a:bodyPr/>
          <a:lstStyle>
            <a:lvl1pPr marL="0" indent="0" algn="ctr">
              <a:buNone/>
              <a:defRPr/>
            </a:lvl1pPr>
            <a:lvl2pPr marL="321291" indent="0" algn="ctr">
              <a:buNone/>
              <a:defRPr/>
            </a:lvl2pPr>
            <a:lvl3pPr marL="642585" indent="0" algn="ctr">
              <a:buNone/>
              <a:defRPr/>
            </a:lvl3pPr>
            <a:lvl4pPr marL="963876" indent="0" algn="ctr">
              <a:buNone/>
              <a:defRPr/>
            </a:lvl4pPr>
            <a:lvl5pPr marL="1285171" indent="0" algn="ctr">
              <a:buNone/>
              <a:defRPr/>
            </a:lvl5pPr>
            <a:lvl6pPr marL="1606464" indent="0" algn="ctr">
              <a:buNone/>
              <a:defRPr/>
            </a:lvl6pPr>
            <a:lvl7pPr marL="1927756" indent="0" algn="ctr">
              <a:buNone/>
              <a:defRPr/>
            </a:lvl7pPr>
            <a:lvl8pPr marL="2249051" indent="0" algn="ctr">
              <a:buNone/>
              <a:defRPr/>
            </a:lvl8pPr>
            <a:lvl9pPr marL="2570344" indent="0" algn="ctr">
              <a:buNone/>
              <a:defRPr/>
            </a:lvl9pPr>
          </a:lstStyle>
          <a:p>
            <a:r>
              <a:rPr lang="en-US"/>
              <a:t>Click to edit Master subtitle style</a:t>
            </a: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2"/>
            <a:ext cx="7772176" cy="1361777"/>
          </a:xfrm>
        </p:spPr>
        <p:txBody>
          <a:bodyPr anchor="t"/>
          <a:lstStyle>
            <a:lvl1pPr algn="l">
              <a:defRPr sz="2800" b="1" cap="all"/>
            </a:lvl1pPr>
          </a:lstStyle>
          <a:p>
            <a:r>
              <a:rPr lang="en-US"/>
              <a:t>Click to edit Master title style</a:t>
            </a:r>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291" indent="0">
              <a:buNone/>
              <a:defRPr sz="1300"/>
            </a:lvl2pPr>
            <a:lvl3pPr marL="642585" indent="0">
              <a:buNone/>
              <a:defRPr sz="1100"/>
            </a:lvl3pPr>
            <a:lvl4pPr marL="963876" indent="0">
              <a:buNone/>
              <a:defRPr sz="1000"/>
            </a:lvl4pPr>
            <a:lvl5pPr marL="1285171" indent="0">
              <a:buNone/>
              <a:defRPr sz="1000"/>
            </a:lvl5pPr>
            <a:lvl6pPr marL="1606464" indent="0">
              <a:buNone/>
              <a:defRPr sz="1000"/>
            </a:lvl6pPr>
            <a:lvl7pPr marL="1927756" indent="0">
              <a:buNone/>
              <a:defRPr sz="1000"/>
            </a:lvl7pPr>
            <a:lvl8pPr marL="2249051" indent="0">
              <a:buNone/>
              <a:defRPr sz="1000"/>
            </a:lvl8pPr>
            <a:lvl9pPr marL="2570344" indent="0">
              <a:buNone/>
              <a:defRPr sz="1000"/>
            </a:lvl9pPr>
          </a:lstStyle>
          <a:p>
            <a:pPr lvl="0"/>
            <a:r>
              <a:rPr lang="en-US"/>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367" y="794742"/>
            <a:ext cx="4451449" cy="6009680"/>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8973" y="794742"/>
            <a:ext cx="4451449" cy="6009680"/>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291" indent="0">
              <a:buNone/>
              <a:defRPr sz="1400" b="1"/>
            </a:lvl2pPr>
            <a:lvl3pPr marL="642585" indent="0">
              <a:buNone/>
              <a:defRPr sz="1300" b="1"/>
            </a:lvl3pPr>
            <a:lvl4pPr marL="963876" indent="0">
              <a:buNone/>
              <a:defRPr sz="1100" b="1"/>
            </a:lvl4pPr>
            <a:lvl5pPr marL="1285171" indent="0">
              <a:buNone/>
              <a:defRPr sz="1100" b="1"/>
            </a:lvl5pPr>
            <a:lvl6pPr marL="1606464" indent="0">
              <a:buNone/>
              <a:defRPr sz="1100" b="1"/>
            </a:lvl6pPr>
            <a:lvl7pPr marL="1927756" indent="0">
              <a:buNone/>
              <a:defRPr sz="1100" b="1"/>
            </a:lvl7pPr>
            <a:lvl8pPr marL="2249051" indent="0">
              <a:buNone/>
              <a:defRPr sz="1100" b="1"/>
            </a:lvl8pPr>
            <a:lvl9pPr marL="2570344" indent="0">
              <a:buNone/>
              <a:defRPr sz="1100" b="1"/>
            </a:lvl9pPr>
          </a:lstStyle>
          <a:p>
            <a:pPr lvl="0"/>
            <a:r>
              <a:rPr lang="en-US"/>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291" indent="0">
              <a:buNone/>
              <a:defRPr sz="1400" b="1"/>
            </a:lvl2pPr>
            <a:lvl3pPr marL="642585" indent="0">
              <a:buNone/>
              <a:defRPr sz="1300" b="1"/>
            </a:lvl3pPr>
            <a:lvl4pPr marL="963876" indent="0">
              <a:buNone/>
              <a:defRPr sz="1100" b="1"/>
            </a:lvl4pPr>
            <a:lvl5pPr marL="1285171" indent="0">
              <a:buNone/>
              <a:defRPr sz="1100" b="1"/>
            </a:lvl5pPr>
            <a:lvl6pPr marL="1606464" indent="0">
              <a:buNone/>
              <a:defRPr sz="1100" b="1"/>
            </a:lvl6pPr>
            <a:lvl7pPr marL="1927756" indent="0">
              <a:buNone/>
              <a:defRPr sz="1100" b="1"/>
            </a:lvl7pPr>
            <a:lvl8pPr marL="2249051" indent="0">
              <a:buNone/>
              <a:defRPr sz="1100" b="1"/>
            </a:lvl8pPr>
            <a:lvl9pPr marL="2570344" indent="0">
              <a:buNone/>
              <a:defRPr sz="1100" b="1"/>
            </a:lvl9pPr>
          </a:lstStyle>
          <a:p>
            <a:pPr lvl="0"/>
            <a:r>
              <a:rPr lang="en-US"/>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50825" y="836613"/>
            <a:ext cx="4279900"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83126" y="836613"/>
            <a:ext cx="4281488"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57" y="273483"/>
            <a:ext cx="3008189" cy="1161975"/>
          </a:xfrm>
        </p:spPr>
        <p:txBody>
          <a:bodyPr anchor="b"/>
          <a:lstStyle>
            <a:lvl1pPr algn="l">
              <a:defRPr sz="1400" b="1"/>
            </a:lvl1pPr>
          </a:lstStyle>
          <a:p>
            <a:r>
              <a:rPr lang="en-US"/>
              <a:t>Click to edit Master title style</a:t>
            </a:r>
          </a:p>
        </p:txBody>
      </p:sp>
      <p:sp>
        <p:nvSpPr>
          <p:cNvPr id="3" name="Content Placeholder 2"/>
          <p:cNvSpPr>
            <a:spLocks noGrp="1"/>
          </p:cNvSpPr>
          <p:nvPr>
            <p:ph idx="1"/>
          </p:nvPr>
        </p:nvSpPr>
        <p:spPr>
          <a:xfrm>
            <a:off x="3575224" y="273473"/>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657" y="1435448"/>
            <a:ext cx="3008189" cy="4690318"/>
          </a:xfrm>
        </p:spPr>
        <p:txBody>
          <a:bodyPr/>
          <a:lstStyle>
            <a:lvl1pPr marL="0" indent="0">
              <a:buNone/>
              <a:defRPr sz="1000"/>
            </a:lvl1pPr>
            <a:lvl2pPr marL="321291" indent="0">
              <a:buNone/>
              <a:defRPr sz="800"/>
            </a:lvl2pPr>
            <a:lvl3pPr marL="642585" indent="0">
              <a:buNone/>
              <a:defRPr sz="700"/>
            </a:lvl3pPr>
            <a:lvl4pPr marL="963876" indent="0">
              <a:buNone/>
              <a:defRPr sz="600"/>
            </a:lvl4pPr>
            <a:lvl5pPr marL="1285171" indent="0">
              <a:buNone/>
              <a:defRPr sz="600"/>
            </a:lvl5pPr>
            <a:lvl6pPr marL="1606464" indent="0">
              <a:buNone/>
              <a:defRPr sz="600"/>
            </a:lvl6pPr>
            <a:lvl7pPr marL="1927756" indent="0">
              <a:buNone/>
              <a:defRPr sz="600"/>
            </a:lvl7pPr>
            <a:lvl8pPr marL="2249051" indent="0">
              <a:buNone/>
              <a:defRPr sz="600"/>
            </a:lvl8pPr>
            <a:lvl9pPr marL="2570344" indent="0">
              <a:buNone/>
              <a:defRPr sz="600"/>
            </a:lvl9pPr>
          </a:lstStyle>
          <a:p>
            <a:pPr lvl="0"/>
            <a:r>
              <a:rPr lang="en-US"/>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45" y="4800824"/>
            <a:ext cx="5486177" cy="567035"/>
          </a:xfrm>
        </p:spPr>
        <p:txBody>
          <a:bodyPr anchor="b"/>
          <a:lstStyle>
            <a:lvl1pPr algn="l">
              <a:defRPr sz="1400" b="1"/>
            </a:lvl1pPr>
          </a:lstStyle>
          <a:p>
            <a:r>
              <a:rPr lang="en-US"/>
              <a:t>Click to edit Master title style</a:t>
            </a:r>
          </a:p>
        </p:txBody>
      </p:sp>
      <p:sp>
        <p:nvSpPr>
          <p:cNvPr id="3" name="Picture Placeholder 2"/>
          <p:cNvSpPr>
            <a:spLocks noGrp="1"/>
          </p:cNvSpPr>
          <p:nvPr>
            <p:ph type="pic" idx="1"/>
          </p:nvPr>
        </p:nvSpPr>
        <p:spPr>
          <a:xfrm>
            <a:off x="1792645" y="612800"/>
            <a:ext cx="5486177" cy="4114354"/>
          </a:xfrm>
        </p:spPr>
        <p:txBody>
          <a:bodyPr/>
          <a:lstStyle>
            <a:lvl1pPr marL="0" indent="0">
              <a:buNone/>
              <a:defRPr sz="2200"/>
            </a:lvl1pPr>
            <a:lvl2pPr marL="321291" indent="0">
              <a:buNone/>
              <a:defRPr sz="2000"/>
            </a:lvl2pPr>
            <a:lvl3pPr marL="642585" indent="0">
              <a:buNone/>
              <a:defRPr sz="1700"/>
            </a:lvl3pPr>
            <a:lvl4pPr marL="963876" indent="0">
              <a:buNone/>
              <a:defRPr sz="1400"/>
            </a:lvl4pPr>
            <a:lvl5pPr marL="1285171" indent="0">
              <a:buNone/>
              <a:defRPr sz="1400"/>
            </a:lvl5pPr>
            <a:lvl6pPr marL="1606464" indent="0">
              <a:buNone/>
              <a:defRPr sz="1400"/>
            </a:lvl6pPr>
            <a:lvl7pPr marL="1927756" indent="0">
              <a:buNone/>
              <a:defRPr sz="1400"/>
            </a:lvl7pPr>
            <a:lvl8pPr marL="2249051" indent="0">
              <a:buNone/>
              <a:defRPr sz="1400"/>
            </a:lvl8pPr>
            <a:lvl9pPr marL="2570344" indent="0">
              <a:buNone/>
              <a:defRPr sz="1400"/>
            </a:lvl9pPr>
          </a:lstStyle>
          <a:p>
            <a:pPr lvl="0"/>
            <a:endParaRPr lang="en-US" noProof="0">
              <a:sym typeface="Arial" charset="0"/>
            </a:endParaRPr>
          </a:p>
        </p:txBody>
      </p:sp>
      <p:sp>
        <p:nvSpPr>
          <p:cNvPr id="4" name="Text Placeholder 3"/>
          <p:cNvSpPr>
            <a:spLocks noGrp="1"/>
          </p:cNvSpPr>
          <p:nvPr>
            <p:ph type="body" sz="half" idx="2"/>
          </p:nvPr>
        </p:nvSpPr>
        <p:spPr>
          <a:xfrm>
            <a:off x="1792645" y="5367860"/>
            <a:ext cx="5486177" cy="804788"/>
          </a:xfrm>
        </p:spPr>
        <p:txBody>
          <a:bodyPr/>
          <a:lstStyle>
            <a:lvl1pPr marL="0" indent="0">
              <a:buNone/>
              <a:defRPr sz="1000"/>
            </a:lvl1pPr>
            <a:lvl2pPr marL="321291" indent="0">
              <a:buNone/>
              <a:defRPr sz="800"/>
            </a:lvl2pPr>
            <a:lvl3pPr marL="642585" indent="0">
              <a:buNone/>
              <a:defRPr sz="700"/>
            </a:lvl3pPr>
            <a:lvl4pPr marL="963876" indent="0">
              <a:buNone/>
              <a:defRPr sz="600"/>
            </a:lvl4pPr>
            <a:lvl5pPr marL="1285171" indent="0">
              <a:buNone/>
              <a:defRPr sz="600"/>
            </a:lvl5pPr>
            <a:lvl6pPr marL="1606464" indent="0">
              <a:buNone/>
              <a:defRPr sz="600"/>
            </a:lvl6pPr>
            <a:lvl7pPr marL="1927756" indent="0">
              <a:buNone/>
              <a:defRPr sz="600"/>
            </a:lvl7pPr>
            <a:lvl8pPr marL="2249051" indent="0">
              <a:buNone/>
              <a:defRPr sz="600"/>
            </a:lvl8pPr>
            <a:lvl9pPr marL="2570344" indent="0">
              <a:buNone/>
              <a:defRPr sz="600"/>
            </a:lvl9pPr>
          </a:lstStyle>
          <a:p>
            <a:pPr lvl="0"/>
            <a:r>
              <a:rPr lang="en-US"/>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3443" y="35720"/>
            <a:ext cx="2256979" cy="67687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518" y="35720"/>
            <a:ext cx="6663779" cy="67687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a:t>Click to edit Master title style</a:t>
            </a:r>
          </a:p>
        </p:txBody>
      </p:sp>
      <p:sp>
        <p:nvSpPr>
          <p:cNvPr id="3" name="Subtitle 2"/>
          <p:cNvSpPr>
            <a:spLocks noGrp="1"/>
          </p:cNvSpPr>
          <p:nvPr>
            <p:ph type="subTitle" idx="1"/>
          </p:nvPr>
        </p:nvSpPr>
        <p:spPr>
          <a:xfrm>
            <a:off x="1371824" y="3886651"/>
            <a:ext cx="6400354" cy="1752451"/>
          </a:xfrm>
        </p:spPr>
        <p:txBody>
          <a:bodyPr/>
          <a:lstStyle>
            <a:lvl1pPr marL="0" indent="0" algn="ctr">
              <a:buNone/>
              <a:defRPr/>
            </a:lvl1pPr>
            <a:lvl2pPr marL="321391" indent="0" algn="ctr">
              <a:buNone/>
              <a:defRPr/>
            </a:lvl2pPr>
            <a:lvl3pPr marL="642783" indent="0" algn="ctr">
              <a:buNone/>
              <a:defRPr/>
            </a:lvl3pPr>
            <a:lvl4pPr marL="964174" indent="0" algn="ctr">
              <a:buNone/>
              <a:defRPr/>
            </a:lvl4pPr>
            <a:lvl5pPr marL="1285565" indent="0" algn="ctr">
              <a:buNone/>
              <a:defRPr/>
            </a:lvl5pPr>
            <a:lvl6pPr marL="1606959" indent="0" algn="ctr">
              <a:buNone/>
              <a:defRPr/>
            </a:lvl6pPr>
            <a:lvl7pPr marL="1928348" indent="0" algn="ctr">
              <a:buNone/>
              <a:defRPr/>
            </a:lvl7pPr>
            <a:lvl8pPr marL="2249741" indent="0" algn="ctr">
              <a:buNone/>
              <a:defRPr/>
            </a:lvl8pPr>
            <a:lvl9pPr marL="2571133" indent="0" algn="ctr">
              <a:buNone/>
              <a:defRPr/>
            </a:lvl9pPr>
          </a:lstStyle>
          <a:p>
            <a:r>
              <a:rPr lang="en-US"/>
              <a:t>Click to edit Master subtitle style</a:t>
            </a: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2"/>
            <a:ext cx="7772176" cy="1361777"/>
          </a:xfrm>
        </p:spPr>
        <p:txBody>
          <a:bodyPr anchor="t"/>
          <a:lstStyle>
            <a:lvl1pPr algn="l">
              <a:defRPr sz="2800" b="1" cap="all"/>
            </a:lvl1pPr>
          </a:lstStyle>
          <a:p>
            <a:r>
              <a:rPr lang="en-US"/>
              <a:t>Click to edit Master title style</a:t>
            </a:r>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391" indent="0">
              <a:buNone/>
              <a:defRPr sz="1300"/>
            </a:lvl2pPr>
            <a:lvl3pPr marL="642783" indent="0">
              <a:buNone/>
              <a:defRPr sz="1100"/>
            </a:lvl3pPr>
            <a:lvl4pPr marL="964174" indent="0">
              <a:buNone/>
              <a:defRPr sz="1000"/>
            </a:lvl4pPr>
            <a:lvl5pPr marL="1285565" indent="0">
              <a:buNone/>
              <a:defRPr sz="1000"/>
            </a:lvl5pPr>
            <a:lvl6pPr marL="1606959" indent="0">
              <a:buNone/>
              <a:defRPr sz="1000"/>
            </a:lvl6pPr>
            <a:lvl7pPr marL="1928348" indent="0">
              <a:buNone/>
              <a:defRPr sz="1000"/>
            </a:lvl7pPr>
            <a:lvl8pPr marL="2249741" indent="0">
              <a:buNone/>
              <a:defRPr sz="1000"/>
            </a:lvl8pPr>
            <a:lvl9pPr marL="2571133" indent="0">
              <a:buNone/>
              <a:defRPr sz="1000"/>
            </a:lvl9pPr>
          </a:lstStyle>
          <a:p>
            <a:pPr lvl="0"/>
            <a:r>
              <a:rPr lang="en-US"/>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367" y="794742"/>
            <a:ext cx="4451449" cy="6009680"/>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8973" y="794742"/>
            <a:ext cx="4451449" cy="6009680"/>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391" indent="0">
              <a:buNone/>
              <a:defRPr sz="1400" b="1"/>
            </a:lvl2pPr>
            <a:lvl3pPr marL="642783" indent="0">
              <a:buNone/>
              <a:defRPr sz="1300" b="1"/>
            </a:lvl3pPr>
            <a:lvl4pPr marL="964174" indent="0">
              <a:buNone/>
              <a:defRPr sz="1100" b="1"/>
            </a:lvl4pPr>
            <a:lvl5pPr marL="1285565" indent="0">
              <a:buNone/>
              <a:defRPr sz="1100" b="1"/>
            </a:lvl5pPr>
            <a:lvl6pPr marL="1606959" indent="0">
              <a:buNone/>
              <a:defRPr sz="1100" b="1"/>
            </a:lvl6pPr>
            <a:lvl7pPr marL="1928348" indent="0">
              <a:buNone/>
              <a:defRPr sz="1100" b="1"/>
            </a:lvl7pPr>
            <a:lvl8pPr marL="2249741" indent="0">
              <a:buNone/>
              <a:defRPr sz="1100" b="1"/>
            </a:lvl8pPr>
            <a:lvl9pPr marL="2571133" indent="0">
              <a:buNone/>
              <a:defRPr sz="1100" b="1"/>
            </a:lvl9pPr>
          </a:lstStyle>
          <a:p>
            <a:pPr lvl="0"/>
            <a:r>
              <a:rPr lang="en-US"/>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391" indent="0">
              <a:buNone/>
              <a:defRPr sz="1400" b="1"/>
            </a:lvl2pPr>
            <a:lvl3pPr marL="642783" indent="0">
              <a:buNone/>
              <a:defRPr sz="1300" b="1"/>
            </a:lvl3pPr>
            <a:lvl4pPr marL="964174" indent="0">
              <a:buNone/>
              <a:defRPr sz="1100" b="1"/>
            </a:lvl4pPr>
            <a:lvl5pPr marL="1285565" indent="0">
              <a:buNone/>
              <a:defRPr sz="1100" b="1"/>
            </a:lvl5pPr>
            <a:lvl6pPr marL="1606959" indent="0">
              <a:buNone/>
              <a:defRPr sz="1100" b="1"/>
            </a:lvl6pPr>
            <a:lvl7pPr marL="1928348" indent="0">
              <a:buNone/>
              <a:defRPr sz="1100" b="1"/>
            </a:lvl7pPr>
            <a:lvl8pPr marL="2249741" indent="0">
              <a:buNone/>
              <a:defRPr sz="1100" b="1"/>
            </a:lvl8pPr>
            <a:lvl9pPr marL="2571133" indent="0">
              <a:buNone/>
              <a:defRPr sz="1100" b="1"/>
            </a:lvl9pPr>
          </a:lstStyle>
          <a:p>
            <a:pPr lvl="0"/>
            <a:r>
              <a:rPr lang="en-US"/>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6798" indent="0">
              <a:buNone/>
              <a:defRPr sz="2000" b="1"/>
            </a:lvl2pPr>
            <a:lvl3pPr marL="913603" indent="0">
              <a:buNone/>
              <a:defRPr sz="1800" b="1"/>
            </a:lvl3pPr>
            <a:lvl4pPr marL="1370410" indent="0">
              <a:buNone/>
              <a:defRPr sz="1600" b="1"/>
            </a:lvl4pPr>
            <a:lvl5pPr marL="1827211" indent="0">
              <a:buNone/>
              <a:defRPr sz="1600" b="1"/>
            </a:lvl5pPr>
            <a:lvl6pPr marL="2284011" indent="0">
              <a:buNone/>
              <a:defRPr sz="1600" b="1"/>
            </a:lvl6pPr>
            <a:lvl7pPr marL="2740817" indent="0">
              <a:buNone/>
              <a:defRPr sz="1600" b="1"/>
            </a:lvl7pPr>
            <a:lvl8pPr marL="3197614" indent="0">
              <a:buNone/>
              <a:defRPr sz="1600" b="1"/>
            </a:lvl8pPr>
            <a:lvl9pPr marL="3654421"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6798" indent="0">
              <a:buNone/>
              <a:defRPr sz="2000" b="1"/>
            </a:lvl2pPr>
            <a:lvl3pPr marL="913603" indent="0">
              <a:buNone/>
              <a:defRPr sz="1800" b="1"/>
            </a:lvl3pPr>
            <a:lvl4pPr marL="1370410" indent="0">
              <a:buNone/>
              <a:defRPr sz="1600" b="1"/>
            </a:lvl4pPr>
            <a:lvl5pPr marL="1827211" indent="0">
              <a:buNone/>
              <a:defRPr sz="1600" b="1"/>
            </a:lvl5pPr>
            <a:lvl6pPr marL="2284011" indent="0">
              <a:buNone/>
              <a:defRPr sz="1600" b="1"/>
            </a:lvl6pPr>
            <a:lvl7pPr marL="2740817" indent="0">
              <a:buNone/>
              <a:defRPr sz="1600" b="1"/>
            </a:lvl7pPr>
            <a:lvl8pPr marL="3197614" indent="0">
              <a:buNone/>
              <a:defRPr sz="1600" b="1"/>
            </a:lvl8pPr>
            <a:lvl9pPr marL="365442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51" y="273477"/>
            <a:ext cx="3008189" cy="1161975"/>
          </a:xfrm>
        </p:spPr>
        <p:txBody>
          <a:bodyPr anchor="b"/>
          <a:lstStyle>
            <a:lvl1pPr algn="l">
              <a:defRPr sz="1400" b="1"/>
            </a:lvl1pPr>
          </a:lstStyle>
          <a:p>
            <a:r>
              <a:rPr lang="en-US"/>
              <a:t>Click to edit Master title style</a:t>
            </a:r>
          </a:p>
        </p:txBody>
      </p:sp>
      <p:sp>
        <p:nvSpPr>
          <p:cNvPr id="3" name="Content Placeholder 2"/>
          <p:cNvSpPr>
            <a:spLocks noGrp="1"/>
          </p:cNvSpPr>
          <p:nvPr>
            <p:ph idx="1"/>
          </p:nvPr>
        </p:nvSpPr>
        <p:spPr>
          <a:xfrm>
            <a:off x="3575224" y="273473"/>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651" y="1435448"/>
            <a:ext cx="3008189" cy="4690318"/>
          </a:xfrm>
        </p:spPr>
        <p:txBody>
          <a:bodyPr/>
          <a:lstStyle>
            <a:lvl1pPr marL="0" indent="0">
              <a:buNone/>
              <a:defRPr sz="1000"/>
            </a:lvl1pPr>
            <a:lvl2pPr marL="321391" indent="0">
              <a:buNone/>
              <a:defRPr sz="800"/>
            </a:lvl2pPr>
            <a:lvl3pPr marL="642783" indent="0">
              <a:buNone/>
              <a:defRPr sz="700"/>
            </a:lvl3pPr>
            <a:lvl4pPr marL="964174" indent="0">
              <a:buNone/>
              <a:defRPr sz="600"/>
            </a:lvl4pPr>
            <a:lvl5pPr marL="1285565" indent="0">
              <a:buNone/>
              <a:defRPr sz="600"/>
            </a:lvl5pPr>
            <a:lvl6pPr marL="1606959" indent="0">
              <a:buNone/>
              <a:defRPr sz="600"/>
            </a:lvl6pPr>
            <a:lvl7pPr marL="1928348" indent="0">
              <a:buNone/>
              <a:defRPr sz="600"/>
            </a:lvl7pPr>
            <a:lvl8pPr marL="2249741" indent="0">
              <a:buNone/>
              <a:defRPr sz="600"/>
            </a:lvl8pPr>
            <a:lvl9pPr marL="2571133" indent="0">
              <a:buNone/>
              <a:defRPr sz="600"/>
            </a:lvl9pPr>
          </a:lstStyle>
          <a:p>
            <a:pPr lvl="0"/>
            <a:r>
              <a:rPr lang="en-US"/>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9" y="4800824"/>
            <a:ext cx="5486177" cy="567035"/>
          </a:xfrm>
        </p:spPr>
        <p:txBody>
          <a:bodyPr anchor="b"/>
          <a:lstStyle>
            <a:lvl1pPr algn="l">
              <a:defRPr sz="1400" b="1"/>
            </a:lvl1pPr>
          </a:lstStyle>
          <a:p>
            <a:r>
              <a:rPr lang="en-US"/>
              <a:t>Click to edit Master title style</a:t>
            </a:r>
          </a:p>
        </p:txBody>
      </p:sp>
      <p:sp>
        <p:nvSpPr>
          <p:cNvPr id="3" name="Picture Placeholder 2"/>
          <p:cNvSpPr>
            <a:spLocks noGrp="1"/>
          </p:cNvSpPr>
          <p:nvPr>
            <p:ph type="pic" idx="1"/>
          </p:nvPr>
        </p:nvSpPr>
        <p:spPr>
          <a:xfrm>
            <a:off x="1792639" y="612800"/>
            <a:ext cx="5486177" cy="4114354"/>
          </a:xfrm>
        </p:spPr>
        <p:txBody>
          <a:bodyPr/>
          <a:lstStyle>
            <a:lvl1pPr marL="0" indent="0">
              <a:buNone/>
              <a:defRPr sz="2200"/>
            </a:lvl1pPr>
            <a:lvl2pPr marL="321391" indent="0">
              <a:buNone/>
              <a:defRPr sz="2000"/>
            </a:lvl2pPr>
            <a:lvl3pPr marL="642783" indent="0">
              <a:buNone/>
              <a:defRPr sz="1700"/>
            </a:lvl3pPr>
            <a:lvl4pPr marL="964174" indent="0">
              <a:buNone/>
              <a:defRPr sz="1400"/>
            </a:lvl4pPr>
            <a:lvl5pPr marL="1285565" indent="0">
              <a:buNone/>
              <a:defRPr sz="1400"/>
            </a:lvl5pPr>
            <a:lvl6pPr marL="1606959" indent="0">
              <a:buNone/>
              <a:defRPr sz="1400"/>
            </a:lvl6pPr>
            <a:lvl7pPr marL="1928348" indent="0">
              <a:buNone/>
              <a:defRPr sz="1400"/>
            </a:lvl7pPr>
            <a:lvl8pPr marL="2249741" indent="0">
              <a:buNone/>
              <a:defRPr sz="1400"/>
            </a:lvl8pPr>
            <a:lvl9pPr marL="2571133" indent="0">
              <a:buNone/>
              <a:defRPr sz="1400"/>
            </a:lvl9pPr>
          </a:lstStyle>
          <a:p>
            <a:pPr lvl="0"/>
            <a:endParaRPr lang="en-US" noProof="0">
              <a:sym typeface="Arial" charset="0"/>
            </a:endParaRPr>
          </a:p>
        </p:txBody>
      </p:sp>
      <p:sp>
        <p:nvSpPr>
          <p:cNvPr id="4" name="Text Placeholder 3"/>
          <p:cNvSpPr>
            <a:spLocks noGrp="1"/>
          </p:cNvSpPr>
          <p:nvPr>
            <p:ph type="body" sz="half" idx="2"/>
          </p:nvPr>
        </p:nvSpPr>
        <p:spPr>
          <a:xfrm>
            <a:off x="1792639" y="5367860"/>
            <a:ext cx="5486177" cy="804788"/>
          </a:xfrm>
        </p:spPr>
        <p:txBody>
          <a:bodyPr/>
          <a:lstStyle>
            <a:lvl1pPr marL="0" indent="0">
              <a:buNone/>
              <a:defRPr sz="1000"/>
            </a:lvl1pPr>
            <a:lvl2pPr marL="321391" indent="0">
              <a:buNone/>
              <a:defRPr sz="800"/>
            </a:lvl2pPr>
            <a:lvl3pPr marL="642783" indent="0">
              <a:buNone/>
              <a:defRPr sz="700"/>
            </a:lvl3pPr>
            <a:lvl4pPr marL="964174" indent="0">
              <a:buNone/>
              <a:defRPr sz="600"/>
            </a:lvl4pPr>
            <a:lvl5pPr marL="1285565" indent="0">
              <a:buNone/>
              <a:defRPr sz="600"/>
            </a:lvl5pPr>
            <a:lvl6pPr marL="1606959" indent="0">
              <a:buNone/>
              <a:defRPr sz="600"/>
            </a:lvl6pPr>
            <a:lvl7pPr marL="1928348" indent="0">
              <a:buNone/>
              <a:defRPr sz="600"/>
            </a:lvl7pPr>
            <a:lvl8pPr marL="2249741" indent="0">
              <a:buNone/>
              <a:defRPr sz="600"/>
            </a:lvl8pPr>
            <a:lvl9pPr marL="2571133" indent="0">
              <a:buNone/>
              <a:defRPr sz="600"/>
            </a:lvl9pPr>
          </a:lstStyle>
          <a:p>
            <a:pPr lvl="0"/>
            <a:r>
              <a:rPr lang="en-US"/>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3443" y="35720"/>
            <a:ext cx="2256979" cy="67687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512" y="35720"/>
            <a:ext cx="6663779" cy="67687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a:t>Click to edit Master title style</a:t>
            </a:r>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a:t>Click to edit Master subtitle style</a:t>
            </a:r>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a:t>Click to edit Master title style</a:t>
            </a:r>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367" y="794742"/>
            <a:ext cx="4451449" cy="6009680"/>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8973" y="794742"/>
            <a:ext cx="4451449" cy="6009680"/>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a:t>Click to edit Master title style</a:t>
            </a:r>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a:t>Click to edit Master title style</a:t>
            </a:r>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a:sym typeface="Arial"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3443" y="35719"/>
            <a:ext cx="2256979" cy="67687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508" y="35719"/>
            <a:ext cx="6663779" cy="67687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6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6798" indent="0">
              <a:buNone/>
              <a:defRPr sz="1200"/>
            </a:lvl2pPr>
            <a:lvl3pPr marL="913603" indent="0">
              <a:buNone/>
              <a:defRPr sz="1000"/>
            </a:lvl3pPr>
            <a:lvl4pPr marL="1370410" indent="0">
              <a:buNone/>
              <a:defRPr sz="900"/>
            </a:lvl4pPr>
            <a:lvl5pPr marL="1827211" indent="0">
              <a:buNone/>
              <a:defRPr sz="900"/>
            </a:lvl5pPr>
            <a:lvl6pPr marL="2284011" indent="0">
              <a:buNone/>
              <a:defRPr sz="900"/>
            </a:lvl6pPr>
            <a:lvl7pPr marL="2740817" indent="0">
              <a:buNone/>
              <a:defRPr sz="900"/>
            </a:lvl7pPr>
            <a:lvl8pPr marL="3197614" indent="0">
              <a:buNone/>
              <a:defRPr sz="900"/>
            </a:lvl8pPr>
            <a:lvl9pPr marL="3654421"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798" indent="0">
              <a:buNone/>
              <a:defRPr sz="2800"/>
            </a:lvl2pPr>
            <a:lvl3pPr marL="913603" indent="0">
              <a:buNone/>
              <a:defRPr sz="2400"/>
            </a:lvl3pPr>
            <a:lvl4pPr marL="1370410" indent="0">
              <a:buNone/>
              <a:defRPr sz="2000"/>
            </a:lvl4pPr>
            <a:lvl5pPr marL="1827211" indent="0">
              <a:buNone/>
              <a:defRPr sz="2000"/>
            </a:lvl5pPr>
            <a:lvl6pPr marL="2284011" indent="0">
              <a:buNone/>
              <a:defRPr sz="2000"/>
            </a:lvl6pPr>
            <a:lvl7pPr marL="2740817" indent="0">
              <a:buNone/>
              <a:defRPr sz="2000"/>
            </a:lvl7pPr>
            <a:lvl8pPr marL="3197614" indent="0">
              <a:buNone/>
              <a:defRPr sz="2000"/>
            </a:lvl8pPr>
            <a:lvl9pPr marL="3654421"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798" indent="0">
              <a:buNone/>
              <a:defRPr sz="1200"/>
            </a:lvl2pPr>
            <a:lvl3pPr marL="913603" indent="0">
              <a:buNone/>
              <a:defRPr sz="1000"/>
            </a:lvl3pPr>
            <a:lvl4pPr marL="1370410" indent="0">
              <a:buNone/>
              <a:defRPr sz="900"/>
            </a:lvl4pPr>
            <a:lvl5pPr marL="1827211" indent="0">
              <a:buNone/>
              <a:defRPr sz="900"/>
            </a:lvl5pPr>
            <a:lvl6pPr marL="2284011" indent="0">
              <a:buNone/>
              <a:defRPr sz="900"/>
            </a:lvl6pPr>
            <a:lvl7pPr marL="2740817" indent="0">
              <a:buNone/>
              <a:defRPr sz="900"/>
            </a:lvl7pPr>
            <a:lvl8pPr marL="3197614" indent="0">
              <a:buNone/>
              <a:defRPr sz="900"/>
            </a:lvl8pPr>
            <a:lvl9pPr marL="3654421"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
            <a:ext cx="8229600" cy="620713"/>
          </a:xfrm>
          <a:prstGeom prst="rect">
            <a:avLst/>
          </a:prstGeom>
          <a:noFill/>
          <a:ln w="9525">
            <a:noFill/>
            <a:miter lim="800000"/>
            <a:headEnd/>
            <a:tailEnd/>
          </a:ln>
        </p:spPr>
        <p:txBody>
          <a:bodyPr vert="horz" wrap="square" lIns="91359" tIns="45680" rIns="91359" bIns="45680" numCol="1" anchor="ctr" anchorCtr="0" compatLnSpc="1">
            <a:prstTxWarp prst="textNoShape">
              <a:avLst/>
            </a:prstTxWarp>
          </a:bodyPr>
          <a:lstStyle/>
          <a:p>
            <a:pPr lvl="0"/>
            <a:r>
              <a:rPr lang="en-US"/>
              <a:t>Click to edit Master title style</a:t>
            </a:r>
          </a:p>
        </p:txBody>
      </p:sp>
      <p:sp>
        <p:nvSpPr>
          <p:cNvPr id="8195" name="Rectangle 3"/>
          <p:cNvSpPr>
            <a:spLocks noGrp="1" noChangeArrowheads="1"/>
          </p:cNvSpPr>
          <p:nvPr>
            <p:ph type="body" idx="1"/>
          </p:nvPr>
        </p:nvSpPr>
        <p:spPr bwMode="auto">
          <a:xfrm>
            <a:off x="250825" y="836613"/>
            <a:ext cx="8713788" cy="5616575"/>
          </a:xfrm>
          <a:prstGeom prst="rect">
            <a:avLst/>
          </a:prstGeom>
          <a:noFill/>
          <a:ln w="9525">
            <a:noFill/>
            <a:miter lim="800000"/>
            <a:headEnd/>
            <a:tailEnd/>
          </a:ln>
        </p:spPr>
        <p:txBody>
          <a:bodyPr vert="horz" wrap="square" lIns="91359" tIns="45680" rIns="91359" bIns="4568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85" r:id="rId1"/>
    <p:sldLayoutId id="214748369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6798" algn="ctr" rtl="0" fontAlgn="base">
        <a:spcBef>
          <a:spcPct val="0"/>
        </a:spcBef>
        <a:spcAft>
          <a:spcPct val="0"/>
        </a:spcAft>
        <a:defRPr sz="4400">
          <a:solidFill>
            <a:schemeClr val="tx2"/>
          </a:solidFill>
          <a:latin typeface="Arial" charset="0"/>
        </a:defRPr>
      </a:lvl6pPr>
      <a:lvl7pPr marL="913603" algn="ctr" rtl="0" fontAlgn="base">
        <a:spcBef>
          <a:spcPct val="0"/>
        </a:spcBef>
        <a:spcAft>
          <a:spcPct val="0"/>
        </a:spcAft>
        <a:defRPr sz="4400">
          <a:solidFill>
            <a:schemeClr val="tx2"/>
          </a:solidFill>
          <a:latin typeface="Arial" charset="0"/>
        </a:defRPr>
      </a:lvl7pPr>
      <a:lvl8pPr marL="1370410" algn="ctr" rtl="0" fontAlgn="base">
        <a:spcBef>
          <a:spcPct val="0"/>
        </a:spcBef>
        <a:spcAft>
          <a:spcPct val="0"/>
        </a:spcAft>
        <a:defRPr sz="4400">
          <a:solidFill>
            <a:schemeClr val="tx2"/>
          </a:solidFill>
          <a:latin typeface="Arial" charset="0"/>
        </a:defRPr>
      </a:lvl8pPr>
      <a:lvl9pPr marL="1827211" algn="ctr" rtl="0" fontAlgn="base">
        <a:spcBef>
          <a:spcPct val="0"/>
        </a:spcBef>
        <a:spcAft>
          <a:spcPct val="0"/>
        </a:spcAft>
        <a:defRPr sz="4400">
          <a:solidFill>
            <a:schemeClr val="tx2"/>
          </a:solidFill>
          <a:latin typeface="Arial" charset="0"/>
        </a:defRPr>
      </a:lvl9pPr>
    </p:titleStyle>
    <p:bodyStyle>
      <a:lvl1pPr marL="342605" indent="-342605" algn="l" rtl="0" eaLnBrk="0" fontAlgn="base" hangingPunct="0">
        <a:spcBef>
          <a:spcPct val="20000"/>
        </a:spcBef>
        <a:spcAft>
          <a:spcPct val="0"/>
        </a:spcAft>
        <a:buChar char="•"/>
        <a:defRPr sz="3200">
          <a:solidFill>
            <a:schemeClr val="tx1"/>
          </a:solidFill>
          <a:latin typeface="+mn-lt"/>
          <a:ea typeface="+mn-ea"/>
          <a:cs typeface="+mn-cs"/>
        </a:defRPr>
      </a:lvl1pPr>
      <a:lvl2pPr marL="742304" indent="-285504" algn="l" rtl="0" eaLnBrk="0" fontAlgn="base" hangingPunct="0">
        <a:spcBef>
          <a:spcPct val="20000"/>
        </a:spcBef>
        <a:spcAft>
          <a:spcPct val="0"/>
        </a:spcAft>
        <a:buChar char="–"/>
        <a:defRPr sz="2800">
          <a:solidFill>
            <a:schemeClr val="tx1"/>
          </a:solidFill>
          <a:latin typeface="+mn-lt"/>
        </a:defRPr>
      </a:lvl2pPr>
      <a:lvl3pPr marL="1142004" indent="-228399" algn="l" rtl="0" eaLnBrk="0" fontAlgn="base" hangingPunct="0">
        <a:spcBef>
          <a:spcPct val="20000"/>
        </a:spcBef>
        <a:spcAft>
          <a:spcPct val="0"/>
        </a:spcAft>
        <a:buChar char="•"/>
        <a:defRPr sz="2400">
          <a:solidFill>
            <a:schemeClr val="tx1"/>
          </a:solidFill>
          <a:latin typeface="+mn-lt"/>
        </a:defRPr>
      </a:lvl3pPr>
      <a:lvl4pPr marL="1598807" indent="-228399" algn="l" rtl="0" eaLnBrk="0" fontAlgn="base" hangingPunct="0">
        <a:spcBef>
          <a:spcPct val="20000"/>
        </a:spcBef>
        <a:spcAft>
          <a:spcPct val="0"/>
        </a:spcAft>
        <a:buChar char="–"/>
        <a:defRPr sz="2000">
          <a:solidFill>
            <a:schemeClr val="tx1"/>
          </a:solidFill>
          <a:latin typeface="+mn-lt"/>
        </a:defRPr>
      </a:lvl4pPr>
      <a:lvl5pPr marL="2055615" indent="-228399" algn="l" rtl="0" eaLnBrk="0" fontAlgn="base" hangingPunct="0">
        <a:spcBef>
          <a:spcPct val="20000"/>
        </a:spcBef>
        <a:spcAft>
          <a:spcPct val="0"/>
        </a:spcAft>
        <a:buChar char="»"/>
        <a:defRPr sz="2000">
          <a:solidFill>
            <a:schemeClr val="tx1"/>
          </a:solidFill>
          <a:latin typeface="+mn-lt"/>
        </a:defRPr>
      </a:lvl5pPr>
      <a:lvl6pPr marL="2512416" indent="-228399" algn="l" rtl="0" fontAlgn="base">
        <a:spcBef>
          <a:spcPct val="20000"/>
        </a:spcBef>
        <a:spcAft>
          <a:spcPct val="0"/>
        </a:spcAft>
        <a:buChar char="»"/>
        <a:defRPr sz="2000">
          <a:solidFill>
            <a:schemeClr val="tx1"/>
          </a:solidFill>
          <a:latin typeface="+mn-lt"/>
        </a:defRPr>
      </a:lvl6pPr>
      <a:lvl7pPr marL="2969216" indent="-228399" algn="l" rtl="0" fontAlgn="base">
        <a:spcBef>
          <a:spcPct val="20000"/>
        </a:spcBef>
        <a:spcAft>
          <a:spcPct val="0"/>
        </a:spcAft>
        <a:buChar char="»"/>
        <a:defRPr sz="2000">
          <a:solidFill>
            <a:schemeClr val="tx1"/>
          </a:solidFill>
          <a:latin typeface="+mn-lt"/>
        </a:defRPr>
      </a:lvl7pPr>
      <a:lvl8pPr marL="3426021" indent="-228399" algn="l" rtl="0" fontAlgn="base">
        <a:spcBef>
          <a:spcPct val="20000"/>
        </a:spcBef>
        <a:spcAft>
          <a:spcPct val="0"/>
        </a:spcAft>
        <a:buChar char="»"/>
        <a:defRPr sz="2000">
          <a:solidFill>
            <a:schemeClr val="tx1"/>
          </a:solidFill>
          <a:latin typeface="+mn-lt"/>
        </a:defRPr>
      </a:lvl8pPr>
      <a:lvl9pPr marL="3882818" indent="-228399" algn="l" rtl="0" fontAlgn="base">
        <a:spcBef>
          <a:spcPct val="20000"/>
        </a:spcBef>
        <a:spcAft>
          <a:spcPct val="0"/>
        </a:spcAft>
        <a:buChar char="»"/>
        <a:defRPr sz="2000">
          <a:solidFill>
            <a:schemeClr val="tx1"/>
          </a:solidFill>
          <a:latin typeface="+mn-lt"/>
        </a:defRPr>
      </a:lvl9pPr>
    </p:bodyStyle>
    <p:otherStyle>
      <a:defPPr>
        <a:defRPr lang="en-US"/>
      </a:defPPr>
      <a:lvl1pPr marL="0" algn="l" defTabSz="913603" rtl="0" eaLnBrk="1" latinLnBrk="0" hangingPunct="1">
        <a:defRPr sz="1800" kern="1200">
          <a:solidFill>
            <a:schemeClr val="tx1"/>
          </a:solidFill>
          <a:latin typeface="+mn-lt"/>
          <a:ea typeface="+mn-ea"/>
          <a:cs typeface="+mn-cs"/>
        </a:defRPr>
      </a:lvl1pPr>
      <a:lvl2pPr marL="456798" algn="l" defTabSz="913603" rtl="0" eaLnBrk="1" latinLnBrk="0" hangingPunct="1">
        <a:defRPr sz="1800" kern="1200">
          <a:solidFill>
            <a:schemeClr val="tx1"/>
          </a:solidFill>
          <a:latin typeface="+mn-lt"/>
          <a:ea typeface="+mn-ea"/>
          <a:cs typeface="+mn-cs"/>
        </a:defRPr>
      </a:lvl2pPr>
      <a:lvl3pPr marL="913603" algn="l" defTabSz="913603" rtl="0" eaLnBrk="1" latinLnBrk="0" hangingPunct="1">
        <a:defRPr sz="1800" kern="1200">
          <a:solidFill>
            <a:schemeClr val="tx1"/>
          </a:solidFill>
          <a:latin typeface="+mn-lt"/>
          <a:ea typeface="+mn-ea"/>
          <a:cs typeface="+mn-cs"/>
        </a:defRPr>
      </a:lvl3pPr>
      <a:lvl4pPr marL="1370410" algn="l" defTabSz="913603" rtl="0" eaLnBrk="1" latinLnBrk="0" hangingPunct="1">
        <a:defRPr sz="1800" kern="1200">
          <a:solidFill>
            <a:schemeClr val="tx1"/>
          </a:solidFill>
          <a:latin typeface="+mn-lt"/>
          <a:ea typeface="+mn-ea"/>
          <a:cs typeface="+mn-cs"/>
        </a:defRPr>
      </a:lvl4pPr>
      <a:lvl5pPr marL="1827211" algn="l" defTabSz="913603" rtl="0" eaLnBrk="1" latinLnBrk="0" hangingPunct="1">
        <a:defRPr sz="1800" kern="1200">
          <a:solidFill>
            <a:schemeClr val="tx1"/>
          </a:solidFill>
          <a:latin typeface="+mn-lt"/>
          <a:ea typeface="+mn-ea"/>
          <a:cs typeface="+mn-cs"/>
        </a:defRPr>
      </a:lvl5pPr>
      <a:lvl6pPr marL="2284011" algn="l" defTabSz="913603" rtl="0" eaLnBrk="1" latinLnBrk="0" hangingPunct="1">
        <a:defRPr sz="1800" kern="1200">
          <a:solidFill>
            <a:schemeClr val="tx1"/>
          </a:solidFill>
          <a:latin typeface="+mn-lt"/>
          <a:ea typeface="+mn-ea"/>
          <a:cs typeface="+mn-cs"/>
        </a:defRPr>
      </a:lvl6pPr>
      <a:lvl7pPr marL="2740817" algn="l" defTabSz="913603" rtl="0" eaLnBrk="1" latinLnBrk="0" hangingPunct="1">
        <a:defRPr sz="1800" kern="1200">
          <a:solidFill>
            <a:schemeClr val="tx1"/>
          </a:solidFill>
          <a:latin typeface="+mn-lt"/>
          <a:ea typeface="+mn-ea"/>
          <a:cs typeface="+mn-cs"/>
        </a:defRPr>
      </a:lvl7pPr>
      <a:lvl8pPr marL="3197614" algn="l" defTabSz="913603" rtl="0" eaLnBrk="1" latinLnBrk="0" hangingPunct="1">
        <a:defRPr sz="1800" kern="1200">
          <a:solidFill>
            <a:schemeClr val="tx1"/>
          </a:solidFill>
          <a:latin typeface="+mn-lt"/>
          <a:ea typeface="+mn-ea"/>
          <a:cs typeface="+mn-cs"/>
        </a:defRPr>
      </a:lvl8pPr>
      <a:lvl9pPr marL="3654421" algn="l" defTabSz="91360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2508" y="35720"/>
            <a:ext cx="9010055" cy="651867"/>
          </a:xfrm>
          <a:prstGeom prst="rect">
            <a:avLst/>
          </a:prstGeom>
          <a:noFill/>
          <a:ln w="12700">
            <a:noFill/>
            <a:miter lim="800000"/>
            <a:headEnd/>
            <a:tailEnd/>
          </a:ln>
        </p:spPr>
        <p:txBody>
          <a:bodyPr vert="horz" wrap="square" lIns="35683" tIns="35683" rIns="35683" bIns="35683" numCol="1" anchor="ctr" anchorCtr="0" compatLnSpc="1">
            <a:prstTxWarp prst="textNoShape">
              <a:avLst/>
            </a:prstTxWarp>
          </a:bodyPr>
          <a:lstStyle/>
          <a:p>
            <a:pPr lvl="0"/>
            <a:r>
              <a:rPr lang="en-US">
                <a:sym typeface="Arial" charset="0"/>
              </a:rPr>
              <a:t>Click to edit Master title style</a:t>
            </a:r>
          </a:p>
        </p:txBody>
      </p:sp>
      <p:sp>
        <p:nvSpPr>
          <p:cNvPr id="1027" name="Rectangle 2"/>
          <p:cNvSpPr>
            <a:spLocks noGrp="1" noChangeArrowheads="1"/>
          </p:cNvSpPr>
          <p:nvPr>
            <p:ph type="body" idx="1"/>
          </p:nvPr>
        </p:nvSpPr>
        <p:spPr bwMode="auto">
          <a:xfrm>
            <a:off x="80368" y="794742"/>
            <a:ext cx="9010055" cy="6009680"/>
          </a:xfrm>
          <a:prstGeom prst="rect">
            <a:avLst/>
          </a:prstGeom>
          <a:noFill/>
          <a:ln w="12700">
            <a:noFill/>
            <a:miter lim="800000"/>
            <a:headEnd/>
            <a:tailEnd/>
          </a:ln>
        </p:spPr>
        <p:txBody>
          <a:bodyPr vert="horz" wrap="square" lIns="35683" tIns="35683" rIns="35683" bIns="35683"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 name="Line 3"/>
          <p:cNvSpPr>
            <a:spLocks noChangeShapeType="1"/>
          </p:cNvSpPr>
          <p:nvPr/>
        </p:nvSpPr>
        <p:spPr bwMode="auto">
          <a:xfrm rot="10800000" flipH="1">
            <a:off x="0" y="740048"/>
            <a:ext cx="9141768" cy="1116"/>
          </a:xfrm>
          <a:prstGeom prst="line">
            <a:avLst/>
          </a:prstGeom>
          <a:noFill/>
          <a:ln w="38100" cap="flat">
            <a:solidFill>
              <a:srgbClr val="254789"/>
            </a:solidFill>
            <a:prstDash val="solid"/>
            <a:miter lim="800000"/>
            <a:headEnd type="none" w="med" len="med"/>
            <a:tailEnd type="none" w="med" len="med"/>
          </a:ln>
        </p:spPr>
        <p:txBody>
          <a:bodyPr lIns="0" tIns="0" rIns="0" bIns="0"/>
          <a:lstStyle/>
          <a:p>
            <a:pPr algn="ctr">
              <a:defRPr/>
            </a:pPr>
            <a:endParaRPr lang="en-US" sz="3000" dirty="0">
              <a:solidFill>
                <a:srgbClr val="000000"/>
              </a:solidFill>
              <a:latin typeface="Gill Sans" charset="0"/>
              <a:sym typeface="Gill Sans"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Arial" charset="0"/>
        </a:defRPr>
      </a:lvl1pPr>
      <a:lvl2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2pPr>
      <a:lvl3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3pPr>
      <a:lvl4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4pPr>
      <a:lvl5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5pPr>
      <a:lvl6pPr marL="321175"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6pPr>
      <a:lvl7pPr marL="642354"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7pPr>
      <a:lvl8pPr marL="963530"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8pPr>
      <a:lvl9pPr marL="1284710"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9pPr>
    </p:titleStyle>
    <p:bodyStyle>
      <a:lvl1pPr marL="410394" indent="-267646" algn="l" rtl="0" eaLnBrk="0" fontAlgn="base" hangingPunct="0">
        <a:spcBef>
          <a:spcPts val="422"/>
        </a:spcBef>
        <a:spcAft>
          <a:spcPct val="0"/>
        </a:spcAft>
        <a:buSzPct val="150000"/>
        <a:buFont typeface="Arial" charset="0"/>
        <a:buChar char="•"/>
        <a:defRPr sz="3000">
          <a:solidFill>
            <a:schemeClr val="tx1"/>
          </a:solidFill>
          <a:latin typeface="+mn-lt"/>
          <a:ea typeface="+mn-ea"/>
          <a:cs typeface="+mn-cs"/>
          <a:sym typeface="Arial" charset="0"/>
        </a:defRPr>
      </a:lvl1pPr>
      <a:lvl2pPr marL="767259" indent="-267646" algn="l" rtl="0" eaLnBrk="0" fontAlgn="base" hangingPunct="0">
        <a:spcBef>
          <a:spcPts val="422"/>
        </a:spcBef>
        <a:spcAft>
          <a:spcPct val="0"/>
        </a:spcAft>
        <a:buSzPct val="100000"/>
        <a:buFont typeface="Lucida Grande" charset="0"/>
        <a:buChar char="‣"/>
        <a:defRPr sz="2500">
          <a:solidFill>
            <a:schemeClr val="tx1"/>
          </a:solidFill>
          <a:latin typeface="+mn-lt"/>
          <a:ea typeface="+mn-ea"/>
          <a:cs typeface="+mn-cs"/>
          <a:sym typeface="Arial" charset="0"/>
        </a:defRPr>
      </a:lvl2pPr>
      <a:lvl3pPr marL="1034906" indent="-223032"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3pPr>
      <a:lvl4pPr marL="1347162" indent="-223032"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4pPr>
      <a:lvl5pPr marL="1659418" indent="-223032"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5pPr>
      <a:lvl6pPr marL="1980591" indent="-223032"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6pPr>
      <a:lvl7pPr marL="2301772" indent="-223032"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7pPr>
      <a:lvl8pPr marL="2622945" indent="-223032"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8pPr>
      <a:lvl9pPr marL="2944129" indent="-223032"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9pPr>
    </p:bodyStyle>
    <p:otherStyle>
      <a:defPPr>
        <a:defRPr lang="en-US"/>
      </a:defPPr>
      <a:lvl1pPr marL="0" algn="l" defTabSz="642354" rtl="0" eaLnBrk="1" latinLnBrk="0" hangingPunct="1">
        <a:defRPr sz="1300" kern="1200">
          <a:solidFill>
            <a:schemeClr val="tx1"/>
          </a:solidFill>
          <a:latin typeface="+mn-lt"/>
          <a:ea typeface="+mn-ea"/>
          <a:cs typeface="+mn-cs"/>
        </a:defRPr>
      </a:lvl1pPr>
      <a:lvl2pPr marL="321175" algn="l" defTabSz="642354" rtl="0" eaLnBrk="1" latinLnBrk="0" hangingPunct="1">
        <a:defRPr sz="1300" kern="1200">
          <a:solidFill>
            <a:schemeClr val="tx1"/>
          </a:solidFill>
          <a:latin typeface="+mn-lt"/>
          <a:ea typeface="+mn-ea"/>
          <a:cs typeface="+mn-cs"/>
        </a:defRPr>
      </a:lvl2pPr>
      <a:lvl3pPr marL="642354" algn="l" defTabSz="642354" rtl="0" eaLnBrk="1" latinLnBrk="0" hangingPunct="1">
        <a:defRPr sz="1300" kern="1200">
          <a:solidFill>
            <a:schemeClr val="tx1"/>
          </a:solidFill>
          <a:latin typeface="+mn-lt"/>
          <a:ea typeface="+mn-ea"/>
          <a:cs typeface="+mn-cs"/>
        </a:defRPr>
      </a:lvl3pPr>
      <a:lvl4pPr marL="963530" algn="l" defTabSz="642354" rtl="0" eaLnBrk="1" latinLnBrk="0" hangingPunct="1">
        <a:defRPr sz="1300" kern="1200">
          <a:solidFill>
            <a:schemeClr val="tx1"/>
          </a:solidFill>
          <a:latin typeface="+mn-lt"/>
          <a:ea typeface="+mn-ea"/>
          <a:cs typeface="+mn-cs"/>
        </a:defRPr>
      </a:lvl4pPr>
      <a:lvl5pPr marL="1284710" algn="l" defTabSz="642354" rtl="0" eaLnBrk="1" latinLnBrk="0" hangingPunct="1">
        <a:defRPr sz="1300" kern="1200">
          <a:solidFill>
            <a:schemeClr val="tx1"/>
          </a:solidFill>
          <a:latin typeface="+mn-lt"/>
          <a:ea typeface="+mn-ea"/>
          <a:cs typeface="+mn-cs"/>
        </a:defRPr>
      </a:lvl5pPr>
      <a:lvl6pPr marL="1605888" algn="l" defTabSz="642354" rtl="0" eaLnBrk="1" latinLnBrk="0" hangingPunct="1">
        <a:defRPr sz="1300" kern="1200">
          <a:solidFill>
            <a:schemeClr val="tx1"/>
          </a:solidFill>
          <a:latin typeface="+mn-lt"/>
          <a:ea typeface="+mn-ea"/>
          <a:cs typeface="+mn-cs"/>
        </a:defRPr>
      </a:lvl6pPr>
      <a:lvl7pPr marL="1927066" algn="l" defTabSz="642354" rtl="0" eaLnBrk="1" latinLnBrk="0" hangingPunct="1">
        <a:defRPr sz="1300" kern="1200">
          <a:solidFill>
            <a:schemeClr val="tx1"/>
          </a:solidFill>
          <a:latin typeface="+mn-lt"/>
          <a:ea typeface="+mn-ea"/>
          <a:cs typeface="+mn-cs"/>
        </a:defRPr>
      </a:lvl7pPr>
      <a:lvl8pPr marL="2248246" algn="l" defTabSz="642354" rtl="0" eaLnBrk="1" latinLnBrk="0" hangingPunct="1">
        <a:defRPr sz="1300" kern="1200">
          <a:solidFill>
            <a:schemeClr val="tx1"/>
          </a:solidFill>
          <a:latin typeface="+mn-lt"/>
          <a:ea typeface="+mn-ea"/>
          <a:cs typeface="+mn-cs"/>
        </a:defRPr>
      </a:lvl8pPr>
      <a:lvl9pPr marL="2569423" algn="l" defTabSz="642354" rtl="0" eaLnBrk="1" latinLnBrk="0"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2508" y="35720"/>
            <a:ext cx="9010055" cy="651867"/>
          </a:xfrm>
          <a:prstGeom prst="rect">
            <a:avLst/>
          </a:prstGeom>
          <a:noFill/>
          <a:ln w="12700">
            <a:noFill/>
            <a:miter lim="800000"/>
            <a:headEnd/>
            <a:tailEnd/>
          </a:ln>
        </p:spPr>
        <p:txBody>
          <a:bodyPr vert="horz" wrap="square" lIns="35689" tIns="35689" rIns="35689" bIns="35689" numCol="1" anchor="ctr" anchorCtr="0" compatLnSpc="1">
            <a:prstTxWarp prst="textNoShape">
              <a:avLst/>
            </a:prstTxWarp>
          </a:bodyPr>
          <a:lstStyle/>
          <a:p>
            <a:pPr lvl="0"/>
            <a:r>
              <a:rPr lang="en-US">
                <a:sym typeface="Arial" charset="0"/>
              </a:rPr>
              <a:t>Click to edit Master title style</a:t>
            </a:r>
          </a:p>
        </p:txBody>
      </p:sp>
      <p:sp>
        <p:nvSpPr>
          <p:cNvPr id="1027" name="Rectangle 2"/>
          <p:cNvSpPr>
            <a:spLocks noGrp="1" noChangeArrowheads="1"/>
          </p:cNvSpPr>
          <p:nvPr>
            <p:ph type="body" idx="1"/>
          </p:nvPr>
        </p:nvSpPr>
        <p:spPr bwMode="auto">
          <a:xfrm>
            <a:off x="80368" y="794742"/>
            <a:ext cx="9010055" cy="6009680"/>
          </a:xfrm>
          <a:prstGeom prst="rect">
            <a:avLst/>
          </a:prstGeom>
          <a:noFill/>
          <a:ln w="12700">
            <a:noFill/>
            <a:miter lim="800000"/>
            <a:headEnd/>
            <a:tailEnd/>
          </a:ln>
        </p:spPr>
        <p:txBody>
          <a:bodyPr vert="horz" wrap="square" lIns="35689" tIns="35689" rIns="35689" bIns="35689"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 name="Line 3"/>
          <p:cNvSpPr>
            <a:spLocks noChangeShapeType="1"/>
          </p:cNvSpPr>
          <p:nvPr/>
        </p:nvSpPr>
        <p:spPr bwMode="auto">
          <a:xfrm rot="10800000" flipH="1">
            <a:off x="0" y="740048"/>
            <a:ext cx="9141768" cy="1116"/>
          </a:xfrm>
          <a:prstGeom prst="line">
            <a:avLst/>
          </a:prstGeom>
          <a:noFill/>
          <a:ln w="38100" cap="flat">
            <a:solidFill>
              <a:srgbClr val="254789"/>
            </a:solidFill>
            <a:prstDash val="solid"/>
            <a:miter lim="800000"/>
            <a:headEnd type="none" w="med" len="med"/>
            <a:tailEnd type="none" w="med" len="med"/>
          </a:ln>
        </p:spPr>
        <p:txBody>
          <a:bodyPr lIns="0" tIns="0" rIns="0" bIns="0"/>
          <a:lstStyle/>
          <a:p>
            <a:pPr algn="ctr">
              <a:defRPr/>
            </a:pPr>
            <a:endParaRPr lang="en-US" sz="3000" dirty="0">
              <a:solidFill>
                <a:srgbClr val="000000"/>
              </a:solidFill>
              <a:latin typeface="Gill Sans" charset="0"/>
              <a:sym typeface="Gill Sans" charset="0"/>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Arial" charset="0"/>
        </a:defRPr>
      </a:lvl1pPr>
      <a:lvl2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2pPr>
      <a:lvl3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3pPr>
      <a:lvl4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4pPr>
      <a:lvl5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5pPr>
      <a:lvl6pPr marL="321225"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6pPr>
      <a:lvl7pPr marL="642453"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7pPr>
      <a:lvl8pPr marL="963678"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8pPr>
      <a:lvl9pPr marL="1284908"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9pPr>
    </p:titleStyle>
    <p:bodyStyle>
      <a:lvl1pPr marL="410457" indent="-267687" algn="l" rtl="0" eaLnBrk="0" fontAlgn="base" hangingPunct="0">
        <a:spcBef>
          <a:spcPts val="422"/>
        </a:spcBef>
        <a:spcAft>
          <a:spcPct val="0"/>
        </a:spcAft>
        <a:buSzPct val="150000"/>
        <a:buFont typeface="Arial" charset="0"/>
        <a:buChar char="•"/>
        <a:defRPr sz="3000">
          <a:solidFill>
            <a:schemeClr val="tx1"/>
          </a:solidFill>
          <a:latin typeface="+mn-lt"/>
          <a:ea typeface="+mn-ea"/>
          <a:cs typeface="+mn-cs"/>
          <a:sym typeface="Arial" charset="0"/>
        </a:defRPr>
      </a:lvl1pPr>
      <a:lvl2pPr marL="767376" indent="-267687" algn="l" rtl="0" eaLnBrk="0" fontAlgn="base" hangingPunct="0">
        <a:spcBef>
          <a:spcPts val="422"/>
        </a:spcBef>
        <a:spcAft>
          <a:spcPct val="0"/>
        </a:spcAft>
        <a:buSzPct val="100000"/>
        <a:buFont typeface="Lucida Grande" charset="0"/>
        <a:buChar char="‣"/>
        <a:defRPr sz="2500">
          <a:solidFill>
            <a:schemeClr val="tx1"/>
          </a:solidFill>
          <a:latin typeface="+mn-lt"/>
          <a:ea typeface="+mn-ea"/>
          <a:cs typeface="+mn-cs"/>
          <a:sym typeface="Arial" charset="0"/>
        </a:defRPr>
      </a:lvl2pPr>
      <a:lvl3pPr marL="1035065" indent="-223068"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3pPr>
      <a:lvl4pPr marL="1347369" indent="-223068"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4pPr>
      <a:lvl5pPr marL="1659673" indent="-223068"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5pPr>
      <a:lvl6pPr marL="1980896" indent="-223068"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6pPr>
      <a:lvl7pPr marL="2302125" indent="-223068"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7pPr>
      <a:lvl8pPr marL="2623350" indent="-223068"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8pPr>
      <a:lvl9pPr marL="2944580" indent="-223068"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9pPr>
    </p:bodyStyle>
    <p:otherStyle>
      <a:defPPr>
        <a:defRPr lang="en-US"/>
      </a:defPPr>
      <a:lvl1pPr marL="0" algn="l" defTabSz="642453" rtl="0" eaLnBrk="1" latinLnBrk="0" hangingPunct="1">
        <a:defRPr sz="1300" kern="1200">
          <a:solidFill>
            <a:schemeClr val="tx1"/>
          </a:solidFill>
          <a:latin typeface="+mn-lt"/>
          <a:ea typeface="+mn-ea"/>
          <a:cs typeface="+mn-cs"/>
        </a:defRPr>
      </a:lvl1pPr>
      <a:lvl2pPr marL="321225" algn="l" defTabSz="642453" rtl="0" eaLnBrk="1" latinLnBrk="0" hangingPunct="1">
        <a:defRPr sz="1300" kern="1200">
          <a:solidFill>
            <a:schemeClr val="tx1"/>
          </a:solidFill>
          <a:latin typeface="+mn-lt"/>
          <a:ea typeface="+mn-ea"/>
          <a:cs typeface="+mn-cs"/>
        </a:defRPr>
      </a:lvl2pPr>
      <a:lvl3pPr marL="642453" algn="l" defTabSz="642453" rtl="0" eaLnBrk="1" latinLnBrk="0" hangingPunct="1">
        <a:defRPr sz="1300" kern="1200">
          <a:solidFill>
            <a:schemeClr val="tx1"/>
          </a:solidFill>
          <a:latin typeface="+mn-lt"/>
          <a:ea typeface="+mn-ea"/>
          <a:cs typeface="+mn-cs"/>
        </a:defRPr>
      </a:lvl3pPr>
      <a:lvl4pPr marL="963678" algn="l" defTabSz="642453" rtl="0" eaLnBrk="1" latinLnBrk="0" hangingPunct="1">
        <a:defRPr sz="1300" kern="1200">
          <a:solidFill>
            <a:schemeClr val="tx1"/>
          </a:solidFill>
          <a:latin typeface="+mn-lt"/>
          <a:ea typeface="+mn-ea"/>
          <a:cs typeface="+mn-cs"/>
        </a:defRPr>
      </a:lvl4pPr>
      <a:lvl5pPr marL="1284908" algn="l" defTabSz="642453" rtl="0" eaLnBrk="1" latinLnBrk="0" hangingPunct="1">
        <a:defRPr sz="1300" kern="1200">
          <a:solidFill>
            <a:schemeClr val="tx1"/>
          </a:solidFill>
          <a:latin typeface="+mn-lt"/>
          <a:ea typeface="+mn-ea"/>
          <a:cs typeface="+mn-cs"/>
        </a:defRPr>
      </a:lvl5pPr>
      <a:lvl6pPr marL="1606134" algn="l" defTabSz="642453" rtl="0" eaLnBrk="1" latinLnBrk="0" hangingPunct="1">
        <a:defRPr sz="1300" kern="1200">
          <a:solidFill>
            <a:schemeClr val="tx1"/>
          </a:solidFill>
          <a:latin typeface="+mn-lt"/>
          <a:ea typeface="+mn-ea"/>
          <a:cs typeface="+mn-cs"/>
        </a:defRPr>
      </a:lvl6pPr>
      <a:lvl7pPr marL="1927362" algn="l" defTabSz="642453" rtl="0" eaLnBrk="1" latinLnBrk="0" hangingPunct="1">
        <a:defRPr sz="1300" kern="1200">
          <a:solidFill>
            <a:schemeClr val="tx1"/>
          </a:solidFill>
          <a:latin typeface="+mn-lt"/>
          <a:ea typeface="+mn-ea"/>
          <a:cs typeface="+mn-cs"/>
        </a:defRPr>
      </a:lvl7pPr>
      <a:lvl8pPr marL="2248591" algn="l" defTabSz="642453" rtl="0" eaLnBrk="1" latinLnBrk="0" hangingPunct="1">
        <a:defRPr sz="1300" kern="1200">
          <a:solidFill>
            <a:schemeClr val="tx1"/>
          </a:solidFill>
          <a:latin typeface="+mn-lt"/>
          <a:ea typeface="+mn-ea"/>
          <a:cs typeface="+mn-cs"/>
        </a:defRPr>
      </a:lvl8pPr>
      <a:lvl9pPr marL="2569817" algn="l" defTabSz="642453" rtl="0" eaLnBrk="1" latinLnBrk="0" hangingPunct="1">
        <a:defRPr sz="13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2508" y="35720"/>
            <a:ext cx="9010055" cy="651867"/>
          </a:xfrm>
          <a:prstGeom prst="rect">
            <a:avLst/>
          </a:prstGeom>
          <a:noFill/>
          <a:ln w="12700">
            <a:noFill/>
            <a:miter lim="800000"/>
            <a:headEnd/>
            <a:tailEnd/>
          </a:ln>
        </p:spPr>
        <p:txBody>
          <a:bodyPr vert="horz" wrap="square" lIns="35697" tIns="35697" rIns="35697" bIns="35697" numCol="1" anchor="ctr" anchorCtr="0" compatLnSpc="1">
            <a:prstTxWarp prst="textNoShape">
              <a:avLst/>
            </a:prstTxWarp>
          </a:bodyPr>
          <a:lstStyle/>
          <a:p>
            <a:pPr lvl="0"/>
            <a:r>
              <a:rPr lang="en-US">
                <a:sym typeface="Arial" charset="0"/>
              </a:rPr>
              <a:t>Click to edit Master title style</a:t>
            </a:r>
          </a:p>
        </p:txBody>
      </p:sp>
      <p:sp>
        <p:nvSpPr>
          <p:cNvPr id="1027" name="Rectangle 2"/>
          <p:cNvSpPr>
            <a:spLocks noGrp="1" noChangeArrowheads="1"/>
          </p:cNvSpPr>
          <p:nvPr>
            <p:ph type="body" idx="1"/>
          </p:nvPr>
        </p:nvSpPr>
        <p:spPr bwMode="auto">
          <a:xfrm>
            <a:off x="80368" y="794742"/>
            <a:ext cx="9010055" cy="6009680"/>
          </a:xfrm>
          <a:prstGeom prst="rect">
            <a:avLst/>
          </a:prstGeom>
          <a:noFill/>
          <a:ln w="12700">
            <a:noFill/>
            <a:miter lim="800000"/>
            <a:headEnd/>
            <a:tailEnd/>
          </a:ln>
        </p:spPr>
        <p:txBody>
          <a:bodyPr vert="horz" wrap="square" lIns="35697" tIns="35697" rIns="35697" bIns="35697"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 name="Line 3"/>
          <p:cNvSpPr>
            <a:spLocks noChangeShapeType="1"/>
          </p:cNvSpPr>
          <p:nvPr/>
        </p:nvSpPr>
        <p:spPr bwMode="auto">
          <a:xfrm rot="10800000" flipH="1">
            <a:off x="0" y="740048"/>
            <a:ext cx="9141768" cy="1116"/>
          </a:xfrm>
          <a:prstGeom prst="line">
            <a:avLst/>
          </a:prstGeom>
          <a:noFill/>
          <a:ln w="38100" cap="flat">
            <a:solidFill>
              <a:srgbClr val="254789"/>
            </a:solidFill>
            <a:prstDash val="solid"/>
            <a:miter lim="800000"/>
            <a:headEnd type="none" w="med" len="med"/>
            <a:tailEnd type="none" w="med" len="med"/>
          </a:ln>
        </p:spPr>
        <p:txBody>
          <a:bodyPr lIns="0" tIns="0" rIns="0" bIns="0"/>
          <a:lstStyle/>
          <a:p>
            <a:pPr algn="ctr">
              <a:defRPr/>
            </a:pPr>
            <a:endParaRPr lang="en-US" sz="3000" dirty="0">
              <a:solidFill>
                <a:srgbClr val="000000"/>
              </a:solidFill>
              <a:latin typeface="Gill Sans" charset="0"/>
              <a:sym typeface="Gill Sans" charset="0"/>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Arial" charset="0"/>
        </a:defRPr>
      </a:lvl1pPr>
      <a:lvl2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2pPr>
      <a:lvl3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3pPr>
      <a:lvl4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4pPr>
      <a:lvl5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5pPr>
      <a:lvl6pPr marL="321291"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6pPr>
      <a:lvl7pPr marL="642585"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7pPr>
      <a:lvl8pPr marL="963876"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8pPr>
      <a:lvl9pPr marL="1285171"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9pPr>
    </p:titleStyle>
    <p:bodyStyle>
      <a:lvl1pPr marL="410541" indent="-267743" algn="l" rtl="0" eaLnBrk="0" fontAlgn="base" hangingPunct="0">
        <a:spcBef>
          <a:spcPts val="422"/>
        </a:spcBef>
        <a:spcAft>
          <a:spcPct val="0"/>
        </a:spcAft>
        <a:buSzPct val="150000"/>
        <a:buFont typeface="Arial" charset="0"/>
        <a:buChar char="•"/>
        <a:defRPr sz="3000">
          <a:solidFill>
            <a:schemeClr val="tx1"/>
          </a:solidFill>
          <a:latin typeface="+mn-lt"/>
          <a:ea typeface="+mn-ea"/>
          <a:cs typeface="+mn-cs"/>
          <a:sym typeface="Arial" charset="0"/>
        </a:defRPr>
      </a:lvl1pPr>
      <a:lvl2pPr marL="767533" indent="-267743" algn="l" rtl="0" eaLnBrk="0" fontAlgn="base" hangingPunct="0">
        <a:spcBef>
          <a:spcPts val="422"/>
        </a:spcBef>
        <a:spcAft>
          <a:spcPct val="0"/>
        </a:spcAft>
        <a:buSzPct val="100000"/>
        <a:buFont typeface="Lucida Grande" charset="0"/>
        <a:buChar char="‣"/>
        <a:defRPr sz="2500">
          <a:solidFill>
            <a:schemeClr val="tx1"/>
          </a:solidFill>
          <a:latin typeface="+mn-lt"/>
          <a:ea typeface="+mn-ea"/>
          <a:cs typeface="+mn-cs"/>
          <a:sym typeface="Arial" charset="0"/>
        </a:defRPr>
      </a:lvl2pPr>
      <a:lvl3pPr marL="1035277" indent="-223115"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3pPr>
      <a:lvl4pPr marL="1347645" indent="-223115"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4pPr>
      <a:lvl5pPr marL="1660013" indent="-223115"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5pPr>
      <a:lvl6pPr marL="1981303" indent="-223115"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6pPr>
      <a:lvl7pPr marL="2302597" indent="-223115"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7pPr>
      <a:lvl8pPr marL="2623890" indent="-223115"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8pPr>
      <a:lvl9pPr marL="2945184" indent="-223115"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9pPr>
    </p:bodyStyle>
    <p:otherStyle>
      <a:defPPr>
        <a:defRPr lang="en-US"/>
      </a:defPPr>
      <a:lvl1pPr marL="0" algn="l" defTabSz="642585" rtl="0" eaLnBrk="1" latinLnBrk="0" hangingPunct="1">
        <a:defRPr sz="1300" kern="1200">
          <a:solidFill>
            <a:schemeClr val="tx1"/>
          </a:solidFill>
          <a:latin typeface="+mn-lt"/>
          <a:ea typeface="+mn-ea"/>
          <a:cs typeface="+mn-cs"/>
        </a:defRPr>
      </a:lvl1pPr>
      <a:lvl2pPr marL="321291" algn="l" defTabSz="642585" rtl="0" eaLnBrk="1" latinLnBrk="0" hangingPunct="1">
        <a:defRPr sz="1300" kern="1200">
          <a:solidFill>
            <a:schemeClr val="tx1"/>
          </a:solidFill>
          <a:latin typeface="+mn-lt"/>
          <a:ea typeface="+mn-ea"/>
          <a:cs typeface="+mn-cs"/>
        </a:defRPr>
      </a:lvl2pPr>
      <a:lvl3pPr marL="642585" algn="l" defTabSz="642585" rtl="0" eaLnBrk="1" latinLnBrk="0" hangingPunct="1">
        <a:defRPr sz="1300" kern="1200">
          <a:solidFill>
            <a:schemeClr val="tx1"/>
          </a:solidFill>
          <a:latin typeface="+mn-lt"/>
          <a:ea typeface="+mn-ea"/>
          <a:cs typeface="+mn-cs"/>
        </a:defRPr>
      </a:lvl3pPr>
      <a:lvl4pPr marL="963876" algn="l" defTabSz="642585" rtl="0" eaLnBrk="1" latinLnBrk="0" hangingPunct="1">
        <a:defRPr sz="1300" kern="1200">
          <a:solidFill>
            <a:schemeClr val="tx1"/>
          </a:solidFill>
          <a:latin typeface="+mn-lt"/>
          <a:ea typeface="+mn-ea"/>
          <a:cs typeface="+mn-cs"/>
        </a:defRPr>
      </a:lvl4pPr>
      <a:lvl5pPr marL="1285171" algn="l" defTabSz="642585" rtl="0" eaLnBrk="1" latinLnBrk="0" hangingPunct="1">
        <a:defRPr sz="1300" kern="1200">
          <a:solidFill>
            <a:schemeClr val="tx1"/>
          </a:solidFill>
          <a:latin typeface="+mn-lt"/>
          <a:ea typeface="+mn-ea"/>
          <a:cs typeface="+mn-cs"/>
        </a:defRPr>
      </a:lvl5pPr>
      <a:lvl6pPr marL="1606464" algn="l" defTabSz="642585" rtl="0" eaLnBrk="1" latinLnBrk="0" hangingPunct="1">
        <a:defRPr sz="1300" kern="1200">
          <a:solidFill>
            <a:schemeClr val="tx1"/>
          </a:solidFill>
          <a:latin typeface="+mn-lt"/>
          <a:ea typeface="+mn-ea"/>
          <a:cs typeface="+mn-cs"/>
        </a:defRPr>
      </a:lvl6pPr>
      <a:lvl7pPr marL="1927756" algn="l" defTabSz="642585" rtl="0" eaLnBrk="1" latinLnBrk="0" hangingPunct="1">
        <a:defRPr sz="1300" kern="1200">
          <a:solidFill>
            <a:schemeClr val="tx1"/>
          </a:solidFill>
          <a:latin typeface="+mn-lt"/>
          <a:ea typeface="+mn-ea"/>
          <a:cs typeface="+mn-cs"/>
        </a:defRPr>
      </a:lvl7pPr>
      <a:lvl8pPr marL="2249051" algn="l" defTabSz="642585" rtl="0" eaLnBrk="1" latinLnBrk="0" hangingPunct="1">
        <a:defRPr sz="1300" kern="1200">
          <a:solidFill>
            <a:schemeClr val="tx1"/>
          </a:solidFill>
          <a:latin typeface="+mn-lt"/>
          <a:ea typeface="+mn-ea"/>
          <a:cs typeface="+mn-cs"/>
        </a:defRPr>
      </a:lvl8pPr>
      <a:lvl9pPr marL="2570344" algn="l" defTabSz="642585" rtl="0" eaLnBrk="1" latinLnBrk="0" hangingPunct="1">
        <a:defRPr sz="13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2508" y="35720"/>
            <a:ext cx="9010055" cy="651867"/>
          </a:xfrm>
          <a:prstGeom prst="rect">
            <a:avLst/>
          </a:prstGeom>
          <a:noFill/>
          <a:ln w="12700">
            <a:noFill/>
            <a:miter lim="800000"/>
            <a:headEnd/>
            <a:tailEnd/>
          </a:ln>
        </p:spPr>
        <p:txBody>
          <a:bodyPr vert="horz" wrap="square" lIns="35709" tIns="35709" rIns="35709" bIns="35709" numCol="1" anchor="ctr" anchorCtr="0" compatLnSpc="1">
            <a:prstTxWarp prst="textNoShape">
              <a:avLst/>
            </a:prstTxWarp>
          </a:bodyPr>
          <a:lstStyle/>
          <a:p>
            <a:pPr lvl="0"/>
            <a:r>
              <a:rPr lang="en-US">
                <a:sym typeface="Arial" charset="0"/>
              </a:rPr>
              <a:t>Click to edit Master title style</a:t>
            </a:r>
          </a:p>
        </p:txBody>
      </p:sp>
      <p:sp>
        <p:nvSpPr>
          <p:cNvPr id="1027" name="Rectangle 2"/>
          <p:cNvSpPr>
            <a:spLocks noGrp="1" noChangeArrowheads="1"/>
          </p:cNvSpPr>
          <p:nvPr>
            <p:ph type="body" idx="1"/>
          </p:nvPr>
        </p:nvSpPr>
        <p:spPr bwMode="auto">
          <a:xfrm>
            <a:off x="80368" y="794742"/>
            <a:ext cx="9010055" cy="6009680"/>
          </a:xfrm>
          <a:prstGeom prst="rect">
            <a:avLst/>
          </a:prstGeom>
          <a:noFill/>
          <a:ln w="12700">
            <a:noFill/>
            <a:miter lim="800000"/>
            <a:headEnd/>
            <a:tailEnd/>
          </a:ln>
        </p:spPr>
        <p:txBody>
          <a:bodyPr vert="horz" wrap="square" lIns="35709" tIns="35709" rIns="35709" bIns="35709"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 name="Line 3"/>
          <p:cNvSpPr>
            <a:spLocks noChangeShapeType="1"/>
          </p:cNvSpPr>
          <p:nvPr/>
        </p:nvSpPr>
        <p:spPr bwMode="auto">
          <a:xfrm rot="10800000" flipH="1">
            <a:off x="0" y="740048"/>
            <a:ext cx="9141768" cy="1116"/>
          </a:xfrm>
          <a:prstGeom prst="line">
            <a:avLst/>
          </a:prstGeom>
          <a:noFill/>
          <a:ln w="38100" cap="flat">
            <a:solidFill>
              <a:srgbClr val="254789"/>
            </a:solidFill>
            <a:prstDash val="solid"/>
            <a:miter lim="800000"/>
            <a:headEnd type="none" w="med" len="med"/>
            <a:tailEnd type="none" w="med" len="med"/>
          </a:ln>
        </p:spPr>
        <p:txBody>
          <a:bodyPr lIns="0" tIns="0" rIns="0" bIns="0"/>
          <a:lstStyle/>
          <a:p>
            <a:pPr algn="ctr">
              <a:defRPr/>
            </a:pPr>
            <a:endParaRPr lang="en-US" sz="3000" dirty="0">
              <a:solidFill>
                <a:srgbClr val="000000"/>
              </a:solidFill>
              <a:latin typeface="Gill Sans" charset="0"/>
              <a:sym typeface="Gill Sans" charset="0"/>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Arial" charset="0"/>
        </a:defRPr>
      </a:lvl1pPr>
      <a:lvl2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2pPr>
      <a:lvl3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3pPr>
      <a:lvl4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4pPr>
      <a:lvl5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5pPr>
      <a:lvl6pPr marL="321391"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6pPr>
      <a:lvl7pPr marL="642783"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7pPr>
      <a:lvl8pPr marL="964174"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8pPr>
      <a:lvl9pPr marL="1285565"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9pPr>
    </p:titleStyle>
    <p:bodyStyle>
      <a:lvl1pPr marL="410667" indent="-267826" algn="l" rtl="0" eaLnBrk="0" fontAlgn="base" hangingPunct="0">
        <a:spcBef>
          <a:spcPts val="422"/>
        </a:spcBef>
        <a:spcAft>
          <a:spcPct val="0"/>
        </a:spcAft>
        <a:buSzPct val="150000"/>
        <a:buFont typeface="Arial" charset="0"/>
        <a:buChar char="•"/>
        <a:defRPr sz="3000">
          <a:solidFill>
            <a:schemeClr val="tx1"/>
          </a:solidFill>
          <a:latin typeface="+mn-lt"/>
          <a:ea typeface="+mn-ea"/>
          <a:cs typeface="+mn-cs"/>
          <a:sym typeface="Arial" charset="0"/>
        </a:defRPr>
      </a:lvl1pPr>
      <a:lvl2pPr marL="767768" indent="-267826" algn="l" rtl="0" eaLnBrk="0" fontAlgn="base" hangingPunct="0">
        <a:spcBef>
          <a:spcPts val="422"/>
        </a:spcBef>
        <a:spcAft>
          <a:spcPct val="0"/>
        </a:spcAft>
        <a:buSzPct val="100000"/>
        <a:buFont typeface="Lucida Grande" charset="0"/>
        <a:buChar char="‣"/>
        <a:defRPr sz="2500">
          <a:solidFill>
            <a:schemeClr val="tx1"/>
          </a:solidFill>
          <a:latin typeface="+mn-lt"/>
          <a:ea typeface="+mn-ea"/>
          <a:cs typeface="+mn-cs"/>
          <a:sym typeface="Arial" charset="0"/>
        </a:defRPr>
      </a:lvl2pPr>
      <a:lvl3pPr marL="1035595" indent="-223186"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3pPr>
      <a:lvl4pPr marL="1348059" indent="-223186"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4pPr>
      <a:lvl5pPr marL="1660523" indent="-223186"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5pPr>
      <a:lvl6pPr marL="1981914" indent="-223186"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6pPr>
      <a:lvl7pPr marL="2303305" indent="-223186"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7pPr>
      <a:lvl8pPr marL="2624696" indent="-223186"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8pPr>
      <a:lvl9pPr marL="2946088" indent="-223186"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9pPr>
    </p:bodyStyle>
    <p:otherStyle>
      <a:defPPr>
        <a:defRPr lang="en-US"/>
      </a:defPPr>
      <a:lvl1pPr marL="0" algn="l" defTabSz="642783" rtl="0" eaLnBrk="1" latinLnBrk="0" hangingPunct="1">
        <a:defRPr sz="1300" kern="1200">
          <a:solidFill>
            <a:schemeClr val="tx1"/>
          </a:solidFill>
          <a:latin typeface="+mn-lt"/>
          <a:ea typeface="+mn-ea"/>
          <a:cs typeface="+mn-cs"/>
        </a:defRPr>
      </a:lvl1pPr>
      <a:lvl2pPr marL="321391" algn="l" defTabSz="642783" rtl="0" eaLnBrk="1" latinLnBrk="0" hangingPunct="1">
        <a:defRPr sz="1300" kern="1200">
          <a:solidFill>
            <a:schemeClr val="tx1"/>
          </a:solidFill>
          <a:latin typeface="+mn-lt"/>
          <a:ea typeface="+mn-ea"/>
          <a:cs typeface="+mn-cs"/>
        </a:defRPr>
      </a:lvl2pPr>
      <a:lvl3pPr marL="642783" algn="l" defTabSz="642783" rtl="0" eaLnBrk="1" latinLnBrk="0" hangingPunct="1">
        <a:defRPr sz="1300" kern="1200">
          <a:solidFill>
            <a:schemeClr val="tx1"/>
          </a:solidFill>
          <a:latin typeface="+mn-lt"/>
          <a:ea typeface="+mn-ea"/>
          <a:cs typeface="+mn-cs"/>
        </a:defRPr>
      </a:lvl3pPr>
      <a:lvl4pPr marL="964174" algn="l" defTabSz="642783" rtl="0" eaLnBrk="1" latinLnBrk="0" hangingPunct="1">
        <a:defRPr sz="1300" kern="1200">
          <a:solidFill>
            <a:schemeClr val="tx1"/>
          </a:solidFill>
          <a:latin typeface="+mn-lt"/>
          <a:ea typeface="+mn-ea"/>
          <a:cs typeface="+mn-cs"/>
        </a:defRPr>
      </a:lvl4pPr>
      <a:lvl5pPr marL="1285565" algn="l" defTabSz="642783" rtl="0" eaLnBrk="1" latinLnBrk="0" hangingPunct="1">
        <a:defRPr sz="1300" kern="1200">
          <a:solidFill>
            <a:schemeClr val="tx1"/>
          </a:solidFill>
          <a:latin typeface="+mn-lt"/>
          <a:ea typeface="+mn-ea"/>
          <a:cs typeface="+mn-cs"/>
        </a:defRPr>
      </a:lvl5pPr>
      <a:lvl6pPr marL="1606959" algn="l" defTabSz="642783" rtl="0" eaLnBrk="1" latinLnBrk="0" hangingPunct="1">
        <a:defRPr sz="1300" kern="1200">
          <a:solidFill>
            <a:schemeClr val="tx1"/>
          </a:solidFill>
          <a:latin typeface="+mn-lt"/>
          <a:ea typeface="+mn-ea"/>
          <a:cs typeface="+mn-cs"/>
        </a:defRPr>
      </a:lvl6pPr>
      <a:lvl7pPr marL="1928348" algn="l" defTabSz="642783" rtl="0" eaLnBrk="1" latinLnBrk="0" hangingPunct="1">
        <a:defRPr sz="1300" kern="1200">
          <a:solidFill>
            <a:schemeClr val="tx1"/>
          </a:solidFill>
          <a:latin typeface="+mn-lt"/>
          <a:ea typeface="+mn-ea"/>
          <a:cs typeface="+mn-cs"/>
        </a:defRPr>
      </a:lvl7pPr>
      <a:lvl8pPr marL="2249741" algn="l" defTabSz="642783" rtl="0" eaLnBrk="1" latinLnBrk="0" hangingPunct="1">
        <a:defRPr sz="1300" kern="1200">
          <a:solidFill>
            <a:schemeClr val="tx1"/>
          </a:solidFill>
          <a:latin typeface="+mn-lt"/>
          <a:ea typeface="+mn-ea"/>
          <a:cs typeface="+mn-cs"/>
        </a:defRPr>
      </a:lvl8pPr>
      <a:lvl9pPr marL="2571133" algn="l" defTabSz="642783" rtl="0" eaLnBrk="1" latinLnBrk="0" hangingPunct="1">
        <a:defRPr sz="13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2508" y="35719"/>
            <a:ext cx="9010055" cy="651867"/>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Arial" charset="0"/>
              </a:rPr>
              <a:t>Click to edit Master title style</a:t>
            </a:r>
          </a:p>
        </p:txBody>
      </p:sp>
      <p:sp>
        <p:nvSpPr>
          <p:cNvPr id="1027" name="Rectangle 2"/>
          <p:cNvSpPr>
            <a:spLocks noGrp="1" noChangeArrowheads="1"/>
          </p:cNvSpPr>
          <p:nvPr>
            <p:ph type="body" idx="1"/>
          </p:nvPr>
        </p:nvSpPr>
        <p:spPr bwMode="auto">
          <a:xfrm>
            <a:off x="80367" y="794742"/>
            <a:ext cx="9010055" cy="6009680"/>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 name="Line 3"/>
          <p:cNvSpPr>
            <a:spLocks noChangeShapeType="1"/>
          </p:cNvSpPr>
          <p:nvPr/>
        </p:nvSpPr>
        <p:spPr bwMode="auto">
          <a:xfrm rot="10800000" flipH="1">
            <a:off x="0" y="740048"/>
            <a:ext cx="9141768" cy="1116"/>
          </a:xfrm>
          <a:prstGeom prst="line">
            <a:avLst/>
          </a:prstGeom>
          <a:noFill/>
          <a:ln w="38100" cap="flat">
            <a:solidFill>
              <a:srgbClr val="254789"/>
            </a:solidFill>
            <a:prstDash val="solid"/>
            <a:miter lim="800000"/>
            <a:headEnd type="none" w="med" len="med"/>
            <a:tailEnd type="none" w="med" len="med"/>
          </a:ln>
        </p:spPr>
        <p:txBody>
          <a:bodyPr lIns="0" tIns="0" rIns="0" bIns="0"/>
          <a:lstStyle/>
          <a:p>
            <a:pPr algn="ctr">
              <a:defRPr/>
            </a:pPr>
            <a:endParaRPr lang="en-US" sz="3000">
              <a:solidFill>
                <a:srgbClr val="000000"/>
              </a:solidFill>
              <a:latin typeface="Gill Sans" charset="0"/>
              <a:sym typeface="Gill Sans" charset="0"/>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Arial" charset="0"/>
        </a:defRPr>
      </a:lvl1pPr>
      <a:lvl2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2pPr>
      <a:lvl3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3pPr>
      <a:lvl4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4pPr>
      <a:lvl5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5pPr>
      <a:lvl6pPr marL="321457"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6pPr>
      <a:lvl7pPr marL="642915"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7pPr>
      <a:lvl8pPr marL="964372"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8pPr>
      <a:lvl9pPr marL="1285829"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9pPr>
    </p:titleStyle>
    <p:bodyStyle>
      <a:lvl1pPr marL="410751" indent="-267881" algn="l" rtl="0" eaLnBrk="0" fontAlgn="base" hangingPunct="0">
        <a:spcBef>
          <a:spcPts val="422"/>
        </a:spcBef>
        <a:spcAft>
          <a:spcPct val="0"/>
        </a:spcAft>
        <a:buSzPct val="150000"/>
        <a:buFont typeface="Arial" charset="0"/>
        <a:buChar char="•"/>
        <a:defRPr sz="3000">
          <a:solidFill>
            <a:schemeClr val="tx1"/>
          </a:solidFill>
          <a:latin typeface="+mn-lt"/>
          <a:ea typeface="+mn-ea"/>
          <a:cs typeface="+mn-cs"/>
          <a:sym typeface="Arial" charset="0"/>
        </a:defRPr>
      </a:lvl1pPr>
      <a:lvl2pPr marL="767926" indent="-267881" algn="l" rtl="0" eaLnBrk="0" fontAlgn="base" hangingPunct="0">
        <a:spcBef>
          <a:spcPts val="422"/>
        </a:spcBef>
        <a:spcAft>
          <a:spcPct val="0"/>
        </a:spcAft>
        <a:buSzPct val="100000"/>
        <a:buFont typeface="Lucida Grande" charset="0"/>
        <a:buChar char="‣"/>
        <a:defRPr sz="2500">
          <a:solidFill>
            <a:schemeClr val="tx1"/>
          </a:solidFill>
          <a:latin typeface="+mn-lt"/>
          <a:ea typeface="+mn-ea"/>
          <a:cs typeface="+mn-cs"/>
          <a:sym typeface="Arial" charset="0"/>
        </a:defRPr>
      </a:lvl2pPr>
      <a:lvl3pPr marL="1035807" indent="-223234"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3pPr>
      <a:lvl4pPr marL="1348335" indent="-223234"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4pPr>
      <a:lvl5pPr marL="1660863" indent="-223234"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5pPr>
      <a:lvl6pPr marL="1982320" indent="-223234"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6pPr>
      <a:lvl7pPr marL="2303777" indent="-223234"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7pPr>
      <a:lvl8pPr marL="2625235" indent="-223234"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8pPr>
      <a:lvl9pPr marL="2946692" indent="-223234"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9pPr>
    </p:bodyStyle>
    <p:otherStyle>
      <a:defPPr>
        <a:defRPr lang="en-US"/>
      </a:defPPr>
      <a:lvl1pPr marL="0" algn="l" defTabSz="642915" rtl="0" eaLnBrk="1" latinLnBrk="0" hangingPunct="1">
        <a:defRPr sz="1300" kern="1200">
          <a:solidFill>
            <a:schemeClr val="tx1"/>
          </a:solidFill>
          <a:latin typeface="+mn-lt"/>
          <a:ea typeface="+mn-ea"/>
          <a:cs typeface="+mn-cs"/>
        </a:defRPr>
      </a:lvl1pPr>
      <a:lvl2pPr marL="321457" algn="l" defTabSz="642915" rtl="0" eaLnBrk="1" latinLnBrk="0" hangingPunct="1">
        <a:defRPr sz="1300" kern="1200">
          <a:solidFill>
            <a:schemeClr val="tx1"/>
          </a:solidFill>
          <a:latin typeface="+mn-lt"/>
          <a:ea typeface="+mn-ea"/>
          <a:cs typeface="+mn-cs"/>
        </a:defRPr>
      </a:lvl2pPr>
      <a:lvl3pPr marL="642915" algn="l" defTabSz="642915" rtl="0" eaLnBrk="1" latinLnBrk="0" hangingPunct="1">
        <a:defRPr sz="1300" kern="1200">
          <a:solidFill>
            <a:schemeClr val="tx1"/>
          </a:solidFill>
          <a:latin typeface="+mn-lt"/>
          <a:ea typeface="+mn-ea"/>
          <a:cs typeface="+mn-cs"/>
        </a:defRPr>
      </a:lvl3pPr>
      <a:lvl4pPr marL="964372" algn="l" defTabSz="642915" rtl="0" eaLnBrk="1" latinLnBrk="0" hangingPunct="1">
        <a:defRPr sz="1300" kern="1200">
          <a:solidFill>
            <a:schemeClr val="tx1"/>
          </a:solidFill>
          <a:latin typeface="+mn-lt"/>
          <a:ea typeface="+mn-ea"/>
          <a:cs typeface="+mn-cs"/>
        </a:defRPr>
      </a:lvl4pPr>
      <a:lvl5pPr marL="1285829" algn="l" defTabSz="642915" rtl="0" eaLnBrk="1" latinLnBrk="0" hangingPunct="1">
        <a:defRPr sz="1300" kern="1200">
          <a:solidFill>
            <a:schemeClr val="tx1"/>
          </a:solidFill>
          <a:latin typeface="+mn-lt"/>
          <a:ea typeface="+mn-ea"/>
          <a:cs typeface="+mn-cs"/>
        </a:defRPr>
      </a:lvl5pPr>
      <a:lvl6pPr marL="1607287" algn="l" defTabSz="642915" rtl="0" eaLnBrk="1" latinLnBrk="0" hangingPunct="1">
        <a:defRPr sz="1300" kern="1200">
          <a:solidFill>
            <a:schemeClr val="tx1"/>
          </a:solidFill>
          <a:latin typeface="+mn-lt"/>
          <a:ea typeface="+mn-ea"/>
          <a:cs typeface="+mn-cs"/>
        </a:defRPr>
      </a:lvl6pPr>
      <a:lvl7pPr marL="1928744" algn="l" defTabSz="642915" rtl="0" eaLnBrk="1" latinLnBrk="0" hangingPunct="1">
        <a:defRPr sz="1300" kern="1200">
          <a:solidFill>
            <a:schemeClr val="tx1"/>
          </a:solidFill>
          <a:latin typeface="+mn-lt"/>
          <a:ea typeface="+mn-ea"/>
          <a:cs typeface="+mn-cs"/>
        </a:defRPr>
      </a:lvl7pPr>
      <a:lvl8pPr marL="2250201" algn="l" defTabSz="642915" rtl="0" eaLnBrk="1" latinLnBrk="0" hangingPunct="1">
        <a:defRPr sz="1300" kern="1200">
          <a:solidFill>
            <a:schemeClr val="tx1"/>
          </a:solidFill>
          <a:latin typeface="+mn-lt"/>
          <a:ea typeface="+mn-ea"/>
          <a:cs typeface="+mn-cs"/>
        </a:defRPr>
      </a:lvl8pPr>
      <a:lvl9pPr marL="2571659" algn="l" defTabSz="64291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peq1.wav" TargetMode="External"/><Relationship Id="rId2" Type="http://schemas.openxmlformats.org/officeDocument/2006/relationships/hyperlink" Target="sf_helmi.wav" TargetMode="External"/><Relationship Id="rId1" Type="http://schemas.openxmlformats.org/officeDocument/2006/relationships/slideLayout" Target="../slideLayouts/slideLayout2.xml"/><Relationship Id="rId5" Type="http://schemas.openxmlformats.org/officeDocument/2006/relationships/hyperlink" Target="peq3.wav" TargetMode="External"/><Relationship Id="rId4" Type="http://schemas.openxmlformats.org/officeDocument/2006/relationships/hyperlink" Target="peq2.wav" TargetMode="External"/></Relationships>
</file>

<file path=ppt/slides/_rels/slide11.xml.rels><?xml version="1.0" encoding="UTF-8" standalone="yes"?>
<Relationships xmlns="http://schemas.openxmlformats.org/package/2006/relationships"><Relationship Id="rId3" Type="http://schemas.openxmlformats.org/officeDocument/2006/relationships/audio" Target="../media/audio3.wav"/><Relationship Id="rId7" Type="http://schemas.openxmlformats.org/officeDocument/2006/relationships/image" Target="../media/image13.png"/><Relationship Id="rId2" Type="http://schemas.openxmlformats.org/officeDocument/2006/relationships/audio" Target="../media/audio2.wav"/><Relationship Id="rId1" Type="http://schemas.openxmlformats.org/officeDocument/2006/relationships/audio" Target="../media/audio1.wav"/><Relationship Id="rId6" Type="http://schemas.openxmlformats.org/officeDocument/2006/relationships/hyperlink" Target="http://sonicflow.sourceforge.net/sounds/" TargetMode="External"/><Relationship Id="rId5" Type="http://schemas.openxmlformats.org/officeDocument/2006/relationships/slideLayout" Target="../slideLayouts/slideLayout2.xml"/><Relationship Id="rId4" Type="http://schemas.openxmlformats.org/officeDocument/2006/relationships/audio" Target="../media/audio4.wav"/></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16.wmf"/><Relationship Id="rId7" Type="http://schemas.openxmlformats.org/officeDocument/2006/relationships/image" Target="../media/image18.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9.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21.wmf"/><Relationship Id="rId7" Type="http://schemas.openxmlformats.org/officeDocument/2006/relationships/image" Target="../media/image23.w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11" Type="http://schemas.openxmlformats.org/officeDocument/2006/relationships/image" Target="../media/image25.wmf"/><Relationship Id="rId5" Type="http://schemas.openxmlformats.org/officeDocument/2006/relationships/image" Target="../media/image22.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24.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26.wmf"/><Relationship Id="rId7" Type="http://schemas.openxmlformats.org/officeDocument/2006/relationships/image" Target="../media/image28.wmf"/><Relationship Id="rId2" Type="http://schemas.openxmlformats.org/officeDocument/2006/relationships/oleObject" Target="../embeddings/oleObject12.bin"/><Relationship Id="rId1" Type="http://schemas.openxmlformats.org/officeDocument/2006/relationships/slideLayout" Target="../slideLayouts/slideLayout2.xml"/><Relationship Id="rId6" Type="http://schemas.openxmlformats.org/officeDocument/2006/relationships/oleObject" Target="../embeddings/oleObject14.bin"/><Relationship Id="rId5" Type="http://schemas.openxmlformats.org/officeDocument/2006/relationships/image" Target="../media/image27.wmf"/><Relationship Id="rId4" Type="http://schemas.openxmlformats.org/officeDocument/2006/relationships/oleObject" Target="../embeddings/oleObject13.bin"/><Relationship Id="rId9" Type="http://schemas.openxmlformats.org/officeDocument/2006/relationships/image" Target="../media/image29.wmf"/></Relationships>
</file>

<file path=ppt/slides/_rels/slide18.x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2.wmf"/><Relationship Id="rId2" Type="http://schemas.openxmlformats.org/officeDocument/2006/relationships/oleObject" Target="../embeddings/oleObject16.bin"/><Relationship Id="rId1" Type="http://schemas.openxmlformats.org/officeDocument/2006/relationships/slideLayout" Target="../slideLayouts/slideLayout2.xml"/><Relationship Id="rId6" Type="http://schemas.openxmlformats.org/officeDocument/2006/relationships/oleObject" Target="../embeddings/oleObject18.bin"/><Relationship Id="rId5" Type="http://schemas.openxmlformats.org/officeDocument/2006/relationships/image" Target="../media/image31.wmf"/><Relationship Id="rId4" Type="http://schemas.openxmlformats.org/officeDocument/2006/relationships/oleObject" Target="../embeddings/oleObject17.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33.wmf"/><Relationship Id="rId7" Type="http://schemas.openxmlformats.org/officeDocument/2006/relationships/image" Target="../media/image35.wmf"/><Relationship Id="rId2" Type="http://schemas.openxmlformats.org/officeDocument/2006/relationships/oleObject" Target="../embeddings/oleObject19.bin"/><Relationship Id="rId1" Type="http://schemas.openxmlformats.org/officeDocument/2006/relationships/slideLayout" Target="../slideLayouts/slideLayout2.xml"/><Relationship Id="rId6" Type="http://schemas.openxmlformats.org/officeDocument/2006/relationships/oleObject" Target="../embeddings/oleObject21.bin"/><Relationship Id="rId5" Type="http://schemas.openxmlformats.org/officeDocument/2006/relationships/image" Target="../media/image34.wmf"/><Relationship Id="rId4" Type="http://schemas.openxmlformats.org/officeDocument/2006/relationships/oleObject" Target="../embeddings/oleObject20.bin"/><Relationship Id="rId9" Type="http://schemas.openxmlformats.org/officeDocument/2006/relationships/image" Target="../media/image36.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wmf"/><Relationship Id="rId7" Type="http://schemas.openxmlformats.org/officeDocument/2006/relationships/image" Target="../media/image39.wmf"/><Relationship Id="rId2" Type="http://schemas.openxmlformats.org/officeDocument/2006/relationships/oleObject" Target="../embeddings/oleObject23.bin"/><Relationship Id="rId1" Type="http://schemas.openxmlformats.org/officeDocument/2006/relationships/slideLayout" Target="../slideLayouts/slideLayout2.xml"/><Relationship Id="rId6" Type="http://schemas.openxmlformats.org/officeDocument/2006/relationships/oleObject" Target="../embeddings/oleObject25.bin"/><Relationship Id="rId5" Type="http://schemas.openxmlformats.org/officeDocument/2006/relationships/image" Target="../media/image38.wmf"/><Relationship Id="rId4" Type="http://schemas.openxmlformats.org/officeDocument/2006/relationships/oleObject" Target="../embeddings/oleObject24.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5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p:cNvSpPr>
          <p:nvPr/>
        </p:nvSpPr>
        <p:spPr bwMode="auto">
          <a:xfrm>
            <a:off x="893764" y="268305"/>
            <a:ext cx="7358062" cy="2320925"/>
          </a:xfrm>
          <a:prstGeom prst="rect">
            <a:avLst/>
          </a:prstGeom>
          <a:noFill/>
          <a:ln w="12700">
            <a:noFill/>
            <a:miter lim="800000"/>
            <a:headEnd/>
            <a:tailEnd/>
          </a:ln>
        </p:spPr>
        <p:txBody>
          <a:bodyPr lIns="0" tIns="0" rIns="0" bIns="0" anchor="b"/>
          <a:lstStyle/>
          <a:p>
            <a:r>
              <a:rPr lang="en-US" sz="5900" dirty="0">
                <a:cs typeface="Arial" pitchFamily="34" charset="0"/>
                <a:sym typeface="Arial" pitchFamily="34" charset="0"/>
              </a:rPr>
              <a:t>Parametric EQ</a:t>
            </a:r>
          </a:p>
        </p:txBody>
      </p:sp>
      <p:pic>
        <p:nvPicPr>
          <p:cNvPr id="10243" name="Picture 3"/>
          <p:cNvPicPr>
            <a:picLocks noChangeAspect="1" noChangeArrowheads="1"/>
          </p:cNvPicPr>
          <p:nvPr/>
        </p:nvPicPr>
        <p:blipFill>
          <a:blip r:embed="rId2" cstate="print"/>
          <a:srcRect l="29207" t="1138" r="35541" b="682"/>
          <a:stretch>
            <a:fillRect/>
          </a:stretch>
        </p:blipFill>
        <p:spPr bwMode="auto">
          <a:xfrm>
            <a:off x="1687513" y="3217863"/>
            <a:ext cx="5759450" cy="2935287"/>
          </a:xfrm>
          <a:prstGeom prst="rect">
            <a:avLst/>
          </a:prstGeom>
          <a:noFill/>
          <a:ln w="12700">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sz="4000" dirty="0"/>
              <a:t>Parametric Equaliser samples</a:t>
            </a:r>
            <a:endParaRPr lang="en-US" sz="4000" dirty="0"/>
          </a:p>
        </p:txBody>
      </p:sp>
      <p:sp>
        <p:nvSpPr>
          <p:cNvPr id="18435" name="Rectangle 3"/>
          <p:cNvSpPr>
            <a:spLocks noGrp="1" noChangeArrowheads="1"/>
          </p:cNvSpPr>
          <p:nvPr>
            <p:ph type="body" idx="1"/>
          </p:nvPr>
        </p:nvSpPr>
        <p:spPr>
          <a:xfrm>
            <a:off x="0" y="692150"/>
            <a:ext cx="9144000" cy="6165850"/>
          </a:xfrm>
        </p:spPr>
        <p:txBody>
          <a:bodyPr/>
          <a:lstStyle/>
          <a:p>
            <a:pPr marL="172885" indent="-172885" eaLnBrk="1" hangingPunct="1">
              <a:lnSpc>
                <a:spcPct val="90000"/>
              </a:lnSpc>
              <a:buNone/>
            </a:pPr>
            <a:r>
              <a:rPr lang="en-US" sz="2800" dirty="0"/>
              <a:t>http://sonicflow.sourceforge.net/sounds/</a:t>
            </a:r>
          </a:p>
          <a:p>
            <a:pPr marL="172885" indent="-172885" eaLnBrk="1" hangingPunct="1">
              <a:lnSpc>
                <a:spcPct val="90000"/>
              </a:lnSpc>
            </a:pPr>
            <a:r>
              <a:rPr lang="en-US" sz="2800" dirty="0">
                <a:hlinkClick r:id="rId2" action="ppaction://hlinkfile"/>
              </a:rPr>
              <a:t>Original</a:t>
            </a:r>
            <a:endParaRPr lang="en-US" sz="2800" dirty="0"/>
          </a:p>
          <a:p>
            <a:pPr marL="172885" indent="-172885" eaLnBrk="1" hangingPunct="1">
              <a:lnSpc>
                <a:spcPct val="90000"/>
              </a:lnSpc>
            </a:pPr>
            <a:r>
              <a:rPr lang="en-US" sz="2800" dirty="0">
                <a:hlinkClick r:id="rId3" action="ppaction://hlinkfile"/>
              </a:rPr>
              <a:t>Example 1</a:t>
            </a:r>
            <a:endParaRPr lang="en-US" sz="2800" dirty="0"/>
          </a:p>
          <a:p>
            <a:pPr marL="629691" lvl="1" indent="-277573" eaLnBrk="1" hangingPunct="1">
              <a:lnSpc>
                <a:spcPct val="90000"/>
              </a:lnSpc>
            </a:pPr>
            <a:r>
              <a:rPr lang="en-US" sz="2400" dirty="0"/>
              <a:t>low band corner frequency 300Hz, gain -20dB</a:t>
            </a:r>
          </a:p>
          <a:p>
            <a:pPr marL="629691" lvl="1" indent="-277573" eaLnBrk="1" hangingPunct="1">
              <a:lnSpc>
                <a:spcPct val="90000"/>
              </a:lnSpc>
            </a:pPr>
            <a:r>
              <a:rPr lang="en-US" sz="2400" dirty="0"/>
              <a:t>mid band center frequency 800Hz, width 300Hz, gain +10dB</a:t>
            </a:r>
          </a:p>
          <a:p>
            <a:pPr marL="629691" lvl="1" indent="-277573" eaLnBrk="1" hangingPunct="1">
              <a:lnSpc>
                <a:spcPct val="90000"/>
              </a:lnSpc>
            </a:pPr>
            <a:r>
              <a:rPr lang="en-US" sz="2400" dirty="0"/>
              <a:t>high band corner frequency 5000Hz, gain -20dB  </a:t>
            </a:r>
          </a:p>
          <a:p>
            <a:pPr marL="172885" indent="-172885" eaLnBrk="1" hangingPunct="1">
              <a:lnSpc>
                <a:spcPct val="90000"/>
              </a:lnSpc>
            </a:pPr>
            <a:r>
              <a:rPr lang="en-US" sz="2800" dirty="0">
                <a:hlinkClick r:id="rId4" action="ppaction://hlinkfile"/>
              </a:rPr>
              <a:t>Example 2</a:t>
            </a:r>
            <a:endParaRPr lang="en-US" sz="2800" dirty="0"/>
          </a:p>
          <a:p>
            <a:pPr marL="629691" lvl="1" indent="-277573" eaLnBrk="1" hangingPunct="1">
              <a:lnSpc>
                <a:spcPct val="90000"/>
              </a:lnSpc>
            </a:pPr>
            <a:r>
              <a:rPr lang="en-US" sz="2400" dirty="0"/>
              <a:t>low band corner frequency 100Hz, +10dB</a:t>
            </a:r>
          </a:p>
          <a:p>
            <a:pPr marL="629691" lvl="1" indent="-277573" eaLnBrk="1" hangingPunct="1">
              <a:lnSpc>
                <a:spcPct val="90000"/>
              </a:lnSpc>
            </a:pPr>
            <a:r>
              <a:rPr lang="en-US" sz="2400" dirty="0"/>
              <a:t>mid band center frequency 400Hz, width 200Hz, gain -20dB</a:t>
            </a:r>
          </a:p>
          <a:p>
            <a:pPr marL="629691" lvl="1" indent="-277573" eaLnBrk="1" hangingPunct="1">
              <a:lnSpc>
                <a:spcPct val="90000"/>
              </a:lnSpc>
            </a:pPr>
            <a:r>
              <a:rPr lang="en-US" sz="2400" dirty="0"/>
              <a:t>high band corner frequency 5000Hz, gain -20dB  </a:t>
            </a:r>
          </a:p>
          <a:p>
            <a:pPr marL="172885" indent="-172885" eaLnBrk="1" hangingPunct="1">
              <a:lnSpc>
                <a:spcPct val="90000"/>
              </a:lnSpc>
            </a:pPr>
            <a:r>
              <a:rPr lang="en-US" sz="2800" dirty="0">
                <a:hlinkClick r:id="rId5" action="ppaction://hlinkfile"/>
              </a:rPr>
              <a:t>Example 3</a:t>
            </a:r>
            <a:endParaRPr lang="en-US" sz="2800" dirty="0"/>
          </a:p>
          <a:p>
            <a:pPr marL="629691" lvl="1" indent="-277573" eaLnBrk="1" hangingPunct="1">
              <a:lnSpc>
                <a:spcPct val="90000"/>
              </a:lnSpc>
            </a:pPr>
            <a:r>
              <a:rPr lang="en-US" sz="2400" dirty="0"/>
              <a:t>low band corner frequency 200Hz, -20 dB</a:t>
            </a:r>
          </a:p>
          <a:p>
            <a:pPr marL="629691" lvl="1" indent="-277573" eaLnBrk="1" hangingPunct="1">
              <a:lnSpc>
                <a:spcPct val="90000"/>
              </a:lnSpc>
            </a:pPr>
            <a:r>
              <a:rPr lang="en-US" sz="2400" dirty="0"/>
              <a:t>mid band center frequency 400Hz, width 100Hz, gain +20dB</a:t>
            </a:r>
          </a:p>
          <a:p>
            <a:pPr marL="629691" lvl="1" indent="-277573" eaLnBrk="1" hangingPunct="1">
              <a:lnSpc>
                <a:spcPct val="90000"/>
              </a:lnSpc>
            </a:pPr>
            <a:r>
              <a:rPr lang="en-US" sz="2400" dirty="0"/>
              <a:t>high band corner frequency 10000Hz, gain +20dB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p:txBody>
          <a:bodyPr/>
          <a:lstStyle/>
          <a:p>
            <a:r>
              <a:rPr lang="en-US"/>
              <a:t>Sound examples</a:t>
            </a:r>
          </a:p>
        </p:txBody>
      </p:sp>
      <p:sp>
        <p:nvSpPr>
          <p:cNvPr id="19459" name="Rectangle 2"/>
          <p:cNvSpPr>
            <a:spLocks noGrp="1" noChangeArrowheads="1"/>
          </p:cNvSpPr>
          <p:nvPr>
            <p:ph type="body" idx="1"/>
          </p:nvPr>
        </p:nvSpPr>
        <p:spPr/>
        <p:txBody>
          <a:bodyPr/>
          <a:lstStyle/>
          <a:p>
            <a:pPr marL="445704"/>
            <a:r>
              <a:rPr lang="en-US" sz="2800" dirty="0"/>
              <a:t>From </a:t>
            </a:r>
            <a:r>
              <a:rPr lang="en-US" sz="2400" u="sng" dirty="0">
                <a:hlinkClick r:id="rId6"/>
              </a:rPr>
              <a:t>http://sonicflow.sourceforge.net/sounds/</a:t>
            </a:r>
            <a:endParaRPr lang="en-US" sz="2800" dirty="0"/>
          </a:p>
          <a:p>
            <a:pPr marL="802578" lvl="1"/>
            <a:r>
              <a:rPr lang="en-US" sz="2400" dirty="0">
                <a:solidFill>
                  <a:srgbClr val="0000FF"/>
                </a:solidFill>
              </a:rPr>
              <a:t>Original</a:t>
            </a:r>
          </a:p>
          <a:p>
            <a:pPr marL="802578" lvl="1"/>
            <a:r>
              <a:rPr lang="en-US" sz="2400" dirty="0">
                <a:solidFill>
                  <a:srgbClr val="0000FF"/>
                </a:solidFill>
              </a:rPr>
              <a:t>Example 1</a:t>
            </a:r>
          </a:p>
          <a:p>
            <a:pPr marL="1069045" lvl="2"/>
            <a:r>
              <a:rPr lang="en-US" sz="2000" dirty="0"/>
              <a:t>Low band corner frequency 300Hz, gain -20dB</a:t>
            </a:r>
          </a:p>
          <a:p>
            <a:pPr marL="1069045" lvl="2"/>
            <a:r>
              <a:rPr lang="en-US" sz="2000" dirty="0"/>
              <a:t>Mid band centre frequency 800Hz, width 300Hz, gain +10dB</a:t>
            </a:r>
          </a:p>
          <a:p>
            <a:pPr marL="1069045" lvl="2"/>
            <a:r>
              <a:rPr lang="en-US" sz="2000" dirty="0"/>
              <a:t>High band corner frequency 5000Hz, gain -20dB  </a:t>
            </a:r>
          </a:p>
          <a:p>
            <a:pPr marL="802578" lvl="1"/>
            <a:r>
              <a:rPr lang="en-US" sz="2400" dirty="0">
                <a:solidFill>
                  <a:srgbClr val="0000FF"/>
                </a:solidFill>
              </a:rPr>
              <a:t>Example 2</a:t>
            </a:r>
          </a:p>
          <a:p>
            <a:pPr marL="1069045" lvl="2"/>
            <a:r>
              <a:rPr lang="en-US" sz="2000" dirty="0"/>
              <a:t>Low band corner frequency 100Hz, +10dB</a:t>
            </a:r>
          </a:p>
          <a:p>
            <a:pPr marL="1069045" lvl="2"/>
            <a:r>
              <a:rPr lang="en-US" sz="2000" dirty="0"/>
              <a:t>Mid band centre frequency 400Hz, width 200Hz, gain -20dB</a:t>
            </a:r>
          </a:p>
          <a:p>
            <a:pPr marL="1069045" lvl="2"/>
            <a:r>
              <a:rPr lang="en-US" sz="2000" dirty="0"/>
              <a:t>High band corner frequency 5000Hz, gain -20dB  </a:t>
            </a:r>
          </a:p>
          <a:p>
            <a:pPr marL="802578" lvl="1"/>
            <a:r>
              <a:rPr lang="en-US" sz="2400" dirty="0">
                <a:solidFill>
                  <a:srgbClr val="0000FF"/>
                </a:solidFill>
              </a:rPr>
              <a:t>Example 3</a:t>
            </a:r>
          </a:p>
          <a:p>
            <a:pPr marL="1069045" lvl="2"/>
            <a:r>
              <a:rPr lang="en-US" sz="2000" dirty="0"/>
              <a:t>Low band corner frequency 200Hz, -20 dB</a:t>
            </a:r>
          </a:p>
          <a:p>
            <a:pPr marL="1069045" lvl="2"/>
            <a:r>
              <a:rPr lang="en-US" sz="2000" dirty="0"/>
              <a:t>Mid band center frequency 400Hz, width 100Hz, gain +20dB</a:t>
            </a:r>
          </a:p>
          <a:p>
            <a:pPr marL="1069045" lvl="2"/>
            <a:r>
              <a:rPr lang="en-US" sz="2000" dirty="0"/>
              <a:t>High band corner frequency 10000Hz, gain +20dB  </a:t>
            </a:r>
          </a:p>
        </p:txBody>
      </p:sp>
      <p:pic>
        <p:nvPicPr>
          <p:cNvPr id="22531" name="Picture 3">
            <a:hlinkClick r:id="" action="ppaction://media"/>
          </p:cNvPr>
          <p:cNvPicPr>
            <a:picLocks noRot="1" noChangeAspect="1" noChangeArrowheads="1"/>
          </p:cNvPicPr>
          <p:nvPr>
            <a:wavAudioFile r:embed="rId1" name="/Users/apm/Documents/Queen Mary/ELE036/DAFX 2013/Lectures/Week 5/01 parametric EQ.ppt_media/sf_helmi-1.mov"/>
          </p:nvPr>
        </p:nvPicPr>
        <p:blipFill>
          <a:blip r:embed="rId7" cstate="print"/>
          <a:srcRect/>
          <a:stretch>
            <a:fillRect/>
          </a:stretch>
        </p:blipFill>
        <p:spPr bwMode="auto">
          <a:xfrm>
            <a:off x="2730500" y="1412876"/>
            <a:ext cx="473075" cy="473075"/>
          </a:xfrm>
          <a:prstGeom prst="rect">
            <a:avLst/>
          </a:prstGeom>
          <a:noFill/>
          <a:ln w="9525">
            <a:noFill/>
            <a:miter lim="800000"/>
            <a:headEnd/>
            <a:tailEnd/>
          </a:ln>
        </p:spPr>
      </p:pic>
      <p:pic>
        <p:nvPicPr>
          <p:cNvPr id="22532" name="Picture 4">
            <a:hlinkClick r:id="" action="ppaction://media"/>
          </p:cNvPr>
          <p:cNvPicPr>
            <a:picLocks noRot="1" noChangeAspect="1" noChangeArrowheads="1"/>
          </p:cNvPicPr>
          <p:nvPr>
            <a:wavAudioFile r:embed="rId2" name="/Users/apm/Documents/Queen Mary/ELE036/DAFX 2013/Lectures/Week 5/01 parametric EQ.ppt_media/peq1-1.mov"/>
          </p:nvPr>
        </p:nvPicPr>
        <p:blipFill>
          <a:blip r:embed="rId7" cstate="print"/>
          <a:srcRect/>
          <a:stretch>
            <a:fillRect/>
          </a:stretch>
        </p:blipFill>
        <p:spPr bwMode="auto">
          <a:xfrm>
            <a:off x="2730500" y="1814513"/>
            <a:ext cx="473075" cy="473075"/>
          </a:xfrm>
          <a:prstGeom prst="rect">
            <a:avLst/>
          </a:prstGeom>
          <a:noFill/>
          <a:ln w="9525">
            <a:noFill/>
            <a:miter lim="800000"/>
            <a:headEnd/>
            <a:tailEnd/>
          </a:ln>
        </p:spPr>
      </p:pic>
      <p:pic>
        <p:nvPicPr>
          <p:cNvPr id="22533" name="Picture 5">
            <a:hlinkClick r:id="" action="ppaction://media"/>
          </p:cNvPr>
          <p:cNvPicPr>
            <a:picLocks noRot="1" noChangeAspect="1" noChangeArrowheads="1"/>
          </p:cNvPicPr>
          <p:nvPr>
            <a:wavAudioFile r:embed="rId3" name="/Users/apm/Documents/Queen Mary/ELE036/DAFX 2013/Lectures/Week 5/01 parametric EQ.ppt_media/peq2-1.mov"/>
          </p:nvPr>
        </p:nvPicPr>
        <p:blipFill>
          <a:blip r:embed="rId7" cstate="print"/>
          <a:srcRect/>
          <a:stretch>
            <a:fillRect/>
          </a:stretch>
        </p:blipFill>
        <p:spPr bwMode="auto">
          <a:xfrm>
            <a:off x="2730500" y="3341690"/>
            <a:ext cx="473075" cy="473075"/>
          </a:xfrm>
          <a:prstGeom prst="rect">
            <a:avLst/>
          </a:prstGeom>
          <a:noFill/>
          <a:ln w="9525">
            <a:noFill/>
            <a:miter lim="800000"/>
            <a:headEnd/>
            <a:tailEnd/>
          </a:ln>
        </p:spPr>
      </p:pic>
      <p:pic>
        <p:nvPicPr>
          <p:cNvPr id="22534" name="Picture 6">
            <a:hlinkClick r:id="" action="ppaction://media"/>
          </p:cNvPr>
          <p:cNvPicPr>
            <a:picLocks noRot="1" noChangeAspect="1" noChangeArrowheads="1"/>
          </p:cNvPicPr>
          <p:nvPr>
            <a:wavAudioFile r:embed="rId4" name="/Users/apm/Documents/Queen Mary/ELE036/DAFX 2013/Lectures/Week 5/01 parametric EQ.ppt_media/peq3-1.mov"/>
          </p:nvPr>
        </p:nvPicPr>
        <p:blipFill>
          <a:blip r:embed="rId7" cstate="print"/>
          <a:srcRect/>
          <a:stretch>
            <a:fillRect/>
          </a:stretch>
        </p:blipFill>
        <p:spPr bwMode="auto">
          <a:xfrm>
            <a:off x="2730500" y="4868864"/>
            <a:ext cx="473075" cy="4730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531"/>
                                        </p:tgtEl>
                                        <p:attrNameLst>
                                          <p:attrName>style.visibility</p:attrName>
                                        </p:attrNameLst>
                                      </p:cBhvr>
                                      <p:to>
                                        <p:strVal val="visible"/>
                                      </p:to>
                                    </p:set>
                                  </p:childTnLst>
                                </p:cTn>
                              </p:par>
                            </p:childTnLst>
                          </p:cTn>
                        </p:par>
                        <p:par>
                          <p:cTn id="7" fill="hold">
                            <p:stCondLst>
                              <p:cond delay="500"/>
                            </p:stCondLst>
                            <p:childTnLst>
                              <p:par>
                                <p:cTn id="8" presetID="1" presetClass="mediacall" presetSubtype="0" fill="hold" nodeType="afterEffect">
                                  <p:stCondLst>
                                    <p:cond delay="0"/>
                                  </p:stCondLst>
                                  <p:childTnLst>
                                    <p:cmd type="call" cmd="playFrom(0.0)">
                                      <p:cBhvr>
                                        <p:cTn id="9" dur="1" fill="hold"/>
                                        <p:tgtEl>
                                          <p:spTgt spid="22531"/>
                                        </p:tgtEl>
                                      </p:cBhvr>
                                    </p:cmd>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22532"/>
                                        </p:tgtEl>
                                        <p:attrNameLst>
                                          <p:attrName>style.visibility</p:attrName>
                                        </p:attrNameLst>
                                      </p:cBhvr>
                                      <p:to>
                                        <p:strVal val="visible"/>
                                      </p:to>
                                    </p:set>
                                  </p:childTnLst>
                                </p:cTn>
                              </p:par>
                            </p:childTnLst>
                          </p:cTn>
                        </p:par>
                        <p:par>
                          <p:cTn id="14" fill="hold">
                            <p:stCondLst>
                              <p:cond delay="500"/>
                            </p:stCondLst>
                            <p:childTnLst>
                              <p:par>
                                <p:cTn id="15" presetID="1" presetClass="mediacall" presetSubtype="0" fill="hold" nodeType="afterEffect">
                                  <p:stCondLst>
                                    <p:cond delay="0"/>
                                  </p:stCondLst>
                                  <p:childTnLst>
                                    <p:cmd type="call" cmd="playFrom(0.0)">
                                      <p:cBhvr>
                                        <p:cTn id="16" dur="1" fill="hold"/>
                                        <p:tgtEl>
                                          <p:spTgt spid="22532"/>
                                        </p:tgtEl>
                                      </p:cBhvr>
                                    </p:cmd>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2533"/>
                                        </p:tgtEl>
                                        <p:attrNameLst>
                                          <p:attrName>style.visibility</p:attrName>
                                        </p:attrNameLst>
                                      </p:cBhvr>
                                      <p:to>
                                        <p:strVal val="visible"/>
                                      </p:to>
                                    </p:set>
                                  </p:childTnLst>
                                </p:cTn>
                              </p:par>
                            </p:childTnLst>
                          </p:cTn>
                        </p:par>
                        <p:par>
                          <p:cTn id="21" fill="hold">
                            <p:stCondLst>
                              <p:cond delay="500"/>
                            </p:stCondLst>
                            <p:childTnLst>
                              <p:par>
                                <p:cTn id="22" presetID="1" presetClass="mediacall" presetSubtype="0" fill="hold" nodeType="afterEffect">
                                  <p:stCondLst>
                                    <p:cond delay="0"/>
                                  </p:stCondLst>
                                  <p:childTnLst>
                                    <p:cmd type="call" cmd="playFrom(0.0)">
                                      <p:cBhvr>
                                        <p:cTn id="23" dur="1" fill="hold"/>
                                        <p:tgtEl>
                                          <p:spTgt spid="22533"/>
                                        </p:tgtEl>
                                      </p:cBhvr>
                                    </p:cmd>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22534"/>
                                        </p:tgtEl>
                                        <p:attrNameLst>
                                          <p:attrName>style.visibility</p:attrName>
                                        </p:attrNameLst>
                                      </p:cBhvr>
                                      <p:to>
                                        <p:strVal val="visible"/>
                                      </p:to>
                                    </p:set>
                                  </p:childTnLst>
                                </p:cTn>
                              </p:par>
                            </p:childTnLst>
                          </p:cTn>
                        </p:par>
                        <p:par>
                          <p:cTn id="28" fill="hold">
                            <p:stCondLst>
                              <p:cond delay="500"/>
                            </p:stCondLst>
                            <p:childTnLst>
                              <p:par>
                                <p:cTn id="29" presetID="1" presetClass="mediacall" presetSubtype="0" fill="hold" nodeType="afterEffect">
                                  <p:stCondLst>
                                    <p:cond delay="0"/>
                                  </p:stCondLst>
                                  <p:childTnLst>
                                    <p:cmd type="call" cmd="playFrom(0.0)">
                                      <p:cBhvr>
                                        <p:cTn id="30" dur="1" fill="hold"/>
                                        <p:tgtEl>
                                          <p:spTgt spid="2253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31" fill="hold" display="0">
                  <p:stCondLst>
                    <p:cond delay="indefinite"/>
                  </p:stCondLst>
                  <p:endCondLst>
                    <p:cond evt="onNext" delay="0">
                      <p:tgtEl>
                        <p:sldTgt/>
                      </p:tgtEl>
                    </p:cond>
                    <p:cond evt="onPrev" delay="0">
                      <p:tgtEl>
                        <p:sldTgt/>
                      </p:tgtEl>
                    </p:cond>
                    <p:cond evt="onStopAudio" delay="0">
                      <p:tgtEl>
                        <p:sldTgt/>
                      </p:tgtEl>
                    </p:cond>
                  </p:endCondLst>
                </p:cTn>
                <p:tgtEl>
                  <p:spTgt spid="22531"/>
                </p:tgtEl>
              </p:cMediaNode>
            </p:audio>
            <p:audio>
              <p:cMediaNode>
                <p:cTn id="32" fill="hold" display="0">
                  <p:stCondLst>
                    <p:cond delay="indefinite"/>
                  </p:stCondLst>
                  <p:endCondLst>
                    <p:cond evt="onNext" delay="0">
                      <p:tgtEl>
                        <p:sldTgt/>
                      </p:tgtEl>
                    </p:cond>
                    <p:cond evt="onPrev" delay="0">
                      <p:tgtEl>
                        <p:sldTgt/>
                      </p:tgtEl>
                    </p:cond>
                    <p:cond evt="onStopAudio" delay="0">
                      <p:tgtEl>
                        <p:sldTgt/>
                      </p:tgtEl>
                    </p:cond>
                  </p:endCondLst>
                </p:cTn>
                <p:tgtEl>
                  <p:spTgt spid="22532"/>
                </p:tgtEl>
              </p:cMediaNode>
            </p:audio>
            <p:audio>
              <p:cMediaNode>
                <p:cTn id="33" fill="hold" display="0">
                  <p:stCondLst>
                    <p:cond delay="indefinite"/>
                  </p:stCondLst>
                  <p:endCondLst>
                    <p:cond evt="onNext" delay="0">
                      <p:tgtEl>
                        <p:sldTgt/>
                      </p:tgtEl>
                    </p:cond>
                    <p:cond evt="onPrev" delay="0">
                      <p:tgtEl>
                        <p:sldTgt/>
                      </p:tgtEl>
                    </p:cond>
                    <p:cond evt="onStopAudio" delay="0">
                      <p:tgtEl>
                        <p:sldTgt/>
                      </p:tgtEl>
                    </p:cond>
                  </p:endCondLst>
                </p:cTn>
                <p:tgtEl>
                  <p:spTgt spid="22533"/>
                </p:tgtEl>
              </p:cMediaNode>
            </p:audio>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22534"/>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p:txBody>
          <a:bodyPr/>
          <a:lstStyle/>
          <a:p>
            <a:r>
              <a:rPr lang="en-US"/>
              <a:t>Demo</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p:txBody>
          <a:bodyPr/>
          <a:lstStyle/>
          <a:p>
            <a:r>
              <a:rPr lang="en-US"/>
              <a:t>Parametric filter design</a:t>
            </a:r>
          </a:p>
        </p:txBody>
      </p:sp>
      <p:sp>
        <p:nvSpPr>
          <p:cNvPr id="21507" name="Rectangle 2"/>
          <p:cNvSpPr>
            <a:spLocks noGrp="1" noChangeArrowheads="1"/>
          </p:cNvSpPr>
          <p:nvPr>
            <p:ph type="body" idx="1"/>
          </p:nvPr>
        </p:nvSpPr>
        <p:spPr/>
        <p:txBody>
          <a:bodyPr/>
          <a:lstStyle/>
          <a:p>
            <a:pPr marL="445704"/>
            <a:r>
              <a:rPr lang="en-US" dirty="0"/>
              <a:t>Design of 2nd-order parametric </a:t>
            </a:r>
            <a:r>
              <a:rPr lang="en-US" dirty="0" err="1"/>
              <a:t>equaliser</a:t>
            </a:r>
            <a:endParaRPr lang="en-US" dirty="0"/>
          </a:p>
          <a:p>
            <a:pPr marL="802578" lvl="1"/>
            <a:r>
              <a:rPr lang="en-US" dirty="0"/>
              <a:t>Constraints</a:t>
            </a:r>
          </a:p>
          <a:p>
            <a:pPr marL="802578" lvl="1"/>
            <a:r>
              <a:rPr lang="en-US" dirty="0"/>
              <a:t>Solution</a:t>
            </a:r>
          </a:p>
        </p:txBody>
      </p:sp>
      <p:pic>
        <p:nvPicPr>
          <p:cNvPr id="21508" name="Picture 3"/>
          <p:cNvPicPr>
            <a:picLocks noChangeAspect="1" noChangeArrowheads="1"/>
          </p:cNvPicPr>
          <p:nvPr/>
        </p:nvPicPr>
        <p:blipFill>
          <a:blip r:embed="rId2" cstate="print"/>
          <a:srcRect/>
          <a:stretch>
            <a:fillRect/>
          </a:stretch>
        </p:blipFill>
        <p:spPr bwMode="auto">
          <a:xfrm>
            <a:off x="2330450" y="2692400"/>
            <a:ext cx="4473575" cy="3441700"/>
          </a:xfrm>
          <a:prstGeom prst="rect">
            <a:avLst/>
          </a:prstGeom>
          <a:noFill/>
          <a:ln w="12700">
            <a:noFill/>
            <a:miter lim="800000"/>
            <a:headEnd/>
            <a:tailEnd/>
          </a:ln>
        </p:spPr>
      </p:pic>
      <p:sp>
        <p:nvSpPr>
          <p:cNvPr id="21509" name="Rectangle 4"/>
          <p:cNvSpPr>
            <a:spLocks/>
          </p:cNvSpPr>
          <p:nvPr/>
        </p:nvSpPr>
        <p:spPr bwMode="auto">
          <a:xfrm>
            <a:off x="2652713" y="4219592"/>
            <a:ext cx="3865562" cy="1357313"/>
          </a:xfrm>
          <a:prstGeom prst="rect">
            <a:avLst/>
          </a:prstGeom>
          <a:noFill/>
          <a:ln w="12700">
            <a:noFill/>
            <a:miter lim="800000"/>
            <a:headEnd/>
            <a:tailEnd/>
          </a:ln>
        </p:spPr>
        <p:txBody>
          <a:bodyPr wrap="none" lIns="0" tIns="0" rIns="0" bIns="0" anchor="ctr">
            <a:spAutoFit/>
          </a:bodyPr>
          <a:lstStyle/>
          <a:p>
            <a:r>
              <a:rPr lang="en-US" sz="8500" b="1" dirty="0">
                <a:latin typeface="Helvetica Neue"/>
                <a:ea typeface="Helvetica Neue"/>
                <a:cs typeface="Helvetica Neue"/>
                <a:sym typeface="Helvetica Neue"/>
              </a:rPr>
              <a:t>MATHS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r>
              <a:rPr lang="en-GB"/>
              <a:t>Second Order IIR Design</a:t>
            </a:r>
          </a:p>
        </p:txBody>
      </p:sp>
      <p:sp>
        <p:nvSpPr>
          <p:cNvPr id="1028" name="Content Placeholder 2"/>
          <p:cNvSpPr>
            <a:spLocks noGrp="1"/>
          </p:cNvSpPr>
          <p:nvPr>
            <p:ph idx="1"/>
          </p:nvPr>
        </p:nvSpPr>
        <p:spPr>
          <a:xfrm>
            <a:off x="0" y="836615"/>
            <a:ext cx="9144000" cy="6021387"/>
          </a:xfrm>
        </p:spPr>
        <p:txBody>
          <a:bodyPr/>
          <a:lstStyle/>
          <a:p>
            <a:r>
              <a:rPr lang="en-GB" sz="2800" dirty="0"/>
              <a:t>Find transfer function specifying;</a:t>
            </a:r>
          </a:p>
          <a:p>
            <a:pPr lvl="1"/>
            <a:r>
              <a:rPr lang="en-GB" sz="2400" dirty="0">
                <a:solidFill>
                  <a:srgbClr val="0000FF"/>
                </a:solidFill>
              </a:rPr>
              <a:t>centre frequency</a:t>
            </a:r>
            <a:r>
              <a:rPr lang="en-GB" sz="2400" dirty="0"/>
              <a:t> </a:t>
            </a:r>
            <a:r>
              <a:rPr lang="en-GB" sz="2400" i="1" dirty="0" err="1">
                <a:latin typeface="Symbol" pitchFamily="18" charset="2"/>
                <a:cs typeface="Times New Roman" pitchFamily="18" charset="0"/>
              </a:rPr>
              <a:t>w</a:t>
            </a:r>
            <a:r>
              <a:rPr lang="en-GB" sz="2400" i="1" baseline="-25000" dirty="0" err="1">
                <a:latin typeface="Times New Roman" pitchFamily="18" charset="0"/>
                <a:cs typeface="Times New Roman" pitchFamily="18" charset="0"/>
              </a:rPr>
              <a:t>c</a:t>
            </a:r>
            <a:endParaRPr lang="en-GB" sz="2400" dirty="0"/>
          </a:p>
          <a:p>
            <a:pPr lvl="1"/>
            <a:r>
              <a:rPr lang="en-GB" sz="2400" dirty="0">
                <a:solidFill>
                  <a:srgbClr val="0000FF"/>
                </a:solidFill>
              </a:rPr>
              <a:t>gain</a:t>
            </a:r>
            <a:r>
              <a:rPr lang="en-GB" sz="2400" dirty="0"/>
              <a:t> at centre frequency </a:t>
            </a:r>
            <a:r>
              <a:rPr lang="en-GB" sz="2400" i="1" dirty="0">
                <a:latin typeface="Times New Roman" pitchFamily="18" charset="0"/>
                <a:cs typeface="Times New Roman" pitchFamily="18" charset="0"/>
              </a:rPr>
              <a:t>G</a:t>
            </a:r>
            <a:endParaRPr lang="en-GB" sz="2400" dirty="0"/>
          </a:p>
          <a:p>
            <a:pPr lvl="1"/>
            <a:r>
              <a:rPr lang="en-GB" sz="2400" dirty="0">
                <a:solidFill>
                  <a:srgbClr val="0000FF"/>
                </a:solidFill>
              </a:rPr>
              <a:t>bandwidth</a:t>
            </a:r>
            <a:r>
              <a:rPr lang="en-GB" sz="2400" dirty="0"/>
              <a:t> </a:t>
            </a:r>
            <a:r>
              <a:rPr lang="en-GB" sz="2400" i="1" dirty="0">
                <a:latin typeface="Times New Roman" pitchFamily="18" charset="0"/>
                <a:cs typeface="Times New Roman" pitchFamily="18" charset="0"/>
              </a:rPr>
              <a:t>B</a:t>
            </a:r>
            <a:r>
              <a:rPr lang="en-GB" sz="2400" dirty="0"/>
              <a:t> or Q-factor </a:t>
            </a:r>
            <a:r>
              <a:rPr lang="en-GB" sz="2400" i="1" dirty="0">
                <a:latin typeface="Times New Roman" pitchFamily="18" charset="0"/>
                <a:cs typeface="Times New Roman" pitchFamily="18" charset="0"/>
              </a:rPr>
              <a:t>Q</a:t>
            </a:r>
            <a:r>
              <a:rPr lang="en-GB" sz="2400" dirty="0">
                <a:latin typeface="Times New Roman" pitchFamily="18" charset="0"/>
                <a:cs typeface="Times New Roman" pitchFamily="18" charset="0"/>
              </a:rPr>
              <a:t> = </a:t>
            </a:r>
            <a:r>
              <a:rPr lang="en-GB" sz="2400" i="1" dirty="0" err="1">
                <a:latin typeface="Symbol" pitchFamily="18" charset="2"/>
                <a:cs typeface="Times New Roman" pitchFamily="18" charset="0"/>
              </a:rPr>
              <a:t>w</a:t>
            </a:r>
            <a:r>
              <a:rPr lang="en-GB" sz="2400" i="1" baseline="-25000" dirty="0" err="1">
                <a:latin typeface="Times New Roman" pitchFamily="18" charset="0"/>
                <a:cs typeface="Times New Roman" pitchFamily="18" charset="0"/>
              </a:rPr>
              <a:t>c</a:t>
            </a:r>
            <a:r>
              <a:rPr lang="en-GB" sz="2400" dirty="0">
                <a:latin typeface="Times New Roman" pitchFamily="18" charset="0"/>
                <a:cs typeface="Times New Roman" pitchFamily="18" charset="0"/>
              </a:rPr>
              <a:t>/</a:t>
            </a:r>
            <a:r>
              <a:rPr lang="en-GB" sz="2400" i="1" dirty="0">
                <a:latin typeface="Times New Roman" pitchFamily="18" charset="0"/>
                <a:cs typeface="Times New Roman" pitchFamily="18" charset="0"/>
              </a:rPr>
              <a:t>B</a:t>
            </a:r>
          </a:p>
          <a:p>
            <a:r>
              <a:rPr lang="en-GB" sz="2800" dirty="0"/>
              <a:t>Constraints</a:t>
            </a:r>
          </a:p>
          <a:p>
            <a:pPr lvl="1">
              <a:spcBef>
                <a:spcPts val="1200"/>
              </a:spcBef>
              <a:spcAft>
                <a:spcPts val="1200"/>
              </a:spcAft>
            </a:pPr>
            <a:r>
              <a:rPr lang="en-GB" sz="2400" dirty="0"/>
              <a:t>Gain max. at centre frequency:</a:t>
            </a:r>
            <a:endParaRPr lang="en-GB" sz="1600" dirty="0"/>
          </a:p>
          <a:p>
            <a:pPr lvl="1">
              <a:spcBef>
                <a:spcPts val="1200"/>
              </a:spcBef>
              <a:spcAft>
                <a:spcPts val="1200"/>
              </a:spcAft>
            </a:pPr>
            <a:r>
              <a:rPr lang="en-GB" sz="2400" dirty="0"/>
              <a:t>Magnitude at centre frequency:</a:t>
            </a:r>
          </a:p>
          <a:p>
            <a:pPr lvl="1">
              <a:spcBef>
                <a:spcPts val="1200"/>
              </a:spcBef>
              <a:spcAft>
                <a:spcPts val="1200"/>
              </a:spcAft>
            </a:pPr>
            <a:r>
              <a:rPr lang="en-GB" sz="2400" dirty="0"/>
              <a:t>Bandwidth:</a:t>
            </a:r>
          </a:p>
          <a:p>
            <a:pPr lvl="1">
              <a:spcBef>
                <a:spcPts val="1200"/>
              </a:spcBef>
              <a:spcAft>
                <a:spcPts val="1200"/>
              </a:spcAft>
            </a:pPr>
            <a:r>
              <a:rPr lang="en-GB" sz="2400" dirty="0"/>
              <a:t>Additional constraints</a:t>
            </a:r>
          </a:p>
          <a:p>
            <a:pPr lvl="2"/>
            <a:r>
              <a:rPr lang="en-GB" sz="2000" dirty="0"/>
              <a:t>Gain at DC</a:t>
            </a:r>
          </a:p>
          <a:p>
            <a:pPr lvl="2"/>
            <a:r>
              <a:rPr lang="en-GB" sz="2000" dirty="0"/>
              <a:t>Gain at </a:t>
            </a:r>
            <a:r>
              <a:rPr lang="en-GB" sz="2000" dirty="0" err="1"/>
              <a:t>Nyquist</a:t>
            </a:r>
            <a:endParaRPr lang="en-GB" sz="2000" dirty="0"/>
          </a:p>
        </p:txBody>
      </p:sp>
      <p:sp>
        <p:nvSpPr>
          <p:cNvPr id="1029" name="Rectangle 2"/>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1026" name="Object 1"/>
          <p:cNvGraphicFramePr>
            <a:graphicFrameLocks noChangeAspect="1"/>
          </p:cNvGraphicFramePr>
          <p:nvPr/>
        </p:nvGraphicFramePr>
        <p:xfrm>
          <a:off x="5148280" y="3378200"/>
          <a:ext cx="3887787" cy="3435350"/>
        </p:xfrm>
        <a:graphic>
          <a:graphicData uri="http://schemas.openxmlformats.org/presentationml/2006/ole">
            <mc:AlternateContent xmlns:mc="http://schemas.openxmlformats.org/markup-compatibility/2006">
              <mc:Choice xmlns:v="urn:schemas-microsoft-com:vml" Requires="v">
                <p:oleObj spid="_x0000_s1026" name="Equation" r:id="rId2" imgW="1828800" imgH="1574640" progId="Equation.DSMT4">
                  <p:embed/>
                </p:oleObj>
              </mc:Choice>
              <mc:Fallback>
                <p:oleObj name="Equation" r:id="rId2" imgW="1828800" imgH="157464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280" y="3378200"/>
                        <a:ext cx="3887787" cy="343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Rectangle 3"/>
          <p:cNvSpPr>
            <a:spLocks noChangeArrowheads="1"/>
          </p:cNvSpPr>
          <p:nvPr/>
        </p:nvSpPr>
        <p:spPr bwMode="auto">
          <a:xfrm>
            <a:off x="6" y="1215552"/>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itle 1"/>
          <p:cNvSpPr>
            <a:spLocks noGrp="1"/>
          </p:cNvSpPr>
          <p:nvPr>
            <p:ph type="title"/>
          </p:nvPr>
        </p:nvSpPr>
        <p:spPr>
          <a:xfrm>
            <a:off x="0" y="1"/>
            <a:ext cx="9144000" cy="620713"/>
          </a:xfrm>
        </p:spPr>
        <p:txBody>
          <a:bodyPr/>
          <a:lstStyle/>
          <a:p>
            <a:r>
              <a:rPr lang="en-GB" sz="4000" dirty="0"/>
              <a:t>DC &amp; </a:t>
            </a:r>
            <a:r>
              <a:rPr lang="en-GB" sz="4000" dirty="0" err="1"/>
              <a:t>Nyquist</a:t>
            </a:r>
            <a:r>
              <a:rPr lang="en-GB" sz="4000" dirty="0"/>
              <a:t> constraints</a:t>
            </a:r>
          </a:p>
        </p:txBody>
      </p:sp>
      <p:sp>
        <p:nvSpPr>
          <p:cNvPr id="2056" name="Content Placeholder 2"/>
          <p:cNvSpPr>
            <a:spLocks noGrp="1"/>
          </p:cNvSpPr>
          <p:nvPr>
            <p:ph idx="1"/>
          </p:nvPr>
        </p:nvSpPr>
        <p:spPr>
          <a:xfrm>
            <a:off x="214313" y="714376"/>
            <a:ext cx="8713787" cy="5616575"/>
          </a:xfrm>
        </p:spPr>
        <p:txBody>
          <a:bodyPr/>
          <a:lstStyle/>
          <a:p>
            <a:r>
              <a:rPr lang="en-GB">
                <a:solidFill>
                  <a:srgbClr val="0000FF"/>
                </a:solidFill>
              </a:rPr>
              <a:t>Biquad</a:t>
            </a:r>
            <a:r>
              <a:rPr lang="en-GB"/>
              <a:t> filter</a:t>
            </a:r>
          </a:p>
          <a:p>
            <a:pPr lvl="1"/>
            <a:endParaRPr lang="en-GB"/>
          </a:p>
          <a:p>
            <a:r>
              <a:rPr lang="en-GB"/>
              <a:t>From Nyquist and DC constraints</a:t>
            </a:r>
          </a:p>
          <a:p>
            <a:endParaRPr lang="en-GB"/>
          </a:p>
          <a:p>
            <a:pPr lvl="1"/>
            <a:endParaRPr lang="en-GB"/>
          </a:p>
          <a:p>
            <a:r>
              <a:rPr lang="en-GB"/>
              <a:t>So</a:t>
            </a:r>
          </a:p>
          <a:p>
            <a:endParaRPr lang="en-GB"/>
          </a:p>
          <a:p>
            <a:pPr lvl="1"/>
            <a:endParaRPr lang="en-GB"/>
          </a:p>
          <a:p>
            <a:r>
              <a:rPr lang="en-GB"/>
              <a:t>Square magnitude becomes</a:t>
            </a:r>
          </a:p>
          <a:p>
            <a:endParaRPr lang="en-GB"/>
          </a:p>
        </p:txBody>
      </p:sp>
      <p:sp>
        <p:nvSpPr>
          <p:cNvPr id="2057" name="Rectangle 2"/>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2050" name="Object 1"/>
          <p:cNvGraphicFramePr>
            <a:graphicFrameLocks noChangeAspect="1"/>
          </p:cNvGraphicFramePr>
          <p:nvPr/>
        </p:nvGraphicFramePr>
        <p:xfrm>
          <a:off x="3505217" y="642955"/>
          <a:ext cx="3567113" cy="1214437"/>
        </p:xfrm>
        <a:graphic>
          <a:graphicData uri="http://schemas.openxmlformats.org/presentationml/2006/ole">
            <mc:AlternateContent xmlns:mc="http://schemas.openxmlformats.org/markup-compatibility/2006">
              <mc:Choice xmlns:v="urn:schemas-microsoft-com:vml" Requires="v">
                <p:oleObj spid="_x0000_s2050" name="Equation" r:id="rId2" imgW="1333500" imgH="457200" progId="Equation.DSMT4">
                  <p:embed/>
                </p:oleObj>
              </mc:Choice>
              <mc:Fallback>
                <p:oleObj name="Equation" r:id="rId2" imgW="1333500" imgH="4572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17" y="642955"/>
                        <a:ext cx="3567113" cy="1214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 name="Rectangle 4"/>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2051" name="Object 3"/>
          <p:cNvGraphicFramePr>
            <a:graphicFrameLocks noChangeAspect="1"/>
          </p:cNvGraphicFramePr>
          <p:nvPr/>
        </p:nvGraphicFramePr>
        <p:xfrm>
          <a:off x="3571875" y="2357438"/>
          <a:ext cx="3500438" cy="1143000"/>
        </p:xfrm>
        <a:graphic>
          <a:graphicData uri="http://schemas.openxmlformats.org/presentationml/2006/ole">
            <mc:AlternateContent xmlns:mc="http://schemas.openxmlformats.org/markup-compatibility/2006">
              <mc:Choice xmlns:v="urn:schemas-microsoft-com:vml" Requires="v">
                <p:oleObj spid="_x0000_s2051" name="Equation" r:id="rId4" imgW="1397000" imgH="457200" progId="Equation.DSMT4">
                  <p:embed/>
                </p:oleObj>
              </mc:Choice>
              <mc:Fallback>
                <p:oleObj name="Equation" r:id="rId4" imgW="1397000" imgH="4572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875" y="2357438"/>
                        <a:ext cx="3500438"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9" name="Rectangle 6"/>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2052" name="Object 5"/>
          <p:cNvGraphicFramePr>
            <a:graphicFrameLocks noChangeAspect="1"/>
          </p:cNvGraphicFramePr>
          <p:nvPr/>
        </p:nvGraphicFramePr>
        <p:xfrm>
          <a:off x="3643330" y="3716339"/>
          <a:ext cx="2357437" cy="1230312"/>
        </p:xfrm>
        <a:graphic>
          <a:graphicData uri="http://schemas.openxmlformats.org/presentationml/2006/ole">
            <mc:AlternateContent xmlns:mc="http://schemas.openxmlformats.org/markup-compatibility/2006">
              <mc:Choice xmlns:v="urn:schemas-microsoft-com:vml" Requires="v">
                <p:oleObj spid="_x0000_s2052" name="Equation" r:id="rId6" imgW="889000" imgH="457200" progId="Equation.DSMT4">
                  <p:embed/>
                </p:oleObj>
              </mc:Choice>
              <mc:Fallback>
                <p:oleObj name="Equation" r:id="rId6" imgW="889000" imgH="4572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3330" y="3716339"/>
                        <a:ext cx="2357437" cy="12303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0" name="Rectangle 8"/>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2053" name="Object 7"/>
          <p:cNvGraphicFramePr>
            <a:graphicFrameLocks noChangeAspect="1"/>
          </p:cNvGraphicFramePr>
          <p:nvPr/>
        </p:nvGraphicFramePr>
        <p:xfrm>
          <a:off x="0" y="5857876"/>
          <a:ext cx="9063038" cy="1000125"/>
        </p:xfrm>
        <a:graphic>
          <a:graphicData uri="http://schemas.openxmlformats.org/presentationml/2006/ole">
            <mc:AlternateContent xmlns:mc="http://schemas.openxmlformats.org/markup-compatibility/2006">
              <mc:Choice xmlns:v="urn:schemas-microsoft-com:vml" Requires="v">
                <p:oleObj spid="_x0000_s2053" name="Equation" r:id="rId8" imgW="4660560" imgH="507960" progId="Equation.DSMT4">
                  <p:embed/>
                </p:oleObj>
              </mc:Choice>
              <mc:Fallback>
                <p:oleObj name="Equation" r:id="rId8" imgW="4660560" imgH="50796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5857876"/>
                        <a:ext cx="9063038"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1" name="Rectangle 9"/>
          <p:cNvSpPr>
            <a:spLocks noChangeArrowheads="1"/>
          </p:cNvSpPr>
          <p:nvPr/>
        </p:nvSpPr>
        <p:spPr bwMode="auto">
          <a:xfrm>
            <a:off x="6" y="329727"/>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2054" name="Object 13"/>
          <p:cNvGraphicFramePr>
            <a:graphicFrameLocks noChangeAspect="1"/>
          </p:cNvGraphicFramePr>
          <p:nvPr/>
        </p:nvGraphicFramePr>
        <p:xfrm>
          <a:off x="1476375" y="2349500"/>
          <a:ext cx="1800225" cy="1030288"/>
        </p:xfrm>
        <a:graphic>
          <a:graphicData uri="http://schemas.openxmlformats.org/presentationml/2006/ole">
            <mc:AlternateContent xmlns:mc="http://schemas.openxmlformats.org/markup-compatibility/2006">
              <mc:Choice xmlns:v="urn:schemas-microsoft-com:vml" Requires="v">
                <p:oleObj spid="_x0000_s2054" name="Equation" r:id="rId10" imgW="774360" imgH="431640" progId="Equation.DSMT4">
                  <p:embed/>
                </p:oleObj>
              </mc:Choice>
              <mc:Fallback>
                <p:oleObj name="Equation" r:id="rId10" imgW="774360" imgH="431640" progId="Equation.DSMT4">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6375" y="2349500"/>
                        <a:ext cx="1800225" cy="1030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itle 1"/>
          <p:cNvSpPr>
            <a:spLocks noGrp="1"/>
          </p:cNvSpPr>
          <p:nvPr>
            <p:ph type="title"/>
          </p:nvPr>
        </p:nvSpPr>
        <p:spPr>
          <a:xfrm>
            <a:off x="0" y="115888"/>
            <a:ext cx="9144000" cy="620712"/>
          </a:xfrm>
        </p:spPr>
        <p:txBody>
          <a:bodyPr/>
          <a:lstStyle/>
          <a:p>
            <a:r>
              <a:rPr lang="en-GB" sz="4000" dirty="0">
                <a:solidFill>
                  <a:srgbClr val="000000"/>
                </a:solidFill>
              </a:rPr>
              <a:t>Centre frequency &amp; gain constraints</a:t>
            </a:r>
            <a:endParaRPr lang="en-GB" dirty="0"/>
          </a:p>
        </p:txBody>
      </p:sp>
      <p:sp>
        <p:nvSpPr>
          <p:cNvPr id="3080" name="Content Placeholder 2"/>
          <p:cNvSpPr>
            <a:spLocks noGrp="1"/>
          </p:cNvSpPr>
          <p:nvPr>
            <p:ph idx="1"/>
          </p:nvPr>
        </p:nvSpPr>
        <p:spPr>
          <a:xfrm>
            <a:off x="0" y="1196976"/>
            <a:ext cx="9144000" cy="5661025"/>
          </a:xfrm>
        </p:spPr>
        <p:txBody>
          <a:bodyPr/>
          <a:lstStyle/>
          <a:p>
            <a:r>
              <a:rPr lang="en-GB">
                <a:solidFill>
                  <a:srgbClr val="0000FF"/>
                </a:solidFill>
              </a:rPr>
              <a:t>Centre frequency constraint </a:t>
            </a:r>
            <a:r>
              <a:rPr lang="en-GB"/>
              <a:t>rewritten as</a:t>
            </a:r>
          </a:p>
          <a:p>
            <a:pPr lvl="2"/>
            <a:endParaRPr lang="en-GB"/>
          </a:p>
          <a:p>
            <a:pPr lvl="2">
              <a:buFontTx/>
              <a:buNone/>
            </a:pPr>
            <a:endParaRPr lang="en-GB"/>
          </a:p>
          <a:p>
            <a:r>
              <a:rPr lang="en-GB"/>
              <a:t>So from </a:t>
            </a:r>
          </a:p>
          <a:p>
            <a:endParaRPr lang="en-GB"/>
          </a:p>
          <a:p>
            <a:pPr lvl="1"/>
            <a:endParaRPr lang="en-GB"/>
          </a:p>
          <a:p>
            <a:r>
              <a:rPr lang="en-GB">
                <a:solidFill>
                  <a:srgbClr val="0000FF"/>
                </a:solidFill>
              </a:rPr>
              <a:t>Gain at centre frequency </a:t>
            </a:r>
            <a:r>
              <a:rPr lang="en-GB"/>
              <a:t>constraint written as</a:t>
            </a:r>
          </a:p>
          <a:p>
            <a:pPr lvl="2"/>
            <a:endParaRPr lang="en-GB"/>
          </a:p>
          <a:p>
            <a:pPr lvl="2"/>
            <a:endParaRPr lang="en-GB"/>
          </a:p>
          <a:p>
            <a:r>
              <a:rPr lang="en-GB"/>
              <a:t>Which is inverted to give</a:t>
            </a:r>
          </a:p>
        </p:txBody>
      </p:sp>
      <p:sp>
        <p:nvSpPr>
          <p:cNvPr id="3081" name="Rectangle 2"/>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3074" name="Object 1"/>
          <p:cNvGraphicFramePr>
            <a:graphicFrameLocks noChangeAspect="1"/>
          </p:cNvGraphicFramePr>
          <p:nvPr/>
        </p:nvGraphicFramePr>
        <p:xfrm>
          <a:off x="2857501" y="1708150"/>
          <a:ext cx="2646363" cy="1143000"/>
        </p:xfrm>
        <a:graphic>
          <a:graphicData uri="http://schemas.openxmlformats.org/presentationml/2006/ole">
            <mc:AlternateContent xmlns:mc="http://schemas.openxmlformats.org/markup-compatibility/2006">
              <mc:Choice xmlns:v="urn:schemas-microsoft-com:vml" Requires="v">
                <p:oleObj spid="_x0000_s3074" name="Equation" r:id="rId2" imgW="1193800" imgH="508000" progId="Equation.DSMT4">
                  <p:embed/>
                </p:oleObj>
              </mc:Choice>
              <mc:Fallback>
                <p:oleObj name="Equation" r:id="rId2" imgW="1193800" imgH="5080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1" y="1708150"/>
                        <a:ext cx="2646363"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2" name="Rectangle 3"/>
          <p:cNvSpPr>
            <a:spLocks noChangeArrowheads="1"/>
          </p:cNvSpPr>
          <p:nvPr/>
        </p:nvSpPr>
        <p:spPr bwMode="auto">
          <a:xfrm>
            <a:off x="6" y="329727"/>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sp>
        <p:nvSpPr>
          <p:cNvPr id="3083" name="Rectangle 5"/>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3075" name="Object 4"/>
          <p:cNvGraphicFramePr>
            <a:graphicFrameLocks noChangeAspect="1"/>
          </p:cNvGraphicFramePr>
          <p:nvPr/>
        </p:nvGraphicFramePr>
        <p:xfrm>
          <a:off x="2339975" y="2860676"/>
          <a:ext cx="5786438" cy="819150"/>
        </p:xfrm>
        <a:graphic>
          <a:graphicData uri="http://schemas.openxmlformats.org/presentationml/2006/ole">
            <mc:AlternateContent xmlns:mc="http://schemas.openxmlformats.org/markup-compatibility/2006">
              <mc:Choice xmlns:v="urn:schemas-microsoft-com:vml" Requires="v">
                <p:oleObj spid="_x0000_s3075" name="Equation" r:id="rId4" imgW="3225800" imgH="457200" progId="Equation.DSMT4">
                  <p:embed/>
                </p:oleObj>
              </mc:Choice>
              <mc:Fallback>
                <p:oleObj name="Equation" r:id="rId4" imgW="3225800" imgH="457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2860676"/>
                        <a:ext cx="5786438"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4" name="Rectangle 6"/>
          <p:cNvSpPr>
            <a:spLocks noChangeArrowheads="1"/>
          </p:cNvSpPr>
          <p:nvPr/>
        </p:nvSpPr>
        <p:spPr bwMode="auto">
          <a:xfrm>
            <a:off x="6" y="272577"/>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sp>
        <p:nvSpPr>
          <p:cNvPr id="3085" name="Rectangle 8"/>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3076" name="Object 7"/>
          <p:cNvGraphicFramePr>
            <a:graphicFrameLocks noChangeAspect="1"/>
          </p:cNvGraphicFramePr>
          <p:nvPr/>
        </p:nvGraphicFramePr>
        <p:xfrm>
          <a:off x="2987692" y="3716338"/>
          <a:ext cx="3929063" cy="641350"/>
        </p:xfrm>
        <a:graphic>
          <a:graphicData uri="http://schemas.openxmlformats.org/presentationml/2006/ole">
            <mc:AlternateContent xmlns:mc="http://schemas.openxmlformats.org/markup-compatibility/2006">
              <mc:Choice xmlns:v="urn:schemas-microsoft-com:vml" Requires="v">
                <p:oleObj spid="_x0000_s3076" name="Equation" r:id="rId6" imgW="1397000" imgH="228600" progId="Equation.DSMT4">
                  <p:embed/>
                </p:oleObj>
              </mc:Choice>
              <mc:Fallback>
                <p:oleObj name="Equation" r:id="rId6" imgW="1397000" imgH="2286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692" y="3716338"/>
                        <a:ext cx="3929063" cy="6413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6" name="Rectangle 10"/>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3077" name="Object 9"/>
          <p:cNvGraphicFramePr>
            <a:graphicFrameLocks noChangeAspect="1"/>
          </p:cNvGraphicFramePr>
          <p:nvPr/>
        </p:nvGraphicFramePr>
        <p:xfrm>
          <a:off x="3132138" y="4868864"/>
          <a:ext cx="3979862" cy="1000125"/>
        </p:xfrm>
        <a:graphic>
          <a:graphicData uri="http://schemas.openxmlformats.org/presentationml/2006/ole">
            <mc:AlternateContent xmlns:mc="http://schemas.openxmlformats.org/markup-compatibility/2006">
              <mc:Choice xmlns:v="urn:schemas-microsoft-com:vml" Requires="v">
                <p:oleObj spid="_x0000_s3077" name="Equation" r:id="rId8" imgW="1816100" imgH="457200" progId="Equation.DSMT4">
                  <p:embed/>
                </p:oleObj>
              </mc:Choice>
              <mc:Fallback>
                <p:oleObj name="Equation" r:id="rId8" imgW="1816100" imgH="45720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2138" y="4868864"/>
                        <a:ext cx="3979862"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7" name="Rectangle 11"/>
          <p:cNvSpPr>
            <a:spLocks noChangeArrowheads="1"/>
          </p:cNvSpPr>
          <p:nvPr/>
        </p:nvSpPr>
        <p:spPr bwMode="auto">
          <a:xfrm>
            <a:off x="6" y="272577"/>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sp>
        <p:nvSpPr>
          <p:cNvPr id="3088" name="Rectangle 13"/>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3078" name="Object 12"/>
          <p:cNvGraphicFramePr>
            <a:graphicFrameLocks noChangeAspect="1"/>
          </p:cNvGraphicFramePr>
          <p:nvPr/>
        </p:nvGraphicFramePr>
        <p:xfrm>
          <a:off x="5435617" y="5926138"/>
          <a:ext cx="2684463" cy="931862"/>
        </p:xfrm>
        <a:graphic>
          <a:graphicData uri="http://schemas.openxmlformats.org/presentationml/2006/ole">
            <mc:AlternateContent xmlns:mc="http://schemas.openxmlformats.org/markup-compatibility/2006">
              <mc:Choice xmlns:v="urn:schemas-microsoft-com:vml" Requires="v">
                <p:oleObj spid="_x0000_s3078" name="Equation" r:id="rId10" imgW="1155600" imgH="393480" progId="Equation.DSMT4">
                  <p:embed/>
                </p:oleObj>
              </mc:Choice>
              <mc:Fallback>
                <p:oleObj name="Equation" r:id="rId10" imgW="1155600" imgH="393480"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35617" y="5926138"/>
                        <a:ext cx="2684463" cy="9318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9" name="Rectangle 14"/>
          <p:cNvSpPr>
            <a:spLocks noChangeArrowheads="1"/>
          </p:cNvSpPr>
          <p:nvPr/>
        </p:nvSpPr>
        <p:spPr bwMode="auto">
          <a:xfrm>
            <a:off x="6" y="215427"/>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Title 1"/>
          <p:cNvSpPr>
            <a:spLocks noGrp="1"/>
          </p:cNvSpPr>
          <p:nvPr>
            <p:ph type="title"/>
          </p:nvPr>
        </p:nvSpPr>
        <p:spPr/>
        <p:txBody>
          <a:bodyPr/>
          <a:lstStyle/>
          <a:p>
            <a:r>
              <a:rPr lang="en-GB" sz="4000" dirty="0">
                <a:solidFill>
                  <a:srgbClr val="000000"/>
                </a:solidFill>
              </a:rPr>
              <a:t>Bandwidth constraint</a:t>
            </a:r>
            <a:endParaRPr lang="en-GB" dirty="0"/>
          </a:p>
        </p:txBody>
      </p:sp>
      <p:sp>
        <p:nvSpPr>
          <p:cNvPr id="4103" name="Content Placeholder 2"/>
          <p:cNvSpPr>
            <a:spLocks noGrp="1"/>
          </p:cNvSpPr>
          <p:nvPr>
            <p:ph idx="1"/>
          </p:nvPr>
        </p:nvSpPr>
        <p:spPr/>
        <p:txBody>
          <a:bodyPr/>
          <a:lstStyle/>
          <a:p>
            <a:r>
              <a:rPr lang="en-GB">
                <a:solidFill>
                  <a:srgbClr val="0000FF"/>
                </a:solidFill>
              </a:rPr>
              <a:t>Square magnitude </a:t>
            </a:r>
            <a:r>
              <a:rPr lang="en-GB"/>
              <a:t>becomes</a:t>
            </a:r>
          </a:p>
          <a:p>
            <a:endParaRPr lang="en-GB"/>
          </a:p>
          <a:p>
            <a:endParaRPr lang="en-GB"/>
          </a:p>
          <a:p>
            <a:r>
              <a:rPr lang="en-GB"/>
              <a:t>The </a:t>
            </a:r>
            <a:r>
              <a:rPr lang="en-GB">
                <a:solidFill>
                  <a:srgbClr val="0000FF"/>
                </a:solidFill>
              </a:rPr>
              <a:t>bandwidth constraint </a:t>
            </a:r>
            <a:r>
              <a:rPr lang="en-GB"/>
              <a:t>is</a:t>
            </a:r>
          </a:p>
          <a:p>
            <a:endParaRPr lang="en-GB"/>
          </a:p>
          <a:p>
            <a:r>
              <a:rPr lang="en-GB"/>
              <a:t>At </a:t>
            </a:r>
            <a:r>
              <a:rPr lang="en-GB">
                <a:solidFill>
                  <a:srgbClr val="0000FF"/>
                </a:solidFill>
              </a:rPr>
              <a:t>upper </a:t>
            </a:r>
            <a:r>
              <a:rPr lang="en-GB"/>
              <a:t>and </a:t>
            </a:r>
            <a:r>
              <a:rPr lang="en-GB">
                <a:solidFill>
                  <a:srgbClr val="0000FF"/>
                </a:solidFill>
              </a:rPr>
              <a:t>lower cut-off frequencies</a:t>
            </a:r>
          </a:p>
          <a:p>
            <a:endParaRPr lang="en-GB"/>
          </a:p>
          <a:p>
            <a:endParaRPr lang="en-GB"/>
          </a:p>
          <a:p>
            <a:r>
              <a:rPr lang="en-GB"/>
              <a:t>so</a:t>
            </a:r>
          </a:p>
          <a:p>
            <a:endParaRPr lang="en-GB"/>
          </a:p>
        </p:txBody>
      </p:sp>
      <p:sp>
        <p:nvSpPr>
          <p:cNvPr id="4104" name="Rectangle 2"/>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4098" name="Object 1"/>
          <p:cNvGraphicFramePr>
            <a:graphicFrameLocks noChangeAspect="1"/>
          </p:cNvGraphicFramePr>
          <p:nvPr/>
        </p:nvGraphicFramePr>
        <p:xfrm>
          <a:off x="942992" y="1571626"/>
          <a:ext cx="7451725" cy="1000125"/>
        </p:xfrm>
        <a:graphic>
          <a:graphicData uri="http://schemas.openxmlformats.org/presentationml/2006/ole">
            <mc:AlternateContent xmlns:mc="http://schemas.openxmlformats.org/markup-compatibility/2006">
              <mc:Choice xmlns:v="urn:schemas-microsoft-com:vml" Requires="v">
                <p:oleObj spid="_x0000_s4098" name="Equation" r:id="rId2" imgW="3403440" imgH="457200" progId="Equation.DSMT4">
                  <p:embed/>
                </p:oleObj>
              </mc:Choice>
              <mc:Fallback>
                <p:oleObj name="Equation" r:id="rId2" imgW="3403440" imgH="4572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92" y="1571626"/>
                        <a:ext cx="7451725"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5" name="Rectangle 3"/>
          <p:cNvSpPr>
            <a:spLocks noChangeArrowheads="1"/>
          </p:cNvSpPr>
          <p:nvPr/>
        </p:nvSpPr>
        <p:spPr bwMode="auto">
          <a:xfrm>
            <a:off x="6" y="272577"/>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4099" name="Object 4"/>
          <p:cNvGraphicFramePr>
            <a:graphicFrameLocks noChangeAspect="1"/>
          </p:cNvGraphicFramePr>
          <p:nvPr/>
        </p:nvGraphicFramePr>
        <p:xfrm>
          <a:off x="928688" y="3286125"/>
          <a:ext cx="5472112" cy="484188"/>
        </p:xfrm>
        <a:graphic>
          <a:graphicData uri="http://schemas.openxmlformats.org/presentationml/2006/ole">
            <mc:AlternateContent xmlns:mc="http://schemas.openxmlformats.org/markup-compatibility/2006">
              <mc:Choice xmlns:v="urn:schemas-microsoft-com:vml" Requires="v">
                <p:oleObj spid="_x0000_s4099" name="Equation" r:id="rId4" imgW="2654280" imgH="228600" progId="Equation.DSMT4">
                  <p:embed/>
                </p:oleObj>
              </mc:Choice>
              <mc:Fallback>
                <p:oleObj name="Equation" r:id="rId4" imgW="2654280" imgH="228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88" y="3286125"/>
                        <a:ext cx="5472112"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 name="Rectangle 6"/>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sp>
        <p:nvSpPr>
          <p:cNvPr id="4107" name="Rectangle 7"/>
          <p:cNvSpPr>
            <a:spLocks noChangeArrowheads="1"/>
          </p:cNvSpPr>
          <p:nvPr/>
        </p:nvSpPr>
        <p:spPr bwMode="auto">
          <a:xfrm>
            <a:off x="6" y="63026"/>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sp>
        <p:nvSpPr>
          <p:cNvPr id="4108" name="Rectangle 6"/>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4100" name="Object 5"/>
          <p:cNvGraphicFramePr>
            <a:graphicFrameLocks noChangeAspect="1"/>
          </p:cNvGraphicFramePr>
          <p:nvPr/>
        </p:nvGraphicFramePr>
        <p:xfrm>
          <a:off x="179405" y="6018213"/>
          <a:ext cx="8766175" cy="579437"/>
        </p:xfrm>
        <a:graphic>
          <a:graphicData uri="http://schemas.openxmlformats.org/presentationml/2006/ole">
            <mc:AlternateContent xmlns:mc="http://schemas.openxmlformats.org/markup-compatibility/2006">
              <mc:Choice xmlns:v="urn:schemas-microsoft-com:vml" Requires="v">
                <p:oleObj spid="_x0000_s4100" name="Equation" r:id="rId6" imgW="3746160" imgH="241200" progId="Equation.DSMT4">
                  <p:embed/>
                </p:oleObj>
              </mc:Choice>
              <mc:Fallback>
                <p:oleObj name="Equation" r:id="rId6" imgW="3746160" imgH="2412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405" y="6018213"/>
                        <a:ext cx="8766175" cy="579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9" name="Rectangle 7"/>
          <p:cNvSpPr>
            <a:spLocks noChangeArrowheads="1"/>
          </p:cNvSpPr>
          <p:nvPr/>
        </p:nvSpPr>
        <p:spPr bwMode="auto">
          <a:xfrm>
            <a:off x="6" y="63026"/>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4101" name="Object 13"/>
          <p:cNvGraphicFramePr>
            <a:graphicFrameLocks noChangeAspect="1"/>
          </p:cNvGraphicFramePr>
          <p:nvPr/>
        </p:nvGraphicFramePr>
        <p:xfrm>
          <a:off x="1087438" y="4410076"/>
          <a:ext cx="6645275" cy="1055688"/>
        </p:xfrm>
        <a:graphic>
          <a:graphicData uri="http://schemas.openxmlformats.org/presentationml/2006/ole">
            <mc:AlternateContent xmlns:mc="http://schemas.openxmlformats.org/markup-compatibility/2006">
              <mc:Choice xmlns:v="urn:schemas-microsoft-com:vml" Requires="v">
                <p:oleObj spid="_x0000_s4101" name="Equation" r:id="rId8" imgW="3035160" imgH="482400" progId="Equation.DSMT4">
                  <p:embed/>
                </p:oleObj>
              </mc:Choice>
              <mc:Fallback>
                <p:oleObj name="Equation" r:id="rId8" imgW="3035160" imgH="48240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7438" y="4410076"/>
                        <a:ext cx="6645275" cy="1055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itle 1"/>
          <p:cNvSpPr>
            <a:spLocks noGrp="1"/>
          </p:cNvSpPr>
          <p:nvPr>
            <p:ph type="title"/>
          </p:nvPr>
        </p:nvSpPr>
        <p:spPr/>
        <p:txBody>
          <a:bodyPr/>
          <a:lstStyle/>
          <a:p>
            <a:r>
              <a:rPr lang="en-GB" sz="4000" dirty="0">
                <a:solidFill>
                  <a:srgbClr val="000000"/>
                </a:solidFill>
              </a:rPr>
              <a:t>Bandwidth constraint</a:t>
            </a:r>
            <a:endParaRPr lang="en-GB" dirty="0"/>
          </a:p>
        </p:txBody>
      </p:sp>
      <p:sp>
        <p:nvSpPr>
          <p:cNvPr id="5126" name="Content Placeholder 2"/>
          <p:cNvSpPr>
            <a:spLocks noGrp="1"/>
          </p:cNvSpPr>
          <p:nvPr>
            <p:ph idx="1"/>
          </p:nvPr>
        </p:nvSpPr>
        <p:spPr/>
        <p:txBody>
          <a:bodyPr/>
          <a:lstStyle/>
          <a:p>
            <a:r>
              <a:rPr lang="en-GB"/>
              <a:t>Lets define bandwidth as </a:t>
            </a:r>
            <a:r>
              <a:rPr lang="en-GB">
                <a:solidFill>
                  <a:srgbClr val="0000FF"/>
                </a:solidFill>
              </a:rPr>
              <a:t>arithmetic mean </a:t>
            </a:r>
            <a:r>
              <a:rPr lang="en-GB"/>
              <a:t>of extremes of square magnitude response</a:t>
            </a:r>
          </a:p>
          <a:p>
            <a:pPr lvl="1">
              <a:buFontTx/>
              <a:buNone/>
            </a:pPr>
            <a:r>
              <a:rPr lang="en-GB" i="1">
                <a:latin typeface="Times New Roman" pitchFamily="18" charset="0"/>
                <a:cs typeface="Times New Roman" pitchFamily="18" charset="0"/>
              </a:rPr>
              <a:t>G</a:t>
            </a:r>
            <a:r>
              <a:rPr lang="en-GB" i="1" baseline="-25000">
                <a:latin typeface="Times New Roman" pitchFamily="18" charset="0"/>
                <a:cs typeface="Times New Roman" pitchFamily="18" charset="0"/>
              </a:rPr>
              <a:t>B</a:t>
            </a:r>
            <a:r>
              <a:rPr lang="en-GB" baseline="30000">
                <a:latin typeface="Times New Roman" pitchFamily="18" charset="0"/>
                <a:cs typeface="Times New Roman" pitchFamily="18" charset="0"/>
              </a:rPr>
              <a:t>2</a:t>
            </a:r>
            <a:r>
              <a:rPr lang="en-GB">
                <a:latin typeface="Times New Roman" pitchFamily="18" charset="0"/>
                <a:cs typeface="Times New Roman" pitchFamily="18" charset="0"/>
              </a:rPr>
              <a:t>=(1+</a:t>
            </a:r>
            <a:r>
              <a:rPr lang="en-GB" i="1">
                <a:latin typeface="Times New Roman" pitchFamily="18" charset="0"/>
                <a:cs typeface="Times New Roman" pitchFamily="18" charset="0"/>
              </a:rPr>
              <a:t>G</a:t>
            </a:r>
            <a:r>
              <a:rPr lang="en-GB" baseline="30000">
                <a:latin typeface="Times New Roman" pitchFamily="18" charset="0"/>
                <a:cs typeface="Times New Roman" pitchFamily="18" charset="0"/>
              </a:rPr>
              <a:t>2</a:t>
            </a:r>
            <a:r>
              <a:rPr lang="en-GB">
                <a:latin typeface="Times New Roman" pitchFamily="18" charset="0"/>
                <a:cs typeface="Times New Roman" pitchFamily="18" charset="0"/>
              </a:rPr>
              <a:t>)/2 </a:t>
            </a:r>
          </a:p>
          <a:p>
            <a:r>
              <a:rPr lang="en-GB">
                <a:solidFill>
                  <a:srgbClr val="000000"/>
                </a:solidFill>
              </a:rPr>
              <a:t>So</a:t>
            </a:r>
          </a:p>
          <a:p>
            <a:r>
              <a:rPr lang="en-GB">
                <a:solidFill>
                  <a:srgbClr val="000000"/>
                </a:solidFill>
              </a:rPr>
              <a:t>And hence</a:t>
            </a:r>
          </a:p>
          <a:p>
            <a:endParaRPr lang="en-GB">
              <a:solidFill>
                <a:srgbClr val="000000"/>
              </a:solidFill>
            </a:endParaRPr>
          </a:p>
          <a:p>
            <a:r>
              <a:rPr lang="en-GB">
                <a:solidFill>
                  <a:srgbClr val="000000"/>
                </a:solidFill>
              </a:rPr>
              <a:t>We define</a:t>
            </a:r>
          </a:p>
          <a:p>
            <a:endParaRPr lang="en-GB">
              <a:solidFill>
                <a:srgbClr val="000000"/>
              </a:solidFill>
            </a:endParaRPr>
          </a:p>
          <a:p>
            <a:pPr>
              <a:buFontTx/>
              <a:buNone/>
            </a:pPr>
            <a:r>
              <a:rPr lang="en-GB">
                <a:solidFill>
                  <a:srgbClr val="000000"/>
                </a:solidFill>
              </a:rPr>
              <a:t>		For both upper and lower frequencies</a:t>
            </a:r>
          </a:p>
          <a:p>
            <a:endParaRPr lang="en-GB">
              <a:solidFill>
                <a:srgbClr val="000000"/>
              </a:solidFill>
            </a:endParaRPr>
          </a:p>
          <a:p>
            <a:pPr>
              <a:buFontTx/>
              <a:buNone/>
            </a:pPr>
            <a:endParaRPr lang="en-GB"/>
          </a:p>
        </p:txBody>
      </p:sp>
      <p:sp>
        <p:nvSpPr>
          <p:cNvPr id="5127" name="Rectangle 2"/>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sp>
        <p:nvSpPr>
          <p:cNvPr id="5128" name="Rectangle 3"/>
          <p:cNvSpPr>
            <a:spLocks noChangeArrowheads="1"/>
          </p:cNvSpPr>
          <p:nvPr/>
        </p:nvSpPr>
        <p:spPr bwMode="auto">
          <a:xfrm>
            <a:off x="6" y="272577"/>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sp>
        <p:nvSpPr>
          <p:cNvPr id="5129" name="Rectangle 6"/>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5122" name="Object 5"/>
          <p:cNvGraphicFramePr>
            <a:graphicFrameLocks noChangeAspect="1"/>
          </p:cNvGraphicFramePr>
          <p:nvPr/>
        </p:nvGraphicFramePr>
        <p:xfrm>
          <a:off x="1500189" y="2500313"/>
          <a:ext cx="4462462" cy="571500"/>
        </p:xfrm>
        <a:graphic>
          <a:graphicData uri="http://schemas.openxmlformats.org/presentationml/2006/ole">
            <mc:AlternateContent xmlns:mc="http://schemas.openxmlformats.org/markup-compatibility/2006">
              <mc:Choice xmlns:v="urn:schemas-microsoft-com:vml" Requires="v">
                <p:oleObj spid="_x0000_s5122" name="Equation" r:id="rId2" imgW="1930400" imgH="241300" progId="Equation.DSMT4">
                  <p:embed/>
                </p:oleObj>
              </mc:Choice>
              <mc:Fallback>
                <p:oleObj name="Equation" r:id="rId2" imgW="1930400" imgH="2413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89" y="2500313"/>
                        <a:ext cx="4462462"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0" name="Rectangle 7"/>
          <p:cNvSpPr>
            <a:spLocks noChangeArrowheads="1"/>
          </p:cNvSpPr>
          <p:nvPr/>
        </p:nvSpPr>
        <p:spPr bwMode="auto">
          <a:xfrm>
            <a:off x="6" y="63026"/>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5123" name="Object 12"/>
          <p:cNvGraphicFramePr>
            <a:graphicFrameLocks noChangeAspect="1"/>
          </p:cNvGraphicFramePr>
          <p:nvPr/>
        </p:nvGraphicFramePr>
        <p:xfrm>
          <a:off x="1143001" y="3643315"/>
          <a:ext cx="6062663" cy="579437"/>
        </p:xfrm>
        <a:graphic>
          <a:graphicData uri="http://schemas.openxmlformats.org/presentationml/2006/ole">
            <mc:AlternateContent xmlns:mc="http://schemas.openxmlformats.org/markup-compatibility/2006">
              <mc:Choice xmlns:v="urn:schemas-microsoft-com:vml" Requires="v">
                <p:oleObj spid="_x0000_s5123" name="Equation" r:id="rId4" imgW="2590560" imgH="241200" progId="Equation.DSMT4">
                  <p:embed/>
                </p:oleObj>
              </mc:Choice>
              <mc:Fallback>
                <p:oleObj name="Equation" r:id="rId4" imgW="2590560" imgH="241200"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1" y="3643315"/>
                        <a:ext cx="6062663" cy="579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1" name="Rectangle 14"/>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5124" name="Object 13"/>
          <p:cNvGraphicFramePr>
            <a:graphicFrameLocks noChangeAspect="1"/>
          </p:cNvGraphicFramePr>
          <p:nvPr/>
        </p:nvGraphicFramePr>
        <p:xfrm>
          <a:off x="2728913" y="4429125"/>
          <a:ext cx="4325937" cy="1031875"/>
        </p:xfrm>
        <a:graphic>
          <a:graphicData uri="http://schemas.openxmlformats.org/presentationml/2006/ole">
            <mc:AlternateContent xmlns:mc="http://schemas.openxmlformats.org/markup-compatibility/2006">
              <mc:Choice xmlns:v="urn:schemas-microsoft-com:vml" Requires="v">
                <p:oleObj spid="_x0000_s5124" name="Equation" r:id="rId6" imgW="1815840" imgH="431640" progId="Equation.DSMT4">
                  <p:embed/>
                </p:oleObj>
              </mc:Choice>
              <mc:Fallback>
                <p:oleObj name="Equation" r:id="rId6" imgW="1815840" imgH="431640" progId="Equation.DSMT4">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8913" y="4429125"/>
                        <a:ext cx="4325937" cy="103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2" name="Rectangle 15"/>
          <p:cNvSpPr>
            <a:spLocks noChangeArrowheads="1"/>
          </p:cNvSpPr>
          <p:nvPr/>
        </p:nvSpPr>
        <p:spPr bwMode="auto">
          <a:xfrm>
            <a:off x="6" y="758352"/>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Title 1"/>
          <p:cNvSpPr>
            <a:spLocks noGrp="1"/>
          </p:cNvSpPr>
          <p:nvPr>
            <p:ph type="title"/>
          </p:nvPr>
        </p:nvSpPr>
        <p:spPr/>
        <p:txBody>
          <a:bodyPr/>
          <a:lstStyle/>
          <a:p>
            <a:r>
              <a:rPr lang="en-GB"/>
              <a:t>Second Order IIR Design</a:t>
            </a:r>
          </a:p>
        </p:txBody>
      </p:sp>
      <p:sp>
        <p:nvSpPr>
          <p:cNvPr id="6151" name="Content Placeholder 2"/>
          <p:cNvSpPr>
            <a:spLocks noGrp="1"/>
          </p:cNvSpPr>
          <p:nvPr>
            <p:ph idx="1"/>
          </p:nvPr>
        </p:nvSpPr>
        <p:spPr/>
        <p:txBody>
          <a:bodyPr/>
          <a:lstStyle/>
          <a:p>
            <a:r>
              <a:rPr lang="en-GB"/>
              <a:t>Consider</a:t>
            </a:r>
          </a:p>
          <a:p>
            <a:endParaRPr lang="en-GB"/>
          </a:p>
          <a:p>
            <a:r>
              <a:rPr lang="en-GB"/>
              <a:t>The </a:t>
            </a:r>
            <a:r>
              <a:rPr lang="en-GB" i="1">
                <a:latin typeface="Symbol" pitchFamily="18" charset="2"/>
                <a:cs typeface="Times New Roman" pitchFamily="18" charset="0"/>
              </a:rPr>
              <a:t>w</a:t>
            </a:r>
            <a:r>
              <a:rPr lang="en-GB" baseline="-25000">
                <a:latin typeface="Times New Roman" pitchFamily="18" charset="0"/>
                <a:cs typeface="Times New Roman" pitchFamily="18" charset="0"/>
              </a:rPr>
              <a:t>c</a:t>
            </a:r>
            <a:r>
              <a:rPr lang="en-GB"/>
              <a:t> term can be eliminated to give</a:t>
            </a:r>
          </a:p>
          <a:p>
            <a:endParaRPr lang="en-GB"/>
          </a:p>
          <a:p>
            <a:r>
              <a:rPr lang="en-GB"/>
              <a:t>Using trigonometric product formulas</a:t>
            </a:r>
          </a:p>
          <a:p>
            <a:endParaRPr lang="en-GB"/>
          </a:p>
          <a:p>
            <a:endParaRPr lang="en-GB"/>
          </a:p>
          <a:p>
            <a:endParaRPr lang="en-GB"/>
          </a:p>
          <a:p>
            <a:pPr>
              <a:buFontTx/>
              <a:buNone/>
            </a:pPr>
            <a:r>
              <a:rPr lang="en-GB">
                <a:sym typeface="Wingdings" pitchFamily="2" charset="2"/>
              </a:rPr>
              <a:t></a:t>
            </a:r>
            <a:endParaRPr lang="en-GB"/>
          </a:p>
        </p:txBody>
      </p:sp>
      <p:sp>
        <p:nvSpPr>
          <p:cNvPr id="6152" name="Rectangle 5"/>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6146" name="Object 4"/>
          <p:cNvGraphicFramePr>
            <a:graphicFrameLocks noChangeAspect="1"/>
          </p:cNvGraphicFramePr>
          <p:nvPr/>
        </p:nvGraphicFramePr>
        <p:xfrm>
          <a:off x="2965467" y="857250"/>
          <a:ext cx="4791075" cy="928688"/>
        </p:xfrm>
        <a:graphic>
          <a:graphicData uri="http://schemas.openxmlformats.org/presentationml/2006/ole">
            <mc:AlternateContent xmlns:mc="http://schemas.openxmlformats.org/markup-compatibility/2006">
              <mc:Choice xmlns:v="urn:schemas-microsoft-com:vml" Requires="v">
                <p:oleObj spid="_x0000_s6146" name="Equation" r:id="rId2" imgW="2260440" imgH="431640" progId="Equation.DSMT4">
                  <p:embed/>
                </p:oleObj>
              </mc:Choice>
              <mc:Fallback>
                <p:oleObj name="Equation" r:id="rId2" imgW="2260440" imgH="43164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5467" y="857250"/>
                        <a:ext cx="4791075"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3" name="Rectangle 6"/>
          <p:cNvSpPr>
            <a:spLocks noChangeArrowheads="1"/>
          </p:cNvSpPr>
          <p:nvPr/>
        </p:nvSpPr>
        <p:spPr bwMode="auto">
          <a:xfrm>
            <a:off x="6" y="253528"/>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sp>
        <p:nvSpPr>
          <p:cNvPr id="6154" name="Rectangle 8"/>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6147" name="Object 7"/>
          <p:cNvGraphicFramePr>
            <a:graphicFrameLocks noChangeAspect="1"/>
          </p:cNvGraphicFramePr>
          <p:nvPr/>
        </p:nvGraphicFramePr>
        <p:xfrm>
          <a:off x="3265489" y="2428875"/>
          <a:ext cx="2406650" cy="857250"/>
        </p:xfrm>
        <a:graphic>
          <a:graphicData uri="http://schemas.openxmlformats.org/presentationml/2006/ole">
            <mc:AlternateContent xmlns:mc="http://schemas.openxmlformats.org/markup-compatibility/2006">
              <mc:Choice xmlns:v="urn:schemas-microsoft-com:vml" Requires="v">
                <p:oleObj spid="_x0000_s6147" name="Equation" r:id="rId4" imgW="1206360" imgH="431640" progId="Equation.DSMT4">
                  <p:embed/>
                </p:oleObj>
              </mc:Choice>
              <mc:Fallback>
                <p:oleObj name="Equation" r:id="rId4" imgW="1206360" imgH="43164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5489" y="2428875"/>
                        <a:ext cx="240665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5" name="Rectangle 10"/>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6148" name="Object 9"/>
          <p:cNvGraphicFramePr>
            <a:graphicFrameLocks noChangeAspect="1"/>
          </p:cNvGraphicFramePr>
          <p:nvPr/>
        </p:nvGraphicFramePr>
        <p:xfrm>
          <a:off x="1441450" y="3714750"/>
          <a:ext cx="6511925" cy="1785938"/>
        </p:xfrm>
        <a:graphic>
          <a:graphicData uri="http://schemas.openxmlformats.org/presentationml/2006/ole">
            <mc:AlternateContent xmlns:mc="http://schemas.openxmlformats.org/markup-compatibility/2006">
              <mc:Choice xmlns:v="urn:schemas-microsoft-com:vml" Requires="v">
                <p:oleObj spid="_x0000_s6148" name="Equation" r:id="rId6" imgW="2781000" imgH="761760" progId="Equation.DSMT4">
                  <p:embed/>
                </p:oleObj>
              </mc:Choice>
              <mc:Fallback>
                <p:oleObj name="Equation" r:id="rId6" imgW="2781000" imgH="76176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1450" y="3714750"/>
                        <a:ext cx="6511925" cy="178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6" name="Rectangle 12"/>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6149" name="Object 13"/>
          <p:cNvGraphicFramePr>
            <a:graphicFrameLocks noChangeAspect="1"/>
          </p:cNvGraphicFramePr>
          <p:nvPr/>
        </p:nvGraphicFramePr>
        <p:xfrm>
          <a:off x="3124200" y="5514976"/>
          <a:ext cx="2933700" cy="1001713"/>
        </p:xfrm>
        <a:graphic>
          <a:graphicData uri="http://schemas.openxmlformats.org/presentationml/2006/ole">
            <mc:AlternateContent xmlns:mc="http://schemas.openxmlformats.org/markup-compatibility/2006">
              <mc:Choice xmlns:v="urn:schemas-microsoft-com:vml" Requires="v">
                <p:oleObj spid="_x0000_s6149" name="Equation" r:id="rId8" imgW="1231560" imgH="419040" progId="Equation.DSMT4">
                  <p:embed/>
                </p:oleObj>
              </mc:Choice>
              <mc:Fallback>
                <p:oleObj name="Equation" r:id="rId8" imgW="1231560" imgH="41904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4200" y="5514976"/>
                        <a:ext cx="2933700" cy="10017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p:txBody>
          <a:bodyPr/>
          <a:lstStyle/>
          <a:p>
            <a:r>
              <a:rPr lang="en-US"/>
              <a:t>Introduction</a:t>
            </a:r>
          </a:p>
        </p:txBody>
      </p:sp>
      <p:sp>
        <p:nvSpPr>
          <p:cNvPr id="11267" name="Rectangle 2"/>
          <p:cNvSpPr>
            <a:spLocks noGrp="1" noChangeArrowheads="1"/>
          </p:cNvSpPr>
          <p:nvPr>
            <p:ph type="body" idx="1"/>
          </p:nvPr>
        </p:nvSpPr>
        <p:spPr>
          <a:xfrm>
            <a:off x="0" y="836615"/>
            <a:ext cx="9144000" cy="6021387"/>
          </a:xfrm>
        </p:spPr>
        <p:txBody>
          <a:bodyPr/>
          <a:lstStyle/>
          <a:p>
            <a:pPr marL="445704"/>
            <a:r>
              <a:rPr lang="en-US" sz="2800" dirty="0">
                <a:solidFill>
                  <a:srgbClr val="0000FF"/>
                </a:solidFill>
              </a:rPr>
              <a:t>Parametric </a:t>
            </a:r>
            <a:r>
              <a:rPr lang="en-US" sz="2800" dirty="0" err="1">
                <a:solidFill>
                  <a:srgbClr val="0000FF"/>
                </a:solidFill>
              </a:rPr>
              <a:t>equalisers</a:t>
            </a:r>
            <a:r>
              <a:rPr lang="en-US" sz="2800" dirty="0"/>
              <a:t> </a:t>
            </a:r>
          </a:p>
          <a:p>
            <a:pPr marL="802578" lvl="1"/>
            <a:r>
              <a:rPr lang="en-US" sz="2400" dirty="0"/>
              <a:t>Digital filters used in audio for adjusting frequency content of a sound signal</a:t>
            </a:r>
          </a:p>
          <a:p>
            <a:pPr marL="802578" lvl="1"/>
            <a:r>
              <a:rPr lang="en-US" sz="2400" dirty="0"/>
              <a:t>Graphic EQs only allow gain adjustment for each band</a:t>
            </a:r>
          </a:p>
          <a:p>
            <a:pPr marL="802578" lvl="1"/>
            <a:r>
              <a:rPr lang="en-US" sz="2400" dirty="0"/>
              <a:t>Parametric EQs allow </a:t>
            </a:r>
            <a:r>
              <a:rPr lang="en-US" sz="2400" dirty="0">
                <a:solidFill>
                  <a:srgbClr val="0000FF"/>
                </a:solidFill>
              </a:rPr>
              <a:t>gain</a:t>
            </a:r>
            <a:r>
              <a:rPr lang="en-US" sz="2400" dirty="0"/>
              <a:t>, </a:t>
            </a:r>
            <a:r>
              <a:rPr lang="en-US" sz="2400" dirty="0">
                <a:solidFill>
                  <a:srgbClr val="0000FF"/>
                </a:solidFill>
              </a:rPr>
              <a:t>centre frequency</a:t>
            </a:r>
            <a:r>
              <a:rPr lang="en-US" sz="2400" dirty="0"/>
              <a:t>, and </a:t>
            </a:r>
            <a:r>
              <a:rPr lang="en-US" sz="2400" dirty="0">
                <a:solidFill>
                  <a:srgbClr val="0000FF"/>
                </a:solidFill>
              </a:rPr>
              <a:t>bandwidth</a:t>
            </a:r>
            <a:r>
              <a:rPr lang="en-US" sz="2400" dirty="0"/>
              <a:t> adjustment of each filter</a:t>
            </a:r>
          </a:p>
          <a:p>
            <a:pPr marL="445704"/>
            <a:r>
              <a:rPr lang="en-US" sz="2800" dirty="0"/>
              <a:t>Design 1: </a:t>
            </a:r>
            <a:r>
              <a:rPr lang="en-US" sz="2800" dirty="0">
                <a:solidFill>
                  <a:srgbClr val="0000FF"/>
                </a:solidFill>
              </a:rPr>
              <a:t>2nd-order IIR</a:t>
            </a:r>
            <a:r>
              <a:rPr lang="en-US" sz="2800" dirty="0"/>
              <a:t> filters</a:t>
            </a:r>
          </a:p>
          <a:p>
            <a:pPr marL="802578" lvl="1"/>
            <a:r>
              <a:rPr lang="en-US" sz="2400" dirty="0"/>
              <a:t>Simplest design allowing specification of all parameters</a:t>
            </a:r>
          </a:p>
          <a:p>
            <a:pPr marL="802578" lvl="1"/>
            <a:r>
              <a:rPr lang="en-US" sz="2400" dirty="0"/>
              <a:t>Relatively large </a:t>
            </a:r>
            <a:r>
              <a:rPr lang="en-US" sz="2400" dirty="0">
                <a:solidFill>
                  <a:srgbClr val="0000FF"/>
                </a:solidFill>
              </a:rPr>
              <a:t>transition regions</a:t>
            </a:r>
            <a:endParaRPr lang="en-US" sz="2400" dirty="0"/>
          </a:p>
          <a:p>
            <a:pPr marL="802578" lvl="1"/>
            <a:r>
              <a:rPr lang="en-US" sz="2400" dirty="0"/>
              <a:t>May overlap when several are connected in cascade</a:t>
            </a:r>
          </a:p>
          <a:p>
            <a:pPr marL="445704"/>
            <a:r>
              <a:rPr lang="en-US" sz="2800" dirty="0"/>
              <a:t>Design 2: </a:t>
            </a:r>
            <a:r>
              <a:rPr lang="en-US" sz="2800" dirty="0">
                <a:solidFill>
                  <a:srgbClr val="0000FF"/>
                </a:solidFill>
              </a:rPr>
              <a:t>Higher-order IIR</a:t>
            </a:r>
            <a:r>
              <a:rPr lang="en-US" sz="2800" dirty="0"/>
              <a:t> filters</a:t>
            </a:r>
          </a:p>
          <a:p>
            <a:pPr marL="802578" lvl="1"/>
            <a:r>
              <a:rPr lang="en-US" sz="2400" dirty="0"/>
              <a:t>More control over shape of filter</a:t>
            </a:r>
          </a:p>
          <a:p>
            <a:pPr marL="802578" lvl="1"/>
            <a:r>
              <a:rPr lang="en-US" sz="2400" dirty="0"/>
              <a:t>Sharper transition regions possible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Title 1"/>
          <p:cNvSpPr>
            <a:spLocks noGrp="1"/>
          </p:cNvSpPr>
          <p:nvPr>
            <p:ph type="title"/>
          </p:nvPr>
        </p:nvSpPr>
        <p:spPr/>
        <p:txBody>
          <a:bodyPr/>
          <a:lstStyle/>
          <a:p>
            <a:r>
              <a:rPr lang="en-GB"/>
              <a:t>Putting it all together</a:t>
            </a:r>
          </a:p>
        </p:txBody>
      </p:sp>
      <p:sp>
        <p:nvSpPr>
          <p:cNvPr id="7174" name="Content Placeholder 2"/>
          <p:cNvSpPr>
            <a:spLocks noGrp="1"/>
          </p:cNvSpPr>
          <p:nvPr>
            <p:ph idx="1"/>
          </p:nvPr>
        </p:nvSpPr>
        <p:spPr/>
        <p:txBody>
          <a:bodyPr/>
          <a:lstStyle/>
          <a:p>
            <a:endParaRPr lang="en-GB"/>
          </a:p>
        </p:txBody>
      </p:sp>
      <p:sp>
        <p:nvSpPr>
          <p:cNvPr id="7175" name="Rectangle 2"/>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sp>
        <p:nvSpPr>
          <p:cNvPr id="7176" name="Rectangle 3"/>
          <p:cNvSpPr>
            <a:spLocks noChangeArrowheads="1"/>
          </p:cNvSpPr>
          <p:nvPr/>
        </p:nvSpPr>
        <p:spPr bwMode="auto">
          <a:xfrm>
            <a:off x="6" y="1148876"/>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sp>
        <p:nvSpPr>
          <p:cNvPr id="7177" name="Rectangle 6"/>
          <p:cNvSpPr>
            <a:spLocks noChangeArrowheads="1"/>
          </p:cNvSpPr>
          <p:nvPr/>
        </p:nvSpPr>
        <p:spPr bwMode="auto">
          <a:xfrm>
            <a:off x="6" y="-184623"/>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7170" name="Object 5"/>
          <p:cNvGraphicFramePr>
            <a:graphicFrameLocks noChangeAspect="1"/>
          </p:cNvGraphicFramePr>
          <p:nvPr/>
        </p:nvGraphicFramePr>
        <p:xfrm>
          <a:off x="4429125" y="857267"/>
          <a:ext cx="4387850" cy="3071813"/>
        </p:xfrm>
        <a:graphic>
          <a:graphicData uri="http://schemas.openxmlformats.org/presentationml/2006/ole">
            <mc:AlternateContent xmlns:mc="http://schemas.openxmlformats.org/markup-compatibility/2006">
              <mc:Choice xmlns:v="urn:schemas-microsoft-com:vml" Requires="v">
                <p:oleObj spid="_x0000_s7170" name="Equation" r:id="rId2" imgW="2489040" imgH="1752480" progId="Equation.DSMT4">
                  <p:embed/>
                </p:oleObj>
              </mc:Choice>
              <mc:Fallback>
                <p:oleObj name="Equation" r:id="rId2" imgW="2489040" imgH="175248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25" y="857267"/>
                        <a:ext cx="4387850" cy="307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8" name="Rectangle 7"/>
          <p:cNvSpPr>
            <a:spLocks noChangeArrowheads="1"/>
          </p:cNvSpPr>
          <p:nvPr/>
        </p:nvSpPr>
        <p:spPr bwMode="auto">
          <a:xfrm>
            <a:off x="6" y="1977551"/>
            <a:ext cx="184567" cy="369251"/>
          </a:xfrm>
          <a:prstGeom prst="rect">
            <a:avLst/>
          </a:prstGeom>
          <a:noFill/>
          <a:ln w="9525">
            <a:noFill/>
            <a:miter lim="800000"/>
            <a:headEnd/>
            <a:tailEnd/>
          </a:ln>
        </p:spPr>
        <p:txBody>
          <a:bodyPr wrap="none" lIns="91359" tIns="45680" rIns="91359" bIns="45680" anchor="ctr">
            <a:spAutoFit/>
          </a:bodyPr>
          <a:lstStyle/>
          <a:p>
            <a:endParaRPr lang="en-GB"/>
          </a:p>
        </p:txBody>
      </p:sp>
      <p:graphicFrame>
        <p:nvGraphicFramePr>
          <p:cNvPr id="7171" name="Object 8"/>
          <p:cNvGraphicFramePr>
            <a:graphicFrameLocks noChangeAspect="1"/>
          </p:cNvGraphicFramePr>
          <p:nvPr/>
        </p:nvGraphicFramePr>
        <p:xfrm>
          <a:off x="428625" y="4000501"/>
          <a:ext cx="7219950" cy="1571625"/>
        </p:xfrm>
        <a:graphic>
          <a:graphicData uri="http://schemas.openxmlformats.org/presentationml/2006/ole">
            <mc:AlternateContent xmlns:mc="http://schemas.openxmlformats.org/markup-compatibility/2006">
              <mc:Choice xmlns:v="urn:schemas-microsoft-com:vml" Requires="v">
                <p:oleObj spid="_x0000_s7171" name="Equation" r:id="rId4" imgW="3733560" imgH="812520" progId="Equation.DSMT4">
                  <p:embed/>
                </p:oleObj>
              </mc:Choice>
              <mc:Fallback>
                <p:oleObj name="Equation" r:id="rId4" imgW="3733560" imgH="81252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25" y="4000501"/>
                        <a:ext cx="721995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2" name="Object 9"/>
          <p:cNvGraphicFramePr>
            <a:graphicFrameLocks noChangeAspect="1"/>
          </p:cNvGraphicFramePr>
          <p:nvPr/>
        </p:nvGraphicFramePr>
        <p:xfrm>
          <a:off x="1000142" y="5857875"/>
          <a:ext cx="6215063" cy="857250"/>
        </p:xfrm>
        <a:graphic>
          <a:graphicData uri="http://schemas.openxmlformats.org/presentationml/2006/ole">
            <mc:AlternateContent xmlns:mc="http://schemas.openxmlformats.org/markup-compatibility/2006">
              <mc:Choice xmlns:v="urn:schemas-microsoft-com:vml" Requires="v">
                <p:oleObj spid="_x0000_s7172" name="Equation" r:id="rId6" imgW="3314520" imgH="457200" progId="Equation.DSMT4">
                  <p:embed/>
                </p:oleObj>
              </mc:Choice>
              <mc:Fallback>
                <p:oleObj name="Equation" r:id="rId6" imgW="3314520" imgH="4572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0142" y="5857875"/>
                        <a:ext cx="6215063" cy="8572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lstStyle/>
          <a:p>
            <a:pPr eaLnBrk="1" hangingPunct="1"/>
            <a:r>
              <a:rPr lang="en-US"/>
              <a:t>Some basic designs</a:t>
            </a:r>
          </a:p>
        </p:txBody>
      </p:sp>
      <p:sp>
        <p:nvSpPr>
          <p:cNvPr id="8195" name="Rectangle 2"/>
          <p:cNvSpPr>
            <a:spLocks noGrp="1" noChangeArrowheads="1"/>
          </p:cNvSpPr>
          <p:nvPr>
            <p:ph type="body" idx="1"/>
          </p:nvPr>
        </p:nvSpPr>
        <p:spPr/>
        <p:txBody>
          <a:bodyPr anchor="t"/>
          <a:lstStyle/>
          <a:p>
            <a:pPr marL="446064" eaLnBrk="1" hangingPunct="1"/>
            <a:r>
              <a:rPr lang="en-US" dirty="0"/>
              <a:t>Consider two parametric EQ designs:</a:t>
            </a:r>
          </a:p>
          <a:p>
            <a:pPr marL="802905" lvl="1" eaLnBrk="1" hangingPunct="1"/>
            <a:r>
              <a:rPr lang="en-US" sz="2400" dirty="0"/>
              <a:t>2nd and 4th order in MATLAB Signal Processing Toolbox</a:t>
            </a:r>
          </a:p>
          <a:p>
            <a:pPr marL="802905" lvl="1" eaLnBrk="1" hangingPunct="1"/>
            <a:endParaRPr lang="en-US" dirty="0"/>
          </a:p>
          <a:p>
            <a:pPr marL="802905" lvl="1" eaLnBrk="1" hangingPunct="1"/>
            <a:endParaRPr lang="en-US" dirty="0"/>
          </a:p>
          <a:p>
            <a:pPr marL="802905" lvl="1" eaLnBrk="1" hangingPunct="1"/>
            <a:endParaRPr lang="en-US" dirty="0"/>
          </a:p>
          <a:p>
            <a:pPr marL="802905" lvl="1" eaLnBrk="1" hangingPunct="1"/>
            <a:endParaRPr lang="en-US" dirty="0"/>
          </a:p>
          <a:p>
            <a:pPr marL="802905" lvl="1" eaLnBrk="1" hangingPunct="1"/>
            <a:r>
              <a:rPr lang="en-US" dirty="0"/>
              <a:t>Design 1</a:t>
            </a:r>
          </a:p>
          <a:p>
            <a:pPr marL="1070537" lvl="2" eaLnBrk="1" hangingPunct="1"/>
            <a:r>
              <a:rPr lang="en-US" dirty="0"/>
              <a:t>2nd order design with 6dB boost at 0.5π </a:t>
            </a:r>
            <a:r>
              <a:rPr lang="en-US" dirty="0" err="1"/>
              <a:t>rad</a:t>
            </a:r>
            <a:r>
              <a:rPr lang="en-US" dirty="0"/>
              <a:t>/sample</a:t>
            </a:r>
          </a:p>
          <a:p>
            <a:pPr marL="802905" lvl="1" eaLnBrk="1" hangingPunct="1"/>
            <a:r>
              <a:rPr lang="en-US" dirty="0"/>
              <a:t>Design 2</a:t>
            </a:r>
          </a:p>
          <a:p>
            <a:pPr marL="1070537" lvl="2" eaLnBrk="1" hangingPunct="1"/>
            <a:r>
              <a:rPr lang="en-US" dirty="0"/>
              <a:t>4th order design with 6dB boost at 0.5π </a:t>
            </a:r>
            <a:r>
              <a:rPr lang="en-US" dirty="0" err="1"/>
              <a:t>rad</a:t>
            </a:r>
            <a:r>
              <a:rPr lang="en-US" dirty="0"/>
              <a:t>/sample</a:t>
            </a:r>
          </a:p>
          <a:p>
            <a:pPr marL="1070537" lvl="2" eaLnBrk="1" hangingPunct="1"/>
            <a:r>
              <a:rPr lang="en-US" dirty="0"/>
              <a:t>F</a:t>
            </a:r>
            <a:r>
              <a:rPr lang="en-US" baseline="-6000" dirty="0"/>
              <a:t>0</a:t>
            </a:r>
            <a:r>
              <a:rPr lang="en-US" dirty="0"/>
              <a:t>: 0.5,  BW: 0.2,  Reference gain: 0dB</a:t>
            </a:r>
          </a:p>
          <a:p>
            <a:pPr marL="1070537" lvl="2" eaLnBrk="1" hangingPunct="1"/>
            <a:r>
              <a:rPr lang="en-US" dirty="0"/>
              <a:t>Centre frequency gain: 6dB</a:t>
            </a:r>
          </a:p>
          <a:p>
            <a:pPr marL="1070537" lvl="2" eaLnBrk="1" hangingPunct="1"/>
            <a:r>
              <a:rPr lang="en-US" dirty="0"/>
              <a:t>Gain where BW measured: 6 + 10log10(0.5) ~= 3dB</a:t>
            </a:r>
          </a:p>
        </p:txBody>
      </p:sp>
      <p:sp>
        <p:nvSpPr>
          <p:cNvPr id="8196" name="Rectangle 3"/>
          <p:cNvSpPr>
            <a:spLocks/>
          </p:cNvSpPr>
          <p:nvPr/>
        </p:nvSpPr>
        <p:spPr bwMode="auto">
          <a:xfrm>
            <a:off x="607220" y="1830587"/>
            <a:ext cx="8420695" cy="1464469"/>
          </a:xfrm>
          <a:prstGeom prst="rect">
            <a:avLst/>
          </a:prstGeom>
          <a:noFill/>
          <a:ln w="12700">
            <a:noFill/>
            <a:miter lim="800000"/>
            <a:headEnd/>
            <a:tailEnd/>
          </a:ln>
        </p:spPr>
        <p:txBody>
          <a:bodyPr lIns="0" tIns="0" rIns="40602" bIns="0" anchor="ctr"/>
          <a:lstStyle/>
          <a:p>
            <a:pPr marL="40146"/>
            <a:r>
              <a:rPr lang="en-US" sz="1500" dirty="0">
                <a:solidFill>
                  <a:srgbClr val="000000"/>
                </a:solidFill>
                <a:latin typeface="Courier" charset="0"/>
                <a:ea typeface="Courier" charset="0"/>
                <a:cs typeface="Courier" charset="0"/>
                <a:sym typeface="Courier" charset="0"/>
              </a:rPr>
              <a:t>f = </a:t>
            </a:r>
            <a:r>
              <a:rPr lang="en-US" sz="1500" dirty="0" err="1">
                <a:solidFill>
                  <a:srgbClr val="000000"/>
                </a:solidFill>
                <a:latin typeface="Courier" charset="0"/>
                <a:ea typeface="Courier" charset="0"/>
                <a:cs typeface="Courier" charset="0"/>
                <a:sym typeface="Courier" charset="0"/>
              </a:rPr>
              <a:t>fdesign.parameq</a:t>
            </a:r>
            <a:r>
              <a:rPr lang="en-US" sz="1500" dirty="0">
                <a:solidFill>
                  <a:srgbClr val="000000"/>
                </a:solidFill>
                <a:latin typeface="Courier" charset="0"/>
                <a:ea typeface="Courier" charset="0"/>
                <a:cs typeface="Courier" charset="0"/>
                <a:sym typeface="Courier" charset="0"/>
              </a:rPr>
              <a:t>('N,F0,BW,Gref,G0,GBW',2,.5,.2,0,6,6+10*log10(.5)); </a:t>
            </a:r>
          </a:p>
          <a:p>
            <a:pPr marL="40146"/>
            <a:r>
              <a:rPr lang="en-US" sz="1500" dirty="0">
                <a:solidFill>
                  <a:srgbClr val="000000"/>
                </a:solidFill>
                <a:latin typeface="Courier" charset="0"/>
                <a:ea typeface="Courier" charset="0"/>
                <a:cs typeface="Courier" charset="0"/>
                <a:sym typeface="Courier" charset="0"/>
              </a:rPr>
              <a:t>h2order = design(f); </a:t>
            </a:r>
          </a:p>
          <a:p>
            <a:pPr marL="40146"/>
            <a:r>
              <a:rPr lang="en-US" sz="1500" dirty="0" err="1">
                <a:solidFill>
                  <a:srgbClr val="000000"/>
                </a:solidFill>
                <a:latin typeface="Courier" charset="0"/>
                <a:ea typeface="Courier" charset="0"/>
                <a:cs typeface="Courier" charset="0"/>
                <a:sym typeface="Courier" charset="0"/>
              </a:rPr>
              <a:t>f.FilterOrder</a:t>
            </a:r>
            <a:r>
              <a:rPr lang="en-US" sz="1500" dirty="0">
                <a:solidFill>
                  <a:srgbClr val="000000"/>
                </a:solidFill>
                <a:latin typeface="Courier" charset="0"/>
                <a:ea typeface="Courier" charset="0"/>
                <a:cs typeface="Courier" charset="0"/>
                <a:sym typeface="Courier" charset="0"/>
              </a:rPr>
              <a:t> = 4; </a:t>
            </a:r>
          </a:p>
          <a:p>
            <a:pPr marL="40146"/>
            <a:r>
              <a:rPr lang="en-US" sz="1500" dirty="0">
                <a:solidFill>
                  <a:srgbClr val="000000"/>
                </a:solidFill>
                <a:latin typeface="Courier" charset="0"/>
                <a:ea typeface="Courier" charset="0"/>
                <a:cs typeface="Courier" charset="0"/>
                <a:sym typeface="Courier" charset="0"/>
              </a:rPr>
              <a:t>h4order = design(f); </a:t>
            </a:r>
          </a:p>
          <a:p>
            <a:pPr marL="40146"/>
            <a:r>
              <a:rPr lang="en-US" sz="1500" dirty="0" err="1">
                <a:solidFill>
                  <a:srgbClr val="000000"/>
                </a:solidFill>
                <a:latin typeface="Courier" charset="0"/>
                <a:ea typeface="Courier" charset="0"/>
                <a:cs typeface="Courier" charset="0"/>
                <a:sym typeface="Courier" charset="0"/>
              </a:rPr>
              <a:t>hfvt</a:t>
            </a:r>
            <a:r>
              <a:rPr lang="en-US" sz="1500" dirty="0">
                <a:solidFill>
                  <a:srgbClr val="000000"/>
                </a:solidFill>
                <a:latin typeface="Courier" charset="0"/>
                <a:ea typeface="Courier" charset="0"/>
                <a:cs typeface="Courier" charset="0"/>
                <a:sym typeface="Courier" charset="0"/>
              </a:rPr>
              <a:t> = </a:t>
            </a:r>
            <a:r>
              <a:rPr lang="en-US" sz="1500" dirty="0" err="1">
                <a:solidFill>
                  <a:srgbClr val="000000"/>
                </a:solidFill>
                <a:latin typeface="Courier" charset="0"/>
                <a:ea typeface="Courier" charset="0"/>
                <a:cs typeface="Courier" charset="0"/>
                <a:sym typeface="Courier" charset="0"/>
              </a:rPr>
              <a:t>fvtool</a:t>
            </a:r>
            <a:r>
              <a:rPr lang="en-US" sz="1500" dirty="0">
                <a:solidFill>
                  <a:srgbClr val="000000"/>
                </a:solidFill>
                <a:latin typeface="Courier" charset="0"/>
                <a:ea typeface="Courier" charset="0"/>
                <a:cs typeface="Courier" charset="0"/>
                <a:sym typeface="Courier" charset="0"/>
              </a:rPr>
              <a:t>(h2order, h4order ,'</a:t>
            </a:r>
            <a:r>
              <a:rPr lang="en-US" sz="1500" dirty="0" err="1">
                <a:solidFill>
                  <a:srgbClr val="000000"/>
                </a:solidFill>
                <a:latin typeface="Courier" charset="0"/>
                <a:ea typeface="Courier" charset="0"/>
                <a:cs typeface="Courier" charset="0"/>
                <a:sym typeface="Courier" charset="0"/>
              </a:rPr>
              <a:t>Color','white</a:t>
            </a:r>
            <a:r>
              <a:rPr lang="en-US" sz="1500" dirty="0">
                <a:solidFill>
                  <a:srgbClr val="000000"/>
                </a:solidFill>
                <a:latin typeface="Courier" charset="0"/>
                <a:ea typeface="Courier" charset="0"/>
                <a:cs typeface="Courier" charset="0"/>
                <a:sym typeface="Courier" charset="0"/>
              </a:rPr>
              <a:t>'); </a:t>
            </a:r>
          </a:p>
          <a:p>
            <a:pPr marL="40146"/>
            <a:r>
              <a:rPr lang="en-US" sz="1500" dirty="0">
                <a:solidFill>
                  <a:srgbClr val="000000"/>
                </a:solidFill>
                <a:latin typeface="Courier" charset="0"/>
                <a:ea typeface="Courier" charset="0"/>
                <a:cs typeface="Courier" charset="0"/>
                <a:sym typeface="Courier" charset="0"/>
              </a:rPr>
              <a:t>legend(hfvt,'2nd-Order Design','4th-Order Design');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p:txBody>
          <a:bodyPr/>
          <a:lstStyle/>
          <a:p>
            <a:pPr eaLnBrk="1" hangingPunct="1"/>
            <a:r>
              <a:rPr lang="en-US"/>
              <a:t>Some basic designs</a:t>
            </a:r>
          </a:p>
        </p:txBody>
      </p:sp>
      <p:sp>
        <p:nvSpPr>
          <p:cNvPr id="9219" name="Rectangle 2"/>
          <p:cNvSpPr>
            <a:spLocks noGrp="1" noChangeArrowheads="1"/>
          </p:cNvSpPr>
          <p:nvPr>
            <p:ph type="body" idx="1"/>
          </p:nvPr>
        </p:nvSpPr>
        <p:spPr/>
        <p:txBody>
          <a:bodyPr anchor="b"/>
          <a:lstStyle/>
          <a:p>
            <a:pPr marL="446064" eaLnBrk="1" hangingPunct="1"/>
            <a:r>
              <a:rPr lang="en-US" dirty="0"/>
              <a:t>Notice sharper transition for 4th-order</a:t>
            </a:r>
          </a:p>
        </p:txBody>
      </p:sp>
      <p:pic>
        <p:nvPicPr>
          <p:cNvPr id="9220" name="Picture 3"/>
          <p:cNvPicPr>
            <a:picLocks noChangeArrowheads="1"/>
          </p:cNvPicPr>
          <p:nvPr/>
        </p:nvPicPr>
        <p:blipFill>
          <a:blip r:embed="rId3" cstate="print"/>
          <a:srcRect l="5554" t="2942" r="8888" b="3181"/>
          <a:stretch>
            <a:fillRect/>
          </a:stretch>
        </p:blipFill>
        <p:spPr bwMode="auto">
          <a:xfrm>
            <a:off x="1250157" y="1098352"/>
            <a:ext cx="6643688" cy="5091038"/>
          </a:xfrm>
          <a:prstGeom prst="rect">
            <a:avLst/>
          </a:prstGeom>
          <a:noFill/>
          <a:ln w="9525">
            <a:noFill/>
            <a:miter lim="800000"/>
            <a:headEnd/>
            <a:tailEnd/>
          </a:ln>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r>
              <a:rPr lang="en-US"/>
              <a:t>Parametric EQ that cuts</a:t>
            </a:r>
          </a:p>
        </p:txBody>
      </p:sp>
      <p:sp>
        <p:nvSpPr>
          <p:cNvPr id="10243" name="Rectangle 2"/>
          <p:cNvSpPr>
            <a:spLocks noGrp="1" noChangeArrowheads="1"/>
          </p:cNvSpPr>
          <p:nvPr>
            <p:ph type="body" idx="1"/>
          </p:nvPr>
        </p:nvSpPr>
        <p:spPr/>
        <p:txBody>
          <a:bodyPr anchor="t"/>
          <a:lstStyle/>
          <a:p>
            <a:pPr marL="446131" eaLnBrk="1" hangingPunct="1"/>
            <a:r>
              <a:rPr lang="en-US" sz="2500" dirty="0"/>
              <a:t>Previous design boosts signal over a given frequency band</a:t>
            </a:r>
          </a:p>
          <a:p>
            <a:pPr marL="446131" eaLnBrk="1" hangingPunct="1"/>
            <a:r>
              <a:rPr lang="en-US" sz="2500" dirty="0"/>
              <a:t>Can also design EQs that </a:t>
            </a:r>
            <a:r>
              <a:rPr lang="en-US" sz="2500" dirty="0">
                <a:solidFill>
                  <a:srgbClr val="0000FF"/>
                </a:solidFill>
              </a:rPr>
              <a:t>attenuate</a:t>
            </a:r>
            <a:r>
              <a:rPr lang="en-US" sz="2500" dirty="0"/>
              <a:t> (cut) a given band</a:t>
            </a:r>
          </a:p>
        </p:txBody>
      </p:sp>
      <p:sp>
        <p:nvSpPr>
          <p:cNvPr id="10244" name="Rectangle 3"/>
          <p:cNvSpPr>
            <a:spLocks/>
          </p:cNvSpPr>
          <p:nvPr/>
        </p:nvSpPr>
        <p:spPr bwMode="auto">
          <a:xfrm>
            <a:off x="268405" y="1678796"/>
            <a:ext cx="8050269" cy="589359"/>
          </a:xfrm>
          <a:prstGeom prst="rect">
            <a:avLst/>
          </a:prstGeom>
          <a:noFill/>
          <a:ln w="12700">
            <a:noFill/>
            <a:miter lim="800000"/>
            <a:headEnd/>
            <a:tailEnd/>
          </a:ln>
        </p:spPr>
        <p:txBody>
          <a:bodyPr lIns="0" tIns="0" rIns="40608" bIns="0"/>
          <a:lstStyle/>
          <a:p>
            <a:pPr marL="40152"/>
            <a:r>
              <a:rPr lang="en-US" sz="1700" dirty="0">
                <a:solidFill>
                  <a:srgbClr val="000000"/>
                </a:solidFill>
                <a:latin typeface="Courier" charset="0"/>
                <a:ea typeface="Courier" charset="0"/>
                <a:cs typeface="Courier" charset="0"/>
                <a:sym typeface="Courier" charset="0"/>
              </a:rPr>
              <a:t>f=</a:t>
            </a:r>
            <a:r>
              <a:rPr lang="en-US" sz="1700" dirty="0" err="1">
                <a:solidFill>
                  <a:srgbClr val="000000"/>
                </a:solidFill>
                <a:latin typeface="Courier" charset="0"/>
                <a:ea typeface="Courier" charset="0"/>
                <a:cs typeface="Courier" charset="0"/>
                <a:sym typeface="Courier" charset="0"/>
              </a:rPr>
              <a:t>fdesign.parameq</a:t>
            </a:r>
            <a:r>
              <a:rPr lang="en-US" sz="1700" dirty="0">
                <a:solidFill>
                  <a:srgbClr val="000000"/>
                </a:solidFill>
                <a:latin typeface="Courier" charset="0"/>
                <a:ea typeface="Courier" charset="0"/>
                <a:cs typeface="Courier" charset="0"/>
                <a:sym typeface="Courier" charset="0"/>
              </a:rPr>
              <a:t>(‘N,F0,BW,Gref,G0,GBW,Gp,Gst’,6,.3,.1,0,-3,-2,-2.5,-0.5); </a:t>
            </a:r>
          </a:p>
        </p:txBody>
      </p:sp>
      <p:pic>
        <p:nvPicPr>
          <p:cNvPr id="10245" name="Picture 4"/>
          <p:cNvPicPr>
            <a:picLocks noChangeArrowheads="1"/>
          </p:cNvPicPr>
          <p:nvPr/>
        </p:nvPicPr>
        <p:blipFill>
          <a:blip r:embed="rId3" cstate="print"/>
          <a:srcRect l="6723" t="3427" r="10577" b="4378"/>
          <a:stretch>
            <a:fillRect/>
          </a:stretch>
        </p:blipFill>
        <p:spPr bwMode="auto">
          <a:xfrm>
            <a:off x="247799" y="2375298"/>
            <a:ext cx="5438180" cy="4259461"/>
          </a:xfrm>
          <a:prstGeom prst="rect">
            <a:avLst/>
          </a:prstGeom>
          <a:noFill/>
          <a:ln w="9525">
            <a:noFill/>
            <a:miter lim="800000"/>
            <a:headEnd/>
            <a:tailEnd/>
          </a:ln>
        </p:spPr>
      </p:pic>
      <p:sp>
        <p:nvSpPr>
          <p:cNvPr id="10246" name="Rectangle 5"/>
          <p:cNvSpPr>
            <a:spLocks/>
          </p:cNvSpPr>
          <p:nvPr/>
        </p:nvSpPr>
        <p:spPr bwMode="auto">
          <a:xfrm>
            <a:off x="5903640" y="2544961"/>
            <a:ext cx="2964656" cy="1580555"/>
          </a:xfrm>
          <a:prstGeom prst="rect">
            <a:avLst/>
          </a:prstGeom>
          <a:noFill/>
          <a:ln w="12700">
            <a:noFill/>
            <a:miter lim="800000"/>
            <a:headEnd/>
            <a:tailEnd/>
          </a:ln>
        </p:spPr>
        <p:txBody>
          <a:bodyPr lIns="0" tIns="0" rIns="0" bIns="0" anchor="ctr"/>
          <a:lstStyle/>
          <a:p>
            <a:r>
              <a:rPr lang="en-US" sz="2100" dirty="0">
                <a:solidFill>
                  <a:srgbClr val="000000"/>
                </a:solidFill>
                <a:latin typeface="Arial" charset="0"/>
                <a:cs typeface="Arial" charset="0"/>
                <a:sym typeface="Arial" charset="0"/>
              </a:rPr>
              <a:t>Specified </a:t>
            </a:r>
            <a:r>
              <a:rPr lang="en-US" sz="2100" dirty="0" err="1">
                <a:solidFill>
                  <a:srgbClr val="0000FF"/>
                </a:solidFill>
                <a:latin typeface="Arial" charset="0"/>
                <a:cs typeface="Arial" charset="0"/>
                <a:sym typeface="Arial" charset="0"/>
              </a:rPr>
              <a:t>passband</a:t>
            </a:r>
            <a:r>
              <a:rPr lang="en-US" sz="2100" dirty="0">
                <a:solidFill>
                  <a:srgbClr val="000000"/>
                </a:solidFill>
                <a:latin typeface="Arial" charset="0"/>
                <a:cs typeface="Arial" charset="0"/>
                <a:sym typeface="Arial" charset="0"/>
              </a:rPr>
              <a:t> and </a:t>
            </a:r>
            <a:r>
              <a:rPr lang="en-US" sz="2100" dirty="0" err="1">
                <a:solidFill>
                  <a:srgbClr val="0000FF"/>
                </a:solidFill>
                <a:latin typeface="Arial" charset="0"/>
                <a:cs typeface="Arial" charset="0"/>
                <a:sym typeface="Arial" charset="0"/>
              </a:rPr>
              <a:t>stopband</a:t>
            </a:r>
            <a:r>
              <a:rPr lang="en-US" sz="2100" dirty="0">
                <a:solidFill>
                  <a:srgbClr val="000000"/>
                </a:solidFill>
                <a:latin typeface="Arial" charset="0"/>
                <a:cs typeface="Arial" charset="0"/>
                <a:sym typeface="Arial" charset="0"/>
              </a:rPr>
              <a:t> gains</a:t>
            </a:r>
          </a:p>
          <a:p>
            <a:endParaRPr lang="en-US" sz="2100" dirty="0">
              <a:solidFill>
                <a:srgbClr val="000000"/>
              </a:solidFill>
              <a:latin typeface="Arial" charset="0"/>
              <a:cs typeface="Arial" charset="0"/>
              <a:sym typeface="Arial" charset="0"/>
            </a:endParaRPr>
          </a:p>
          <a:p>
            <a:r>
              <a:rPr lang="en-US" sz="2100" dirty="0">
                <a:solidFill>
                  <a:srgbClr val="000000"/>
                </a:solidFill>
                <a:latin typeface="Arial" charset="0"/>
                <a:cs typeface="Arial" charset="0"/>
                <a:sym typeface="Arial" charset="0"/>
              </a:rPr>
              <a:t>Allow </a:t>
            </a:r>
            <a:r>
              <a:rPr lang="en-US" sz="2100" dirty="0">
                <a:solidFill>
                  <a:srgbClr val="0000FF"/>
                </a:solidFill>
                <a:latin typeface="Arial" charset="0"/>
                <a:cs typeface="Arial" charset="0"/>
                <a:sym typeface="Arial" charset="0"/>
              </a:rPr>
              <a:t>ripple</a:t>
            </a:r>
            <a:r>
              <a:rPr lang="en-US" sz="2100" dirty="0">
                <a:solidFill>
                  <a:srgbClr val="000000"/>
                </a:solidFill>
                <a:latin typeface="Arial" charset="0"/>
                <a:cs typeface="Arial" charset="0"/>
                <a:sym typeface="Arial" charset="0"/>
              </a:rPr>
              <a:t> but achieve steeper transition</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p:txBody>
          <a:bodyPr/>
          <a:lstStyle/>
          <a:p>
            <a:pPr eaLnBrk="1" hangingPunct="1"/>
            <a:r>
              <a:rPr lang="en-US"/>
              <a:t>Parametric EQ that cuts</a:t>
            </a:r>
          </a:p>
        </p:txBody>
      </p:sp>
      <p:sp>
        <p:nvSpPr>
          <p:cNvPr id="11267" name="Rectangle 2"/>
          <p:cNvSpPr>
            <a:spLocks noGrp="1" noChangeArrowheads="1"/>
          </p:cNvSpPr>
          <p:nvPr>
            <p:ph type="body" idx="1"/>
          </p:nvPr>
        </p:nvSpPr>
        <p:spPr/>
        <p:txBody>
          <a:bodyPr anchor="t"/>
          <a:lstStyle/>
          <a:p>
            <a:pPr marL="446131" eaLnBrk="1" hangingPunct="1"/>
            <a:r>
              <a:rPr lang="en-US" dirty="0"/>
              <a:t>The same thing without ripple...</a:t>
            </a:r>
          </a:p>
        </p:txBody>
      </p:sp>
      <p:sp>
        <p:nvSpPr>
          <p:cNvPr id="11268" name="Rectangle 3"/>
          <p:cNvSpPr>
            <a:spLocks/>
          </p:cNvSpPr>
          <p:nvPr/>
        </p:nvSpPr>
        <p:spPr bwMode="auto">
          <a:xfrm>
            <a:off x="526866" y="1348398"/>
            <a:ext cx="6215063" cy="589359"/>
          </a:xfrm>
          <a:prstGeom prst="rect">
            <a:avLst/>
          </a:prstGeom>
          <a:noFill/>
          <a:ln w="12700">
            <a:noFill/>
            <a:miter lim="800000"/>
            <a:headEnd/>
            <a:tailEnd/>
          </a:ln>
        </p:spPr>
        <p:txBody>
          <a:bodyPr lIns="0" tIns="0" rIns="40608" bIns="0"/>
          <a:lstStyle/>
          <a:p>
            <a:pPr marL="40152"/>
            <a:r>
              <a:rPr lang="en-US" sz="1700" dirty="0">
                <a:solidFill>
                  <a:srgbClr val="000000"/>
                </a:solidFill>
                <a:latin typeface="Courier" charset="0"/>
                <a:ea typeface="Courier" charset="0"/>
                <a:cs typeface="Courier" charset="0"/>
                <a:sym typeface="Courier" charset="0"/>
              </a:rPr>
              <a:t>f=</a:t>
            </a:r>
            <a:r>
              <a:rPr lang="en-US" sz="1700" dirty="0" err="1">
                <a:solidFill>
                  <a:srgbClr val="000000"/>
                </a:solidFill>
                <a:latin typeface="Courier" charset="0"/>
                <a:ea typeface="Courier" charset="0"/>
                <a:cs typeface="Courier" charset="0"/>
                <a:sym typeface="Courier" charset="0"/>
              </a:rPr>
              <a:t>fdesign.parameq</a:t>
            </a:r>
            <a:r>
              <a:rPr lang="en-US" sz="1700" dirty="0">
                <a:solidFill>
                  <a:srgbClr val="000000"/>
                </a:solidFill>
                <a:latin typeface="Courier" charset="0"/>
                <a:ea typeface="Courier" charset="0"/>
                <a:cs typeface="Courier" charset="0"/>
                <a:sym typeface="Courier" charset="0"/>
              </a:rPr>
              <a:t>('N,F0,BW,Gref,G0,GBW',6,0.3,0.1,0,-3,-2);</a:t>
            </a:r>
          </a:p>
        </p:txBody>
      </p:sp>
      <p:pic>
        <p:nvPicPr>
          <p:cNvPr id="11269" name="Picture 4"/>
          <p:cNvPicPr>
            <a:picLocks noChangeAspect="1" noChangeArrowheads="1"/>
          </p:cNvPicPr>
          <p:nvPr/>
        </p:nvPicPr>
        <p:blipFill>
          <a:blip r:embed="rId3" cstate="print"/>
          <a:srcRect l="6883" t="3523" r="10931" b="4164"/>
          <a:stretch>
            <a:fillRect/>
          </a:stretch>
        </p:blipFill>
        <p:spPr bwMode="auto">
          <a:xfrm>
            <a:off x="250031" y="2375297"/>
            <a:ext cx="5438180" cy="4262810"/>
          </a:xfrm>
          <a:prstGeom prst="rect">
            <a:avLst/>
          </a:prstGeom>
          <a:noFill/>
          <a:ln w="9525">
            <a:noFill/>
            <a:miter lim="800000"/>
            <a:headEnd/>
            <a:tailEnd/>
          </a:ln>
        </p:spPr>
      </p:pic>
      <p:sp>
        <p:nvSpPr>
          <p:cNvPr id="11270" name="Rectangle 5"/>
          <p:cNvSpPr>
            <a:spLocks/>
          </p:cNvSpPr>
          <p:nvPr/>
        </p:nvSpPr>
        <p:spPr bwMode="auto">
          <a:xfrm>
            <a:off x="5903640" y="3000390"/>
            <a:ext cx="2964656" cy="669727"/>
          </a:xfrm>
          <a:prstGeom prst="rect">
            <a:avLst/>
          </a:prstGeom>
          <a:noFill/>
          <a:ln w="12700">
            <a:noFill/>
            <a:miter lim="800000"/>
            <a:headEnd/>
            <a:tailEnd/>
          </a:ln>
        </p:spPr>
        <p:txBody>
          <a:bodyPr lIns="0" tIns="0" rIns="0" bIns="0" anchor="ctr"/>
          <a:lstStyle/>
          <a:p>
            <a:r>
              <a:rPr lang="en-US" sz="2100" dirty="0">
                <a:solidFill>
                  <a:srgbClr val="000000"/>
                </a:solidFill>
                <a:latin typeface="Arial" charset="0"/>
                <a:cs typeface="Arial" charset="0"/>
                <a:sym typeface="Arial" charset="0"/>
              </a:rPr>
              <a:t>Wider transition region as tradeoff</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p:txBody>
          <a:bodyPr/>
          <a:lstStyle/>
          <a:p>
            <a:pPr eaLnBrk="1" hangingPunct="1"/>
            <a:r>
              <a:rPr lang="en-US"/>
              <a:t>Minimum-order designs</a:t>
            </a:r>
          </a:p>
        </p:txBody>
      </p:sp>
      <p:sp>
        <p:nvSpPr>
          <p:cNvPr id="12291" name="Rectangle 2"/>
          <p:cNvSpPr>
            <a:spLocks noGrp="1" noChangeArrowheads="1"/>
          </p:cNvSpPr>
          <p:nvPr>
            <p:ph type="body" idx="1"/>
          </p:nvPr>
        </p:nvSpPr>
        <p:spPr/>
        <p:txBody>
          <a:bodyPr anchor="t"/>
          <a:lstStyle/>
          <a:p>
            <a:pPr marL="446266" eaLnBrk="1" hangingPunct="1"/>
            <a:r>
              <a:rPr lang="en-US" dirty="0"/>
              <a:t>Previous examples started with filter order</a:t>
            </a:r>
          </a:p>
          <a:p>
            <a:pPr marL="803274" lvl="1" eaLnBrk="1" hangingPunct="1"/>
            <a:r>
              <a:rPr lang="en-US" dirty="0"/>
              <a:t>This time, set specifications and figure out minimum order that will meet them</a:t>
            </a:r>
          </a:p>
          <a:p>
            <a:pPr marL="803274" lvl="1" eaLnBrk="1" hangingPunct="1"/>
            <a:r>
              <a:rPr lang="en-US" dirty="0"/>
              <a:t>In addition to bandwidth BW and gain G</a:t>
            </a:r>
            <a:r>
              <a:rPr lang="en-US" baseline="-6000" dirty="0"/>
              <a:t>BW</a:t>
            </a:r>
            <a:r>
              <a:rPr lang="en-US" dirty="0"/>
              <a:t>:</a:t>
            </a:r>
          </a:p>
          <a:p>
            <a:pPr marL="1071029" lvl="2" eaLnBrk="1" hangingPunct="1"/>
            <a:r>
              <a:rPr lang="en-US" dirty="0" err="1"/>
              <a:t>Passband</a:t>
            </a:r>
            <a:r>
              <a:rPr lang="en-US" dirty="0"/>
              <a:t> width </a:t>
            </a:r>
            <a:r>
              <a:rPr lang="en-US" dirty="0" err="1"/>
              <a:t>BW</a:t>
            </a:r>
            <a:r>
              <a:rPr lang="en-US" baseline="-6000" dirty="0" err="1"/>
              <a:t>p</a:t>
            </a:r>
            <a:r>
              <a:rPr lang="en-US" dirty="0"/>
              <a:t> and minimum </a:t>
            </a:r>
            <a:r>
              <a:rPr lang="en-US" dirty="0" err="1"/>
              <a:t>passband</a:t>
            </a:r>
            <a:r>
              <a:rPr lang="en-US" dirty="0"/>
              <a:t> gain </a:t>
            </a:r>
            <a:r>
              <a:rPr lang="en-US" dirty="0" err="1"/>
              <a:t>G</a:t>
            </a:r>
            <a:r>
              <a:rPr lang="en-US" baseline="-6000" dirty="0" err="1"/>
              <a:t>p</a:t>
            </a:r>
            <a:endParaRPr lang="en-US" baseline="-6000" dirty="0"/>
          </a:p>
          <a:p>
            <a:pPr marL="1071029" lvl="2" eaLnBrk="1" hangingPunct="1"/>
            <a:endParaRPr lang="en-US" baseline="-6000" dirty="0"/>
          </a:p>
          <a:p>
            <a:pPr marL="1071029" lvl="2" eaLnBrk="1" hangingPunct="1"/>
            <a:endParaRPr lang="en-US" baseline="-6000" dirty="0"/>
          </a:p>
          <a:p>
            <a:pPr marL="1071029" lvl="2" eaLnBrk="1" hangingPunct="1"/>
            <a:endParaRPr lang="en-US" baseline="-6000" dirty="0"/>
          </a:p>
          <a:p>
            <a:pPr marL="1071029" lvl="2" eaLnBrk="1" hangingPunct="1"/>
            <a:endParaRPr lang="en-US" baseline="-6000" dirty="0"/>
          </a:p>
          <a:p>
            <a:pPr marL="803274" lvl="1" eaLnBrk="1" hangingPunct="1"/>
            <a:r>
              <a:rPr lang="en-US" dirty="0">
                <a:solidFill>
                  <a:srgbClr val="0000FF"/>
                </a:solidFill>
              </a:rPr>
              <a:t>Butterworth</a:t>
            </a:r>
            <a:r>
              <a:rPr lang="en-US" dirty="0"/>
              <a:t> filters give maximally flat response</a:t>
            </a:r>
          </a:p>
          <a:p>
            <a:pPr marL="803274" lvl="1" eaLnBrk="1" hangingPunct="1"/>
            <a:r>
              <a:rPr lang="en-US" dirty="0" err="1">
                <a:solidFill>
                  <a:srgbClr val="0000FF"/>
                </a:solidFill>
              </a:rPr>
              <a:t>Chebyshev</a:t>
            </a:r>
            <a:r>
              <a:rPr lang="en-US" dirty="0">
                <a:solidFill>
                  <a:srgbClr val="0000FF"/>
                </a:solidFill>
              </a:rPr>
              <a:t> Type I</a:t>
            </a:r>
            <a:r>
              <a:rPr lang="en-US" dirty="0"/>
              <a:t> allows </a:t>
            </a:r>
            <a:r>
              <a:rPr lang="en-US" dirty="0" err="1"/>
              <a:t>passband</a:t>
            </a:r>
            <a:r>
              <a:rPr lang="en-US" dirty="0"/>
              <a:t> ripples</a:t>
            </a:r>
          </a:p>
          <a:p>
            <a:pPr marL="1071029" lvl="2" eaLnBrk="1" hangingPunct="1"/>
            <a:r>
              <a:rPr lang="en-US" dirty="0"/>
              <a:t>Other types: </a:t>
            </a:r>
            <a:r>
              <a:rPr lang="en-US" dirty="0" err="1">
                <a:solidFill>
                  <a:srgbClr val="0000FF"/>
                </a:solidFill>
              </a:rPr>
              <a:t>Chebyshev</a:t>
            </a:r>
            <a:r>
              <a:rPr lang="en-US" dirty="0">
                <a:solidFill>
                  <a:srgbClr val="0000FF"/>
                </a:solidFill>
              </a:rPr>
              <a:t> Type II</a:t>
            </a:r>
            <a:r>
              <a:rPr lang="en-US" dirty="0"/>
              <a:t> allows </a:t>
            </a:r>
            <a:r>
              <a:rPr lang="en-US" dirty="0" err="1"/>
              <a:t>stopband</a:t>
            </a:r>
            <a:r>
              <a:rPr lang="en-US" dirty="0"/>
              <a:t> ripples, </a:t>
            </a:r>
            <a:r>
              <a:rPr lang="en-US" dirty="0">
                <a:solidFill>
                  <a:srgbClr val="0000FF"/>
                </a:solidFill>
              </a:rPr>
              <a:t>Elliptical</a:t>
            </a:r>
            <a:r>
              <a:rPr lang="en-US" dirty="0"/>
              <a:t> allows both </a:t>
            </a:r>
            <a:r>
              <a:rPr lang="en-US" dirty="0" err="1"/>
              <a:t>passband</a:t>
            </a:r>
            <a:r>
              <a:rPr lang="en-US" dirty="0"/>
              <a:t> and </a:t>
            </a:r>
            <a:r>
              <a:rPr lang="en-US" dirty="0" err="1"/>
              <a:t>stopband</a:t>
            </a:r>
            <a:r>
              <a:rPr lang="en-US" dirty="0"/>
              <a:t> ripples</a:t>
            </a:r>
          </a:p>
        </p:txBody>
      </p:sp>
      <p:sp>
        <p:nvSpPr>
          <p:cNvPr id="12292" name="Rectangle 3"/>
          <p:cNvSpPr>
            <a:spLocks/>
          </p:cNvSpPr>
          <p:nvPr/>
        </p:nvSpPr>
        <p:spPr bwMode="auto">
          <a:xfrm>
            <a:off x="420289" y="3053953"/>
            <a:ext cx="8252792" cy="1107281"/>
          </a:xfrm>
          <a:prstGeom prst="rect">
            <a:avLst/>
          </a:prstGeom>
          <a:noFill/>
          <a:ln w="12700">
            <a:noFill/>
            <a:miter lim="800000"/>
            <a:headEnd/>
            <a:tailEnd/>
          </a:ln>
        </p:spPr>
        <p:txBody>
          <a:bodyPr lIns="0" tIns="0" rIns="40620" bIns="0"/>
          <a:lstStyle/>
          <a:p>
            <a:pPr marL="40164"/>
            <a:r>
              <a:rPr lang="en-US" sz="1700" dirty="0">
                <a:latin typeface="Courier" charset="0"/>
                <a:ea typeface="Courier" charset="0"/>
                <a:cs typeface="Courier" charset="0"/>
                <a:sym typeface="Courier" charset="0"/>
              </a:rPr>
              <a:t>f = </a:t>
            </a:r>
            <a:r>
              <a:rPr lang="en-US" sz="1700" dirty="0" err="1">
                <a:latin typeface="Courier" charset="0"/>
                <a:ea typeface="Courier" charset="0"/>
                <a:cs typeface="Courier" charset="0"/>
                <a:sym typeface="Courier" charset="0"/>
              </a:rPr>
              <a:t>fdesign.parameq</a:t>
            </a:r>
            <a:r>
              <a:rPr lang="en-US" sz="1700" dirty="0">
                <a:latin typeface="Courier" charset="0"/>
                <a:ea typeface="Courier" charset="0"/>
                <a:cs typeface="Courier" charset="0"/>
                <a:sym typeface="Courier" charset="0"/>
              </a:rPr>
              <a:t>('F0,BW,BWp,Gref,G0,GBW,Gp‘,                    .5,.2,.18,0,6,6+10*log10(.5),5.8); h = design(</a:t>
            </a:r>
            <a:r>
              <a:rPr lang="en-US" sz="1700" dirty="0" err="1">
                <a:latin typeface="Courier" charset="0"/>
                <a:ea typeface="Courier" charset="0"/>
                <a:cs typeface="Courier" charset="0"/>
                <a:sym typeface="Courier" charset="0"/>
              </a:rPr>
              <a:t>f,'butter</a:t>
            </a:r>
            <a:r>
              <a:rPr lang="en-US" sz="1700" dirty="0">
                <a:latin typeface="Courier" charset="0"/>
                <a:ea typeface="Courier" charset="0"/>
                <a:cs typeface="Courier" charset="0"/>
                <a:sym typeface="Courier" charset="0"/>
              </a:rPr>
              <a:t>');h1 = design(f,'cheby1'); </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p:txBody>
          <a:bodyPr/>
          <a:lstStyle/>
          <a:p>
            <a:pPr eaLnBrk="1" hangingPunct="1"/>
            <a:r>
              <a:rPr lang="en-US"/>
              <a:t>Minimum-order designs</a:t>
            </a:r>
          </a:p>
        </p:txBody>
      </p:sp>
      <p:sp>
        <p:nvSpPr>
          <p:cNvPr id="13315" name="Rectangle 2"/>
          <p:cNvSpPr>
            <a:spLocks noGrp="1" noChangeArrowheads="1"/>
          </p:cNvSpPr>
          <p:nvPr>
            <p:ph type="body" idx="1"/>
          </p:nvPr>
        </p:nvSpPr>
        <p:spPr/>
        <p:txBody>
          <a:bodyPr anchor="t"/>
          <a:lstStyle/>
          <a:p>
            <a:pPr marL="446221" eaLnBrk="1" hangingPunct="1"/>
            <a:r>
              <a:rPr lang="en-US" dirty="0"/>
              <a:t>Tradeoff between ripple and filter order:</a:t>
            </a:r>
          </a:p>
        </p:txBody>
      </p:sp>
      <p:pic>
        <p:nvPicPr>
          <p:cNvPr id="13316" name="Picture 3"/>
          <p:cNvPicPr>
            <a:picLocks noChangeArrowheads="1"/>
          </p:cNvPicPr>
          <p:nvPr/>
        </p:nvPicPr>
        <p:blipFill>
          <a:blip r:embed="rId3" cstate="print"/>
          <a:srcRect l="7957" t="3363" r="9276" b="4327"/>
          <a:stretch>
            <a:fillRect/>
          </a:stretch>
        </p:blipFill>
        <p:spPr bwMode="auto">
          <a:xfrm>
            <a:off x="250031" y="1473399"/>
            <a:ext cx="6375797" cy="4964906"/>
          </a:xfrm>
          <a:prstGeom prst="rect">
            <a:avLst/>
          </a:prstGeom>
          <a:noFill/>
          <a:ln w="9525">
            <a:noFill/>
            <a:miter lim="800000"/>
            <a:headEnd/>
            <a:tailEnd/>
          </a:ln>
        </p:spPr>
      </p:pic>
      <p:sp>
        <p:nvSpPr>
          <p:cNvPr id="13317" name="Rectangle 4"/>
          <p:cNvSpPr>
            <a:spLocks/>
          </p:cNvSpPr>
          <p:nvPr/>
        </p:nvSpPr>
        <p:spPr bwMode="auto">
          <a:xfrm>
            <a:off x="6643688" y="1669851"/>
            <a:ext cx="2419945" cy="634008"/>
          </a:xfrm>
          <a:prstGeom prst="rect">
            <a:avLst/>
          </a:prstGeom>
          <a:noFill/>
          <a:ln w="12700">
            <a:noFill/>
            <a:miter lim="800000"/>
            <a:headEnd/>
            <a:tailEnd/>
          </a:ln>
        </p:spPr>
        <p:txBody>
          <a:bodyPr lIns="0" tIns="0" rIns="40616" bIns="0"/>
          <a:lstStyle/>
          <a:p>
            <a:pPr marL="40160"/>
            <a:r>
              <a:rPr lang="en-US" sz="2000" dirty="0">
                <a:solidFill>
                  <a:srgbClr val="000000"/>
                </a:solidFill>
                <a:latin typeface="Arial" charset="0"/>
                <a:cs typeface="Arial" charset="0"/>
                <a:sym typeface="Arial" charset="0"/>
              </a:rPr>
              <a:t>Butterworth: N = 32</a:t>
            </a:r>
          </a:p>
          <a:p>
            <a:pPr marL="40160"/>
            <a:r>
              <a:rPr lang="en-US" sz="2000" dirty="0" err="1">
                <a:solidFill>
                  <a:srgbClr val="000000"/>
                </a:solidFill>
                <a:latin typeface="Arial" charset="0"/>
                <a:cs typeface="Arial" charset="0"/>
                <a:sym typeface="Arial" charset="0"/>
              </a:rPr>
              <a:t>Chebyshev</a:t>
            </a:r>
            <a:r>
              <a:rPr lang="en-US" sz="2000" dirty="0">
                <a:solidFill>
                  <a:srgbClr val="000000"/>
                </a:solidFill>
                <a:latin typeface="Arial" charset="0"/>
                <a:cs typeface="Arial" charset="0"/>
                <a:sym typeface="Arial" charset="0"/>
              </a:rPr>
              <a:t>: N = 10</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a:lstStyle/>
          <a:p>
            <a:pPr eaLnBrk="1" hangingPunct="1"/>
            <a:r>
              <a:rPr lang="en-US"/>
              <a:t>Lowpass/highpass shelving filters</a:t>
            </a:r>
          </a:p>
        </p:txBody>
      </p:sp>
      <p:sp>
        <p:nvSpPr>
          <p:cNvPr id="14339" name="Rectangle 2"/>
          <p:cNvSpPr>
            <a:spLocks noGrp="1" noChangeArrowheads="1"/>
          </p:cNvSpPr>
          <p:nvPr>
            <p:ph type="body" idx="1"/>
          </p:nvPr>
        </p:nvSpPr>
        <p:spPr/>
        <p:txBody>
          <a:bodyPr anchor="t"/>
          <a:lstStyle/>
          <a:p>
            <a:pPr marL="446356" eaLnBrk="1" hangingPunct="1"/>
            <a:r>
              <a:rPr lang="en-US" sz="2800" dirty="0"/>
              <a:t>In </a:t>
            </a:r>
            <a:r>
              <a:rPr lang="en-US" sz="2800" dirty="0">
                <a:solidFill>
                  <a:srgbClr val="0000FF"/>
                </a:solidFill>
              </a:rPr>
              <a:t>discrete time</a:t>
            </a:r>
            <a:r>
              <a:rPr lang="en-US" sz="2800" dirty="0"/>
              <a:t>...</a:t>
            </a:r>
          </a:p>
          <a:p>
            <a:pPr marL="803438" lvl="1" eaLnBrk="1" hangingPunct="1"/>
            <a:r>
              <a:rPr lang="en-US" sz="2400" dirty="0"/>
              <a:t>Filter bandwidth only perfectly symmetrical about centre frequency when </a:t>
            </a:r>
            <a:r>
              <a:rPr lang="en-US" sz="2400" dirty="0">
                <a:latin typeface="Times New Roman" pitchFamily="18" charset="0"/>
                <a:cs typeface="Times New Roman" pitchFamily="18" charset="0"/>
              </a:rPr>
              <a:t>F</a:t>
            </a:r>
            <a:r>
              <a:rPr lang="en-US" sz="2400" baseline="-6000" dirty="0">
                <a:latin typeface="Times New Roman" pitchFamily="18" charset="0"/>
                <a:cs typeface="Times New Roman" pitchFamily="18" charset="0"/>
              </a:rPr>
              <a:t>0</a:t>
            </a:r>
            <a:r>
              <a:rPr lang="en-US" sz="2400" dirty="0"/>
              <a:t>=</a:t>
            </a:r>
            <a:r>
              <a:rPr lang="en-US" sz="2400" dirty="0">
                <a:latin typeface="Times New Roman" pitchFamily="18" charset="0"/>
                <a:cs typeface="Times New Roman" pitchFamily="18" charset="0"/>
              </a:rPr>
              <a:t>0.5</a:t>
            </a:r>
            <a:r>
              <a:rPr lang="en-US" sz="2400" dirty="0"/>
              <a:t>π (half </a:t>
            </a:r>
            <a:r>
              <a:rPr lang="en-US" sz="2400" dirty="0" err="1"/>
              <a:t>Nyquist</a:t>
            </a:r>
            <a:r>
              <a:rPr lang="en-US" sz="2400" dirty="0"/>
              <a:t> rate)</a:t>
            </a:r>
          </a:p>
          <a:p>
            <a:pPr marL="803438" lvl="1" eaLnBrk="1" hangingPunct="1"/>
            <a:r>
              <a:rPr lang="en-US" sz="2400" dirty="0"/>
              <a:t>When </a:t>
            </a:r>
            <a:r>
              <a:rPr lang="en-US" sz="2400" dirty="0">
                <a:latin typeface="Times New Roman" pitchFamily="18" charset="0"/>
                <a:cs typeface="Times New Roman" pitchFamily="18" charset="0"/>
              </a:rPr>
              <a:t>F</a:t>
            </a:r>
            <a:r>
              <a:rPr lang="en-US" sz="2400" baseline="-6000" dirty="0">
                <a:latin typeface="Times New Roman" pitchFamily="18" charset="0"/>
                <a:cs typeface="Times New Roman" pitchFamily="18" charset="0"/>
              </a:rPr>
              <a:t>0</a:t>
            </a:r>
            <a:r>
              <a:rPr lang="en-US" sz="2400" dirty="0"/>
              <a:t> closer to </a:t>
            </a:r>
            <a:r>
              <a:rPr lang="en-US" sz="2400" dirty="0">
                <a:latin typeface="Times New Roman" pitchFamily="18" charset="0"/>
                <a:cs typeface="Times New Roman" pitchFamily="18" charset="0"/>
              </a:rPr>
              <a:t>0</a:t>
            </a:r>
            <a:r>
              <a:rPr lang="en-US" sz="2400" dirty="0"/>
              <a:t> or π, </a:t>
            </a:r>
            <a:r>
              <a:rPr lang="en-US" sz="2400" dirty="0">
                <a:solidFill>
                  <a:srgbClr val="0000FF"/>
                </a:solidFill>
              </a:rPr>
              <a:t>warping</a:t>
            </a:r>
            <a:r>
              <a:rPr lang="en-US" sz="2400" dirty="0"/>
              <a:t> makes larger portion of bandwidth occur to one side of F</a:t>
            </a:r>
            <a:r>
              <a:rPr lang="en-US" sz="2400" baseline="-6000" dirty="0"/>
              <a:t>0</a:t>
            </a:r>
            <a:endParaRPr lang="en-US" sz="2400" dirty="0"/>
          </a:p>
          <a:p>
            <a:pPr marL="803438" lvl="1" eaLnBrk="1" hangingPunct="1"/>
            <a:r>
              <a:rPr lang="en-US" sz="2400" dirty="0"/>
              <a:t>When </a:t>
            </a:r>
            <a:r>
              <a:rPr lang="en-US" sz="2400" dirty="0">
                <a:latin typeface="Times New Roman" pitchFamily="18" charset="0"/>
                <a:cs typeface="Times New Roman" pitchFamily="18" charset="0"/>
              </a:rPr>
              <a:t>F</a:t>
            </a:r>
            <a:r>
              <a:rPr lang="en-US" sz="2400" baseline="-6000" dirty="0">
                <a:latin typeface="Times New Roman" pitchFamily="18" charset="0"/>
                <a:cs typeface="Times New Roman" pitchFamily="18" charset="0"/>
              </a:rPr>
              <a:t>0</a:t>
            </a:r>
            <a:r>
              <a:rPr lang="en-US" sz="2400" dirty="0">
                <a:latin typeface="Times New Roman" pitchFamily="18" charset="0"/>
                <a:cs typeface="Times New Roman" pitchFamily="18" charset="0"/>
              </a:rPr>
              <a:t> = 0</a:t>
            </a:r>
            <a:r>
              <a:rPr lang="en-US" sz="2400" dirty="0"/>
              <a:t>, entire bandwidth occurs to </a:t>
            </a:r>
            <a:r>
              <a:rPr lang="en-US" sz="2400" dirty="0">
                <a:solidFill>
                  <a:srgbClr val="0000FF"/>
                </a:solidFill>
              </a:rPr>
              <a:t>right</a:t>
            </a:r>
            <a:r>
              <a:rPr lang="en-US" sz="2400" dirty="0"/>
              <a:t> of </a:t>
            </a:r>
            <a:r>
              <a:rPr lang="en-US" sz="2400" dirty="0">
                <a:latin typeface="Times New Roman" pitchFamily="18" charset="0"/>
                <a:cs typeface="Times New Roman" pitchFamily="18" charset="0"/>
              </a:rPr>
              <a:t>F</a:t>
            </a:r>
            <a:r>
              <a:rPr lang="en-US" sz="2400" baseline="-6000" dirty="0">
                <a:latin typeface="Times New Roman" pitchFamily="18" charset="0"/>
                <a:cs typeface="Times New Roman" pitchFamily="18" charset="0"/>
              </a:rPr>
              <a:t>0</a:t>
            </a:r>
          </a:p>
          <a:p>
            <a:pPr marL="1071249" lvl="2" eaLnBrk="1" hangingPunct="1">
              <a:buClr>
                <a:srgbClr val="0000FF"/>
              </a:buClr>
            </a:pPr>
            <a:r>
              <a:rPr lang="en-US" sz="2000" dirty="0"/>
              <a:t>This is </a:t>
            </a:r>
            <a:r>
              <a:rPr lang="en-US" sz="2000" dirty="0" err="1">
                <a:solidFill>
                  <a:srgbClr val="0000FF"/>
                </a:solidFill>
              </a:rPr>
              <a:t>lowpass</a:t>
            </a:r>
            <a:r>
              <a:rPr lang="en-US" sz="2000" dirty="0">
                <a:solidFill>
                  <a:srgbClr val="0000FF"/>
                </a:solidFill>
              </a:rPr>
              <a:t> shelving filter</a:t>
            </a:r>
            <a:endParaRPr lang="en-US" sz="2000" baseline="-6000" dirty="0">
              <a:solidFill>
                <a:srgbClr val="0000FF"/>
              </a:solidFill>
            </a:endParaRPr>
          </a:p>
          <a:p>
            <a:pPr marL="803438" lvl="1" eaLnBrk="1" hangingPunct="1"/>
            <a:r>
              <a:rPr lang="en-US" sz="2400" dirty="0"/>
              <a:t>When </a:t>
            </a:r>
            <a:r>
              <a:rPr lang="en-US" sz="2400" dirty="0">
                <a:latin typeface="Times New Roman" pitchFamily="18" charset="0"/>
                <a:cs typeface="Times New Roman" pitchFamily="18" charset="0"/>
              </a:rPr>
              <a:t>F</a:t>
            </a:r>
            <a:r>
              <a:rPr lang="en-US" sz="2400" baseline="-6000" dirty="0">
                <a:latin typeface="Times New Roman" pitchFamily="18" charset="0"/>
                <a:cs typeface="Times New Roman" pitchFamily="18" charset="0"/>
              </a:rPr>
              <a:t>0</a:t>
            </a:r>
            <a:r>
              <a:rPr lang="en-US" sz="2400" dirty="0">
                <a:latin typeface="Times New Roman" pitchFamily="18" charset="0"/>
                <a:cs typeface="Times New Roman" pitchFamily="18" charset="0"/>
              </a:rPr>
              <a:t> = </a:t>
            </a:r>
            <a:r>
              <a:rPr lang="en-US" sz="2400" dirty="0"/>
              <a:t>π, entire bandwidth occurs to </a:t>
            </a:r>
            <a:r>
              <a:rPr lang="en-US" sz="2400" dirty="0">
                <a:solidFill>
                  <a:srgbClr val="0000FF"/>
                </a:solidFill>
              </a:rPr>
              <a:t>left</a:t>
            </a:r>
            <a:r>
              <a:rPr lang="en-US" sz="2400" dirty="0"/>
              <a:t> of </a:t>
            </a:r>
            <a:r>
              <a:rPr lang="en-US" sz="2400" dirty="0">
                <a:latin typeface="Times New Roman" pitchFamily="18" charset="0"/>
                <a:cs typeface="Times New Roman" pitchFamily="18" charset="0"/>
              </a:rPr>
              <a:t>F</a:t>
            </a:r>
            <a:r>
              <a:rPr lang="en-US" sz="2400" baseline="-6000" dirty="0">
                <a:latin typeface="Times New Roman" pitchFamily="18" charset="0"/>
                <a:cs typeface="Times New Roman" pitchFamily="18" charset="0"/>
              </a:rPr>
              <a:t>0</a:t>
            </a:r>
            <a:endParaRPr lang="en-US" sz="2400" dirty="0">
              <a:latin typeface="Times New Roman" pitchFamily="18" charset="0"/>
              <a:cs typeface="Times New Roman" pitchFamily="18" charset="0"/>
            </a:endParaRPr>
          </a:p>
          <a:p>
            <a:pPr marL="1071249" lvl="2" eaLnBrk="1" hangingPunct="1">
              <a:buClr>
                <a:srgbClr val="0000FF"/>
              </a:buClr>
            </a:pPr>
            <a:r>
              <a:rPr lang="en-US" sz="2000" dirty="0"/>
              <a:t>This is </a:t>
            </a:r>
            <a:r>
              <a:rPr lang="en-US" sz="2000" dirty="0" err="1">
                <a:solidFill>
                  <a:srgbClr val="0000FF"/>
                </a:solidFill>
              </a:rPr>
              <a:t>highpass</a:t>
            </a:r>
            <a:r>
              <a:rPr lang="en-US" sz="2000" dirty="0">
                <a:solidFill>
                  <a:srgbClr val="0000FF"/>
                </a:solidFill>
              </a:rPr>
              <a:t> shelving filter</a:t>
            </a:r>
          </a:p>
        </p:txBody>
      </p:sp>
      <p:sp>
        <p:nvSpPr>
          <p:cNvPr id="14340" name="Rectangle 3"/>
          <p:cNvSpPr>
            <a:spLocks/>
          </p:cNvSpPr>
          <p:nvPr/>
        </p:nvSpPr>
        <p:spPr bwMode="auto">
          <a:xfrm>
            <a:off x="241102" y="4714875"/>
            <a:ext cx="8902898" cy="1853224"/>
          </a:xfrm>
          <a:prstGeom prst="rect">
            <a:avLst/>
          </a:prstGeom>
          <a:noFill/>
          <a:ln w="12700">
            <a:noFill/>
            <a:miter lim="800000"/>
            <a:headEnd/>
            <a:tailEnd/>
          </a:ln>
        </p:spPr>
        <p:txBody>
          <a:bodyPr lIns="0" tIns="0" rIns="40628" bIns="0"/>
          <a:lstStyle/>
          <a:p>
            <a:pPr marL="40172"/>
            <a:r>
              <a:rPr lang="en-US" sz="1700" dirty="0">
                <a:solidFill>
                  <a:srgbClr val="000000"/>
                </a:solidFill>
                <a:latin typeface="Courier" charset="0"/>
                <a:ea typeface="Courier" charset="0"/>
                <a:cs typeface="Courier" charset="0"/>
                <a:sym typeface="Courier" charset="0"/>
              </a:rPr>
              <a:t>f=</a:t>
            </a:r>
            <a:r>
              <a:rPr lang="en-US" sz="1700" dirty="0" err="1">
                <a:solidFill>
                  <a:srgbClr val="000000"/>
                </a:solidFill>
                <a:latin typeface="Courier" charset="0"/>
                <a:ea typeface="Courier" charset="0"/>
                <a:cs typeface="Courier" charset="0"/>
                <a:sym typeface="Courier" charset="0"/>
              </a:rPr>
              <a:t>fdesign.parameq</a:t>
            </a:r>
            <a:r>
              <a:rPr lang="en-US" sz="1700" dirty="0">
                <a:solidFill>
                  <a:srgbClr val="000000"/>
                </a:solidFill>
                <a:latin typeface="Courier" charset="0"/>
                <a:ea typeface="Courier" charset="0"/>
                <a:cs typeface="Courier" charset="0"/>
                <a:sym typeface="Courier" charset="0"/>
              </a:rPr>
              <a:t>('F0,BW,BWp,Gref,G0,GBW,Gp,Gst‘, </a:t>
            </a:r>
          </a:p>
          <a:p>
            <a:pPr marL="40172"/>
            <a:r>
              <a:rPr lang="en-US" sz="1700" dirty="0">
                <a:solidFill>
                  <a:srgbClr val="000000"/>
                </a:solidFill>
                <a:latin typeface="Courier" charset="0"/>
                <a:ea typeface="Courier" charset="0"/>
                <a:cs typeface="Courier" charset="0"/>
                <a:sym typeface="Courier" charset="0"/>
              </a:rPr>
              <a:t>  0, .3, 0.2, 0, 4, 2, 3.5, 0.5); f1=</a:t>
            </a:r>
            <a:r>
              <a:rPr lang="en-US" sz="1700" dirty="0" err="1">
                <a:solidFill>
                  <a:srgbClr val="000000"/>
                </a:solidFill>
                <a:latin typeface="Courier" charset="0"/>
                <a:ea typeface="Courier" charset="0"/>
                <a:cs typeface="Courier" charset="0"/>
                <a:sym typeface="Courier" charset="0"/>
              </a:rPr>
              <a:t>fdesign.parameq</a:t>
            </a:r>
            <a:r>
              <a:rPr lang="en-US" sz="1700" dirty="0">
                <a:solidFill>
                  <a:srgbClr val="000000"/>
                </a:solidFill>
                <a:latin typeface="Courier" charset="0"/>
                <a:ea typeface="Courier" charset="0"/>
                <a:cs typeface="Courier" charset="0"/>
                <a:sym typeface="Courier" charset="0"/>
              </a:rPr>
              <a:t>('F0,BW,BWp,Gref,G0,GBW,Gp,Gst‘,</a:t>
            </a:r>
          </a:p>
          <a:p>
            <a:pPr marL="40172"/>
            <a:r>
              <a:rPr lang="en-US" sz="1700" dirty="0">
                <a:solidFill>
                  <a:srgbClr val="000000"/>
                </a:solidFill>
                <a:latin typeface="Courier" charset="0"/>
                <a:ea typeface="Courier" charset="0"/>
                <a:cs typeface="Courier" charset="0"/>
                <a:sym typeface="Courier" charset="0"/>
              </a:rPr>
              <a:t>  1, .3, 0.2, 0, 4, 2, 3.5, 0.5); h = design(f); h1 = design(f1); set(</a:t>
            </a:r>
            <a:r>
              <a:rPr lang="en-US" sz="1700" dirty="0" err="1">
                <a:solidFill>
                  <a:srgbClr val="000000"/>
                </a:solidFill>
                <a:latin typeface="Courier" charset="0"/>
                <a:ea typeface="Courier" charset="0"/>
                <a:cs typeface="Courier" charset="0"/>
                <a:sym typeface="Courier" charset="0"/>
              </a:rPr>
              <a:t>hfvt,'Filters</a:t>
            </a:r>
            <a:r>
              <a:rPr lang="en-US" sz="1700" dirty="0">
                <a:solidFill>
                  <a:srgbClr val="000000"/>
                </a:solidFill>
                <a:latin typeface="Courier" charset="0"/>
                <a:ea typeface="Courier" charset="0"/>
                <a:cs typeface="Courier" charset="0"/>
                <a:sym typeface="Courier" charset="0"/>
              </a:rPr>
              <a:t>',[h h1]); legend(</a:t>
            </a:r>
            <a:r>
              <a:rPr lang="en-US" sz="1700" dirty="0" err="1">
                <a:solidFill>
                  <a:srgbClr val="000000"/>
                </a:solidFill>
                <a:latin typeface="Courier" charset="0"/>
                <a:ea typeface="Courier" charset="0"/>
                <a:cs typeface="Courier" charset="0"/>
                <a:sym typeface="Courier" charset="0"/>
              </a:rPr>
              <a:t>hfvt,'Lowpass</a:t>
            </a:r>
            <a:r>
              <a:rPr lang="en-US" sz="1700" dirty="0">
                <a:solidFill>
                  <a:srgbClr val="000000"/>
                </a:solidFill>
                <a:latin typeface="Courier" charset="0"/>
                <a:ea typeface="Courier" charset="0"/>
                <a:cs typeface="Courier" charset="0"/>
                <a:sym typeface="Courier" charset="0"/>
              </a:rPr>
              <a:t> Shelving </a:t>
            </a:r>
            <a:r>
              <a:rPr lang="en-US" sz="1700" dirty="0" err="1">
                <a:solidFill>
                  <a:srgbClr val="000000"/>
                </a:solidFill>
                <a:latin typeface="Courier" charset="0"/>
                <a:ea typeface="Courier" charset="0"/>
                <a:cs typeface="Courier" charset="0"/>
                <a:sym typeface="Courier" charset="0"/>
              </a:rPr>
              <a:t>Filter','Highpass</a:t>
            </a:r>
            <a:r>
              <a:rPr lang="en-US" sz="1700" dirty="0">
                <a:solidFill>
                  <a:srgbClr val="000000"/>
                </a:solidFill>
                <a:latin typeface="Courier" charset="0"/>
                <a:ea typeface="Courier" charset="0"/>
                <a:cs typeface="Courier" charset="0"/>
                <a:sym typeface="Courier" charset="0"/>
              </a:rPr>
              <a:t> Shelving Filter');</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a:lstStyle/>
          <a:p>
            <a:pPr eaLnBrk="1" hangingPunct="1"/>
            <a:r>
              <a:rPr lang="en-US"/>
              <a:t>Lowpass/highpass shelving filters</a:t>
            </a:r>
          </a:p>
        </p:txBody>
      </p:sp>
      <p:sp>
        <p:nvSpPr>
          <p:cNvPr id="14339" name="Rectangle 2"/>
          <p:cNvSpPr>
            <a:spLocks noGrp="1" noChangeArrowheads="1"/>
          </p:cNvSpPr>
          <p:nvPr>
            <p:ph type="body" idx="1"/>
          </p:nvPr>
        </p:nvSpPr>
        <p:spPr/>
        <p:txBody>
          <a:bodyPr anchor="t"/>
          <a:lstStyle/>
          <a:p>
            <a:pPr marL="446356" eaLnBrk="1" hangingPunct="1"/>
            <a:r>
              <a:rPr lang="en-US" sz="2800">
                <a:solidFill>
                  <a:srgbClr val="0000FF"/>
                </a:solidFill>
              </a:rPr>
              <a:t>Warping</a:t>
            </a:r>
            <a:r>
              <a:rPr lang="en-US" sz="2800"/>
              <a:t> makes it hard to control exact </a:t>
            </a:r>
            <a:r>
              <a:rPr lang="en-US" sz="2800">
                <a:solidFill>
                  <a:srgbClr val="0000FF"/>
                </a:solidFill>
              </a:rPr>
              <a:t>frequency edges</a:t>
            </a:r>
            <a:r>
              <a:rPr lang="en-US" sz="2800"/>
              <a:t> where bandwidth occurs</a:t>
            </a:r>
          </a:p>
          <a:p>
            <a:pPr marL="446356" eaLnBrk="1" hangingPunct="1"/>
            <a:r>
              <a:rPr lang="en-US" sz="2800" dirty="0"/>
              <a:t>In </a:t>
            </a:r>
            <a:r>
              <a:rPr lang="en-US" sz="2800" dirty="0">
                <a:solidFill>
                  <a:srgbClr val="0000FF"/>
                </a:solidFill>
              </a:rPr>
              <a:t>discrete time</a:t>
            </a:r>
            <a:r>
              <a:rPr lang="en-US" sz="2800" dirty="0"/>
              <a:t>...</a:t>
            </a:r>
          </a:p>
          <a:p>
            <a:pPr marL="803438" lvl="1" eaLnBrk="1" hangingPunct="1"/>
            <a:r>
              <a:rPr lang="en-US" sz="2400" dirty="0"/>
              <a:t>Filter bandwidth only perfectly symmetrical about centre frequency when </a:t>
            </a:r>
            <a:r>
              <a:rPr lang="en-US" sz="2400" dirty="0" err="1">
                <a:latin typeface="Symbol" panose="05050102010706020507" pitchFamily="18" charset="2"/>
                <a:cs typeface="Times New Roman" pitchFamily="18" charset="0"/>
              </a:rPr>
              <a:t>w</a:t>
            </a:r>
            <a:r>
              <a:rPr lang="en-US" sz="2400" baseline="-25000" dirty="0" err="1">
                <a:latin typeface="Times New Roman" pitchFamily="18" charset="0"/>
                <a:cs typeface="Times New Roman" pitchFamily="18" charset="0"/>
              </a:rPr>
              <a:t>c</a:t>
            </a:r>
            <a:r>
              <a:rPr lang="en-US" sz="2400" dirty="0"/>
              <a:t>=</a:t>
            </a:r>
            <a:r>
              <a:rPr lang="en-US" sz="2400" dirty="0">
                <a:latin typeface="Times New Roman" pitchFamily="18" charset="0"/>
                <a:cs typeface="Times New Roman" pitchFamily="18" charset="0"/>
              </a:rPr>
              <a:t>0.5</a:t>
            </a:r>
            <a:r>
              <a:rPr lang="en-US" sz="2400" dirty="0"/>
              <a:t>π (half </a:t>
            </a:r>
            <a:r>
              <a:rPr lang="en-US" sz="2400" dirty="0" err="1"/>
              <a:t>Nyquist</a:t>
            </a:r>
            <a:r>
              <a:rPr lang="en-US" sz="2400" dirty="0"/>
              <a:t> rate)</a:t>
            </a:r>
          </a:p>
          <a:p>
            <a:pPr marL="803438" lvl="1" eaLnBrk="1" hangingPunct="1"/>
            <a:r>
              <a:rPr lang="en-US" sz="2400" dirty="0"/>
              <a:t>When </a:t>
            </a:r>
            <a:r>
              <a:rPr lang="en-US" sz="2400" dirty="0" err="1">
                <a:latin typeface="Symbol" panose="05050102010706020507" pitchFamily="18" charset="2"/>
                <a:cs typeface="Times New Roman" pitchFamily="18" charset="0"/>
              </a:rPr>
              <a:t>w</a:t>
            </a:r>
            <a:r>
              <a:rPr lang="en-US" sz="2400" baseline="-25000" dirty="0" err="1">
                <a:latin typeface="Times New Roman" pitchFamily="18" charset="0"/>
                <a:cs typeface="Times New Roman" pitchFamily="18" charset="0"/>
              </a:rPr>
              <a:t>c</a:t>
            </a:r>
            <a:r>
              <a:rPr lang="en-US" sz="2400" dirty="0"/>
              <a:t> closer to </a:t>
            </a:r>
            <a:r>
              <a:rPr lang="en-US" sz="2400" dirty="0">
                <a:latin typeface="Times New Roman" pitchFamily="18" charset="0"/>
                <a:cs typeface="Times New Roman" pitchFamily="18" charset="0"/>
              </a:rPr>
              <a:t>0</a:t>
            </a:r>
            <a:r>
              <a:rPr lang="en-US" sz="2400" dirty="0"/>
              <a:t> or π, </a:t>
            </a:r>
            <a:r>
              <a:rPr lang="en-US" sz="2400" dirty="0">
                <a:solidFill>
                  <a:srgbClr val="0000FF"/>
                </a:solidFill>
              </a:rPr>
              <a:t>warping</a:t>
            </a:r>
            <a:r>
              <a:rPr lang="en-US" sz="2400" dirty="0"/>
              <a:t> makes larger portion of bandwidth occur to one side of </a:t>
            </a:r>
            <a:r>
              <a:rPr lang="en-US" sz="2400" dirty="0" err="1">
                <a:latin typeface="Symbol" panose="05050102010706020507" pitchFamily="18" charset="2"/>
                <a:cs typeface="Times New Roman" pitchFamily="18" charset="0"/>
              </a:rPr>
              <a:t>w</a:t>
            </a:r>
            <a:r>
              <a:rPr lang="en-US" sz="2400" baseline="-25000" dirty="0" err="1">
                <a:latin typeface="Times New Roman" pitchFamily="18" charset="0"/>
                <a:cs typeface="Times New Roman" pitchFamily="18" charset="0"/>
              </a:rPr>
              <a:t>c</a:t>
            </a:r>
            <a:endParaRPr lang="en-US" sz="2400" dirty="0"/>
          </a:p>
          <a:p>
            <a:pPr marL="803438" lvl="1" eaLnBrk="1" hangingPunct="1"/>
            <a:r>
              <a:rPr lang="en-US" sz="2400" dirty="0"/>
              <a:t>When </a:t>
            </a:r>
            <a:r>
              <a:rPr lang="en-US" sz="2400" dirty="0" err="1">
                <a:latin typeface="Symbol" panose="05050102010706020507" pitchFamily="18" charset="2"/>
                <a:cs typeface="Times New Roman" pitchFamily="18" charset="0"/>
              </a:rPr>
              <a:t>w</a:t>
            </a:r>
            <a:r>
              <a:rPr lang="en-US" sz="2400" baseline="-25000" dirty="0" err="1">
                <a:latin typeface="Times New Roman" pitchFamily="18" charset="0"/>
                <a:cs typeface="Times New Roman" pitchFamily="18" charset="0"/>
              </a:rPr>
              <a:t>c</a:t>
            </a:r>
            <a:r>
              <a:rPr lang="en-US" sz="2400" dirty="0">
                <a:latin typeface="Times New Roman" pitchFamily="18" charset="0"/>
                <a:cs typeface="Times New Roman" pitchFamily="18" charset="0"/>
              </a:rPr>
              <a:t> = 0</a:t>
            </a:r>
            <a:r>
              <a:rPr lang="en-US" sz="2400" dirty="0"/>
              <a:t>, entire bandwidth occurs to </a:t>
            </a:r>
            <a:r>
              <a:rPr lang="en-US" sz="2400" dirty="0">
                <a:solidFill>
                  <a:srgbClr val="0000FF"/>
                </a:solidFill>
              </a:rPr>
              <a:t>right</a:t>
            </a:r>
            <a:r>
              <a:rPr lang="en-US" sz="2400" dirty="0"/>
              <a:t> of </a:t>
            </a:r>
            <a:r>
              <a:rPr lang="en-US" sz="2400" dirty="0" err="1">
                <a:latin typeface="Symbol" panose="05050102010706020507" pitchFamily="18" charset="2"/>
                <a:cs typeface="Times New Roman" pitchFamily="18" charset="0"/>
              </a:rPr>
              <a:t>w</a:t>
            </a:r>
            <a:r>
              <a:rPr lang="en-US" sz="2400" baseline="-25000" dirty="0" err="1">
                <a:latin typeface="Times New Roman" pitchFamily="18" charset="0"/>
                <a:cs typeface="Times New Roman" pitchFamily="18" charset="0"/>
              </a:rPr>
              <a:t>c</a:t>
            </a:r>
            <a:endParaRPr lang="en-US" sz="2400" baseline="-6000" dirty="0">
              <a:latin typeface="Times New Roman" pitchFamily="18" charset="0"/>
              <a:cs typeface="Times New Roman" pitchFamily="18" charset="0"/>
            </a:endParaRPr>
          </a:p>
          <a:p>
            <a:pPr marL="1071249" lvl="2" eaLnBrk="1" hangingPunct="1">
              <a:buClr>
                <a:srgbClr val="0000FF"/>
              </a:buClr>
            </a:pPr>
            <a:r>
              <a:rPr lang="en-US" sz="2000" dirty="0"/>
              <a:t>This is </a:t>
            </a:r>
            <a:r>
              <a:rPr lang="en-US" sz="2000" dirty="0">
                <a:solidFill>
                  <a:srgbClr val="0000FF"/>
                </a:solidFill>
              </a:rPr>
              <a:t>low shelving filter</a:t>
            </a:r>
            <a:endParaRPr lang="en-US" sz="2000" baseline="-6000" dirty="0">
              <a:solidFill>
                <a:srgbClr val="0000FF"/>
              </a:solidFill>
            </a:endParaRPr>
          </a:p>
          <a:p>
            <a:pPr marL="803438" lvl="1" eaLnBrk="1" hangingPunct="1"/>
            <a:r>
              <a:rPr lang="en-US" sz="2400" dirty="0"/>
              <a:t>When </a:t>
            </a:r>
            <a:r>
              <a:rPr lang="en-US" sz="2400" dirty="0" err="1">
                <a:latin typeface="Symbol" panose="05050102010706020507" pitchFamily="18" charset="2"/>
                <a:cs typeface="Times New Roman" pitchFamily="18" charset="0"/>
              </a:rPr>
              <a:t>w</a:t>
            </a:r>
            <a:r>
              <a:rPr lang="en-US" sz="2400" baseline="-25000" dirty="0" err="1">
                <a:latin typeface="Times New Roman" pitchFamily="18" charset="0"/>
                <a:cs typeface="Times New Roman" pitchFamily="18" charset="0"/>
              </a:rPr>
              <a:t>c</a:t>
            </a:r>
            <a:r>
              <a:rPr lang="en-US" sz="2400" dirty="0">
                <a:latin typeface="Times New Roman" pitchFamily="18" charset="0"/>
                <a:cs typeface="Times New Roman" pitchFamily="18" charset="0"/>
              </a:rPr>
              <a:t> = </a:t>
            </a:r>
            <a:r>
              <a:rPr lang="en-US" sz="2400" dirty="0"/>
              <a:t>π, entire bandwidth occurs to </a:t>
            </a:r>
            <a:r>
              <a:rPr lang="en-US" sz="2400" dirty="0">
                <a:solidFill>
                  <a:srgbClr val="0000FF"/>
                </a:solidFill>
              </a:rPr>
              <a:t>left</a:t>
            </a:r>
            <a:r>
              <a:rPr lang="en-US" sz="2400" dirty="0"/>
              <a:t> of </a:t>
            </a:r>
            <a:r>
              <a:rPr lang="en-US" sz="2400" dirty="0" err="1">
                <a:latin typeface="Symbol" panose="05050102010706020507" pitchFamily="18" charset="2"/>
                <a:cs typeface="Times New Roman" pitchFamily="18" charset="0"/>
              </a:rPr>
              <a:t>w</a:t>
            </a:r>
            <a:r>
              <a:rPr lang="en-US" sz="2400" baseline="-25000" dirty="0" err="1">
                <a:latin typeface="Times New Roman" pitchFamily="18" charset="0"/>
                <a:cs typeface="Times New Roman" pitchFamily="18" charset="0"/>
              </a:rPr>
              <a:t>c</a:t>
            </a:r>
            <a:endParaRPr lang="en-US" sz="2400" dirty="0">
              <a:latin typeface="Times New Roman" pitchFamily="18" charset="0"/>
              <a:cs typeface="Times New Roman" pitchFamily="18" charset="0"/>
            </a:endParaRPr>
          </a:p>
          <a:p>
            <a:pPr marL="1071249" lvl="2" eaLnBrk="1" hangingPunct="1">
              <a:buClr>
                <a:srgbClr val="0000FF"/>
              </a:buClr>
            </a:pPr>
            <a:r>
              <a:rPr lang="en-US" sz="2000" dirty="0"/>
              <a:t>This is </a:t>
            </a:r>
            <a:r>
              <a:rPr lang="en-US" sz="2000" dirty="0">
                <a:solidFill>
                  <a:srgbClr val="0000FF"/>
                </a:solidFill>
              </a:rPr>
              <a:t>high shelving filter</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p:txBody>
          <a:bodyPr/>
          <a:lstStyle/>
          <a:p>
            <a:pPr eaLnBrk="1" hangingPunct="1"/>
            <a:r>
              <a:rPr lang="en-US"/>
              <a:t>Lowpass/highpass shelving filters</a:t>
            </a:r>
          </a:p>
        </p:txBody>
      </p:sp>
      <p:pic>
        <p:nvPicPr>
          <p:cNvPr id="15363" name="Picture 2"/>
          <p:cNvPicPr>
            <a:picLocks noChangeArrowheads="1"/>
          </p:cNvPicPr>
          <p:nvPr/>
        </p:nvPicPr>
        <p:blipFill>
          <a:blip r:embed="rId2" cstate="print"/>
          <a:srcRect l="6563" t="3174" r="10492" b="3052"/>
          <a:stretch>
            <a:fillRect/>
          </a:stretch>
        </p:blipFill>
        <p:spPr bwMode="auto">
          <a:xfrm>
            <a:off x="303609" y="1062633"/>
            <a:ext cx="6929438" cy="5464969"/>
          </a:xfrm>
          <a:prstGeom prst="rect">
            <a:avLst/>
          </a:prstGeom>
          <a:noFill/>
          <a:ln w="9525">
            <a:noFill/>
            <a:miter lim="800000"/>
            <a:headEnd/>
            <a:tailEnd/>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p:txBody>
          <a:bodyPr/>
          <a:lstStyle/>
          <a:p>
            <a:r>
              <a:rPr lang="en-US"/>
              <a:t>Parametric EQ basics</a:t>
            </a:r>
          </a:p>
        </p:txBody>
      </p:sp>
      <p:sp>
        <p:nvSpPr>
          <p:cNvPr id="12291" name="Rectangle 2"/>
          <p:cNvSpPr>
            <a:spLocks noGrp="1" noChangeArrowheads="1"/>
          </p:cNvSpPr>
          <p:nvPr>
            <p:ph type="body" idx="1"/>
          </p:nvPr>
        </p:nvSpPr>
        <p:spPr>
          <a:xfrm>
            <a:off x="1" y="836613"/>
            <a:ext cx="5940425" cy="5616575"/>
          </a:xfrm>
        </p:spPr>
        <p:txBody>
          <a:bodyPr/>
          <a:lstStyle/>
          <a:p>
            <a:pPr marL="445704"/>
            <a:r>
              <a:rPr lang="en-US" sz="2800" dirty="0"/>
              <a:t>Flexible, but requires care</a:t>
            </a:r>
          </a:p>
          <a:p>
            <a:pPr marL="445704"/>
            <a:r>
              <a:rPr lang="en-US" sz="2800" dirty="0"/>
              <a:t>Allows control over</a:t>
            </a:r>
          </a:p>
          <a:p>
            <a:pPr marL="802578" lvl="1"/>
            <a:r>
              <a:rPr lang="en-US" sz="2400" dirty="0">
                <a:solidFill>
                  <a:srgbClr val="0000FF"/>
                </a:solidFill>
              </a:rPr>
              <a:t>Boost</a:t>
            </a:r>
            <a:r>
              <a:rPr lang="en-US" sz="2400" dirty="0"/>
              <a:t> or </a:t>
            </a:r>
            <a:r>
              <a:rPr lang="en-US" sz="2400" dirty="0">
                <a:solidFill>
                  <a:srgbClr val="0000FF"/>
                </a:solidFill>
              </a:rPr>
              <a:t>cut</a:t>
            </a:r>
            <a:r>
              <a:rPr lang="en-US" sz="2400" dirty="0"/>
              <a:t> amount</a:t>
            </a:r>
          </a:p>
          <a:p>
            <a:pPr marL="802578" lvl="1"/>
            <a:r>
              <a:rPr lang="en-US" sz="2400" dirty="0">
                <a:solidFill>
                  <a:srgbClr val="0000FF"/>
                </a:solidFill>
              </a:rPr>
              <a:t>Centre frequency</a:t>
            </a:r>
            <a:r>
              <a:rPr lang="en-US" sz="2400" dirty="0"/>
              <a:t>  </a:t>
            </a:r>
          </a:p>
          <a:p>
            <a:pPr marL="802578" lvl="1"/>
            <a:r>
              <a:rPr lang="en-US" sz="2400" dirty="0">
                <a:solidFill>
                  <a:srgbClr val="0000FF"/>
                </a:solidFill>
              </a:rPr>
              <a:t>Bandwidth</a:t>
            </a:r>
            <a:r>
              <a:rPr lang="en-US" sz="2400" dirty="0"/>
              <a:t> or </a:t>
            </a:r>
            <a:r>
              <a:rPr lang="en-US" sz="2400" dirty="0">
                <a:solidFill>
                  <a:srgbClr val="0000FF"/>
                </a:solidFill>
              </a:rPr>
              <a:t>Q</a:t>
            </a:r>
            <a:endParaRPr lang="en-US" sz="2400" dirty="0"/>
          </a:p>
          <a:p>
            <a:pPr marL="445704"/>
            <a:r>
              <a:rPr lang="en-US" sz="2800" dirty="0"/>
              <a:t>Components of parametric </a:t>
            </a:r>
            <a:r>
              <a:rPr lang="en-US" sz="2800" dirty="0" err="1"/>
              <a:t>equalisers</a:t>
            </a:r>
            <a:endParaRPr lang="en-US" sz="2800" dirty="0"/>
          </a:p>
          <a:p>
            <a:pPr marL="802578" lvl="1"/>
            <a:r>
              <a:rPr lang="en-US" sz="2400" dirty="0">
                <a:solidFill>
                  <a:srgbClr val="0000FF"/>
                </a:solidFill>
              </a:rPr>
              <a:t>Shelving</a:t>
            </a:r>
            <a:r>
              <a:rPr lang="en-US" sz="2400" dirty="0"/>
              <a:t> filters</a:t>
            </a:r>
          </a:p>
          <a:p>
            <a:pPr marL="802578" lvl="1"/>
            <a:r>
              <a:rPr lang="en-US" sz="2400" dirty="0">
                <a:solidFill>
                  <a:srgbClr val="0000FF"/>
                </a:solidFill>
              </a:rPr>
              <a:t>Peaking</a:t>
            </a:r>
            <a:r>
              <a:rPr lang="en-US" sz="2400" dirty="0"/>
              <a:t> filters</a:t>
            </a:r>
          </a:p>
        </p:txBody>
      </p:sp>
      <p:pic>
        <p:nvPicPr>
          <p:cNvPr id="12292" name="Picture 3"/>
          <p:cNvPicPr>
            <a:picLocks noChangeArrowheads="1"/>
          </p:cNvPicPr>
          <p:nvPr/>
        </p:nvPicPr>
        <p:blipFill>
          <a:blip r:embed="rId3" cstate="print"/>
          <a:srcRect/>
          <a:stretch>
            <a:fillRect/>
          </a:stretch>
        </p:blipFill>
        <p:spPr bwMode="auto">
          <a:xfrm>
            <a:off x="7158038" y="796925"/>
            <a:ext cx="1901825" cy="5259388"/>
          </a:xfrm>
          <a:prstGeom prst="rect">
            <a:avLst/>
          </a:prstGeom>
          <a:noFill/>
          <a:ln w="9525">
            <a:noFill/>
            <a:miter lim="800000"/>
            <a:headEnd/>
            <a:tailEnd/>
          </a:ln>
        </p:spPr>
      </p:pic>
      <p:sp>
        <p:nvSpPr>
          <p:cNvPr id="12293" name="Rectangle 4"/>
          <p:cNvSpPr>
            <a:spLocks/>
          </p:cNvSpPr>
          <p:nvPr/>
        </p:nvSpPr>
        <p:spPr bwMode="auto">
          <a:xfrm>
            <a:off x="2224088" y="5797550"/>
            <a:ext cx="4722812" cy="758825"/>
          </a:xfrm>
          <a:prstGeom prst="rect">
            <a:avLst/>
          </a:prstGeom>
          <a:noFill/>
          <a:ln w="12700">
            <a:noFill/>
            <a:miter lim="800000"/>
            <a:headEnd/>
            <a:tailEnd/>
          </a:ln>
        </p:spPr>
        <p:txBody>
          <a:bodyPr lIns="0" tIns="0" rIns="40604" bIns="0"/>
          <a:lstStyle/>
          <a:p>
            <a:pPr marL="39654" algn="r">
              <a:spcBef>
                <a:spcPts val="350"/>
              </a:spcBef>
            </a:pPr>
            <a:r>
              <a:rPr lang="en-US" sz="1500" dirty="0" err="1">
                <a:cs typeface="Arial" pitchFamily="34" charset="0"/>
                <a:sym typeface="Arial" pitchFamily="34" charset="0"/>
              </a:rPr>
              <a:t>Equaliser</a:t>
            </a:r>
            <a:r>
              <a:rPr lang="en-US" sz="1500" dirty="0">
                <a:cs typeface="Arial" pitchFamily="34" charset="0"/>
                <a:sym typeface="Arial" pitchFamily="34" charset="0"/>
              </a:rPr>
              <a:t> section from Audient ASP8024 Mixing console. Upper section has high &amp; low shelving EQ, lower section has fully parametric EQ.</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GB" sz="4000" dirty="0"/>
              <a:t>Cascading Parametric Equalisers</a:t>
            </a:r>
          </a:p>
        </p:txBody>
      </p:sp>
      <p:sp>
        <p:nvSpPr>
          <p:cNvPr id="30723" name="Content Placeholder 2"/>
          <p:cNvSpPr>
            <a:spLocks noGrp="1"/>
          </p:cNvSpPr>
          <p:nvPr>
            <p:ph idx="1"/>
          </p:nvPr>
        </p:nvSpPr>
        <p:spPr>
          <a:xfrm>
            <a:off x="0" y="709812"/>
            <a:ext cx="9144000" cy="2143125"/>
          </a:xfrm>
        </p:spPr>
        <p:txBody>
          <a:bodyPr/>
          <a:lstStyle/>
          <a:p>
            <a:r>
              <a:rPr lang="en-GB" sz="2400" dirty="0"/>
              <a:t>Parametric equalisers usually connected in series </a:t>
            </a:r>
          </a:p>
          <a:p>
            <a:pPr>
              <a:buFontTx/>
              <a:buNone/>
            </a:pPr>
            <a:endParaRPr lang="en-GB" sz="2800" dirty="0"/>
          </a:p>
        </p:txBody>
      </p:sp>
      <p:sp>
        <p:nvSpPr>
          <p:cNvPr id="30724" name="Rectangle 4"/>
          <p:cNvSpPr>
            <a:spLocks noChangeArrowheads="1"/>
          </p:cNvSpPr>
          <p:nvPr/>
        </p:nvSpPr>
        <p:spPr bwMode="auto">
          <a:xfrm>
            <a:off x="1" y="1087619"/>
            <a:ext cx="8715375" cy="1477247"/>
          </a:xfrm>
          <a:prstGeom prst="rect">
            <a:avLst/>
          </a:prstGeom>
          <a:noFill/>
          <a:ln w="9525">
            <a:noFill/>
            <a:miter lim="800000"/>
            <a:headEnd/>
            <a:tailEnd/>
          </a:ln>
        </p:spPr>
        <p:txBody>
          <a:bodyPr lIns="91359" tIns="45680" rIns="91359" bIns="45680">
            <a:spAutoFit/>
          </a:bodyPr>
          <a:lstStyle/>
          <a:p>
            <a:r>
              <a:rPr lang="en-GB" dirty="0">
                <a:latin typeface="Batang" pitchFamily="18" charset="-127"/>
                <a:ea typeface="Batang" pitchFamily="18" charset="-127"/>
              </a:rPr>
              <a:t>f1 = </a:t>
            </a:r>
            <a:r>
              <a:rPr lang="en-GB" dirty="0" err="1">
                <a:latin typeface="Batang" pitchFamily="18" charset="-127"/>
                <a:ea typeface="Batang" pitchFamily="18" charset="-127"/>
              </a:rPr>
              <a:t>fdesign.parameq</a:t>
            </a:r>
            <a:r>
              <a:rPr lang="en-GB" dirty="0">
                <a:latin typeface="Batang" pitchFamily="18" charset="-127"/>
                <a:ea typeface="Batang" pitchFamily="18" charset="-127"/>
              </a:rPr>
              <a:t>('N,F</a:t>
            </a:r>
            <a:r>
              <a:rPr lang="en-GB" baseline="-25000" dirty="0">
                <a:latin typeface="Batang" pitchFamily="18" charset="-127"/>
                <a:ea typeface="Batang" pitchFamily="18" charset="-127"/>
              </a:rPr>
              <a:t>0</a:t>
            </a:r>
            <a:r>
              <a:rPr lang="en-GB" dirty="0">
                <a:latin typeface="Batang" pitchFamily="18" charset="-127"/>
                <a:ea typeface="Batang" pitchFamily="18" charset="-127"/>
              </a:rPr>
              <a:t>,BW,G</a:t>
            </a:r>
            <a:r>
              <a:rPr lang="en-GB" baseline="-25000" dirty="0">
                <a:latin typeface="Batang" pitchFamily="18" charset="-127"/>
                <a:ea typeface="Batang" pitchFamily="18" charset="-127"/>
              </a:rPr>
              <a:t>ref</a:t>
            </a:r>
            <a:r>
              <a:rPr lang="en-GB" dirty="0">
                <a:latin typeface="Batang" pitchFamily="18" charset="-127"/>
                <a:ea typeface="Batang" pitchFamily="18" charset="-127"/>
              </a:rPr>
              <a:t>,G</a:t>
            </a:r>
            <a:r>
              <a:rPr lang="en-GB" baseline="-25000" dirty="0">
                <a:latin typeface="Batang" pitchFamily="18" charset="-127"/>
                <a:ea typeface="Batang" pitchFamily="18" charset="-127"/>
              </a:rPr>
              <a:t>0</a:t>
            </a:r>
            <a:r>
              <a:rPr lang="en-GB" dirty="0">
                <a:latin typeface="Batang" pitchFamily="18" charset="-127"/>
                <a:ea typeface="Batang" pitchFamily="18" charset="-127"/>
              </a:rPr>
              <a:t>,G</a:t>
            </a:r>
            <a:r>
              <a:rPr lang="en-GB" baseline="-25000" dirty="0">
                <a:latin typeface="Batang" pitchFamily="18" charset="-127"/>
                <a:ea typeface="Batang" pitchFamily="18" charset="-127"/>
              </a:rPr>
              <a:t>BW</a:t>
            </a:r>
            <a:r>
              <a:rPr lang="en-GB" dirty="0">
                <a:latin typeface="Batang" pitchFamily="18" charset="-127"/>
                <a:ea typeface="Batang" pitchFamily="18" charset="-127"/>
              </a:rPr>
              <a:t>',2,.4,.2 ,0, 5, 5+10log</a:t>
            </a:r>
            <a:r>
              <a:rPr lang="en-GB" baseline="-25000" dirty="0">
                <a:latin typeface="Batang" pitchFamily="18" charset="-127"/>
                <a:ea typeface="Batang" pitchFamily="18" charset="-127"/>
              </a:rPr>
              <a:t>10</a:t>
            </a:r>
            <a:r>
              <a:rPr lang="en-GB" dirty="0">
                <a:latin typeface="Batang" pitchFamily="18" charset="-127"/>
                <a:ea typeface="Batang" pitchFamily="18" charset="-127"/>
              </a:rPr>
              <a:t>(.5)); </a:t>
            </a:r>
          </a:p>
          <a:p>
            <a:r>
              <a:rPr lang="en-GB" dirty="0">
                <a:latin typeface="Batang" pitchFamily="18" charset="-127"/>
                <a:ea typeface="Batang" pitchFamily="18" charset="-127"/>
              </a:rPr>
              <a:t>f2 = </a:t>
            </a:r>
            <a:r>
              <a:rPr lang="en-GB" dirty="0" err="1">
                <a:latin typeface="Batang" pitchFamily="18" charset="-127"/>
                <a:ea typeface="Batang" pitchFamily="18" charset="-127"/>
              </a:rPr>
              <a:t>fdesign.parameq</a:t>
            </a:r>
            <a:r>
              <a:rPr lang="en-GB" dirty="0">
                <a:latin typeface="Batang" pitchFamily="18" charset="-127"/>
                <a:ea typeface="Batang" pitchFamily="18" charset="-127"/>
              </a:rPr>
              <a:t>('N,F</a:t>
            </a:r>
            <a:r>
              <a:rPr lang="en-GB" baseline="-25000" dirty="0">
                <a:latin typeface="Batang" pitchFamily="18" charset="-127"/>
                <a:ea typeface="Batang" pitchFamily="18" charset="-127"/>
              </a:rPr>
              <a:t>0</a:t>
            </a:r>
            <a:r>
              <a:rPr lang="en-GB" dirty="0">
                <a:latin typeface="Batang" pitchFamily="18" charset="-127"/>
                <a:ea typeface="Batang" pitchFamily="18" charset="-127"/>
              </a:rPr>
              <a:t>,BW,G</a:t>
            </a:r>
            <a:r>
              <a:rPr lang="en-GB" baseline="-25000" dirty="0">
                <a:latin typeface="Batang" pitchFamily="18" charset="-127"/>
                <a:ea typeface="Batang" pitchFamily="18" charset="-127"/>
              </a:rPr>
              <a:t>ref</a:t>
            </a:r>
            <a:r>
              <a:rPr lang="en-GB" dirty="0">
                <a:latin typeface="Batang" pitchFamily="18" charset="-127"/>
                <a:ea typeface="Batang" pitchFamily="18" charset="-127"/>
              </a:rPr>
              <a:t>,G</a:t>
            </a:r>
            <a:r>
              <a:rPr lang="en-GB" baseline="-25000" dirty="0">
                <a:latin typeface="Batang" pitchFamily="18" charset="-127"/>
                <a:ea typeface="Batang" pitchFamily="18" charset="-127"/>
              </a:rPr>
              <a:t>0</a:t>
            </a:r>
            <a:r>
              <a:rPr lang="en-GB" dirty="0">
                <a:latin typeface="Batang" pitchFamily="18" charset="-127"/>
                <a:ea typeface="Batang" pitchFamily="18" charset="-127"/>
              </a:rPr>
              <a:t>,G</a:t>
            </a:r>
            <a:r>
              <a:rPr lang="en-GB" baseline="-25000" dirty="0">
                <a:latin typeface="Batang" pitchFamily="18" charset="-127"/>
                <a:ea typeface="Batang" pitchFamily="18" charset="-127"/>
              </a:rPr>
              <a:t>BW</a:t>
            </a:r>
            <a:r>
              <a:rPr lang="en-GB" dirty="0">
                <a:latin typeface="Batang" pitchFamily="18" charset="-127"/>
                <a:ea typeface="Batang" pitchFamily="18" charset="-127"/>
              </a:rPr>
              <a:t>',2,.6,.15,0,-5,-5-10log</a:t>
            </a:r>
            <a:r>
              <a:rPr lang="en-GB" baseline="-25000" dirty="0">
                <a:latin typeface="Batang" pitchFamily="18" charset="-127"/>
                <a:ea typeface="Batang" pitchFamily="18" charset="-127"/>
              </a:rPr>
              <a:t>10</a:t>
            </a:r>
            <a:r>
              <a:rPr lang="en-GB" dirty="0">
                <a:latin typeface="Batang" pitchFamily="18" charset="-127"/>
                <a:ea typeface="Batang" pitchFamily="18" charset="-127"/>
              </a:rPr>
              <a:t>(.5)); </a:t>
            </a:r>
          </a:p>
          <a:p>
            <a:r>
              <a:rPr lang="en-GB" dirty="0">
                <a:latin typeface="Batang" pitchFamily="18" charset="-127"/>
                <a:ea typeface="Batang" pitchFamily="18" charset="-127"/>
              </a:rPr>
              <a:t>h1 = design(f1); </a:t>
            </a:r>
          </a:p>
          <a:p>
            <a:r>
              <a:rPr lang="en-GB" dirty="0">
                <a:latin typeface="Batang" pitchFamily="18" charset="-127"/>
                <a:ea typeface="Batang" pitchFamily="18" charset="-127"/>
              </a:rPr>
              <a:t>h2 = design(f2); </a:t>
            </a:r>
          </a:p>
          <a:p>
            <a:r>
              <a:rPr lang="en-GB" dirty="0" err="1">
                <a:latin typeface="Batang" pitchFamily="18" charset="-127"/>
                <a:ea typeface="Batang" pitchFamily="18" charset="-127"/>
              </a:rPr>
              <a:t>hc</a:t>
            </a:r>
            <a:r>
              <a:rPr lang="en-GB" dirty="0">
                <a:latin typeface="Batang" pitchFamily="18" charset="-127"/>
                <a:ea typeface="Batang" pitchFamily="18" charset="-127"/>
              </a:rPr>
              <a:t> = cascade(h1,h2); </a:t>
            </a:r>
          </a:p>
        </p:txBody>
      </p:sp>
      <p:pic>
        <p:nvPicPr>
          <p:cNvPr id="30725" name="Picture 4" descr="http://www.mathworks.com/products/demos/shipping/filterdesign/parameqdemo_07.png"/>
          <p:cNvPicPr>
            <a:picLocks noChangeAspect="1" noChangeArrowheads="1"/>
          </p:cNvPicPr>
          <p:nvPr/>
        </p:nvPicPr>
        <p:blipFill>
          <a:blip r:embed="rId2" cstate="print"/>
          <a:srcRect l="7677" t="3729" r="10036" b="4303"/>
          <a:stretch>
            <a:fillRect/>
          </a:stretch>
        </p:blipFill>
        <p:spPr bwMode="auto">
          <a:xfrm>
            <a:off x="2501901" y="1714517"/>
            <a:ext cx="6499225" cy="5072063"/>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5152" y="1"/>
            <a:ext cx="9118848" cy="908719"/>
          </a:xfrm>
        </p:spPr>
        <p:txBody>
          <a:bodyPr/>
          <a:lstStyle/>
          <a:p>
            <a:r>
              <a:rPr lang="en-GB" sz="2800" dirty="0"/>
              <a:t>Complementary Peak and Notch Parametric Equalizers</a:t>
            </a:r>
          </a:p>
        </p:txBody>
      </p:sp>
      <p:sp>
        <p:nvSpPr>
          <p:cNvPr id="30723" name="Content Placeholder 2"/>
          <p:cNvSpPr>
            <a:spLocks noGrp="1"/>
          </p:cNvSpPr>
          <p:nvPr>
            <p:ph idx="1"/>
          </p:nvPr>
        </p:nvSpPr>
        <p:spPr>
          <a:xfrm>
            <a:off x="25152" y="764704"/>
            <a:ext cx="9144000" cy="2143125"/>
          </a:xfrm>
        </p:spPr>
        <p:txBody>
          <a:bodyPr/>
          <a:lstStyle/>
          <a:p>
            <a:r>
              <a:rPr lang="en-GB" sz="2400" dirty="0"/>
              <a:t>A boost and a cut of equal amounts should cancel out their effect on the magnitude response </a:t>
            </a:r>
          </a:p>
          <a:p>
            <a:pPr>
              <a:buFontTx/>
              <a:buNone/>
            </a:pPr>
            <a:endParaRPr lang="en-GB" sz="2800" dirty="0"/>
          </a:p>
        </p:txBody>
      </p:sp>
      <p:sp>
        <p:nvSpPr>
          <p:cNvPr id="30724" name="Rectangle 4"/>
          <p:cNvSpPr>
            <a:spLocks noChangeArrowheads="1"/>
          </p:cNvSpPr>
          <p:nvPr/>
        </p:nvSpPr>
        <p:spPr bwMode="auto">
          <a:xfrm>
            <a:off x="1" y="1692177"/>
            <a:ext cx="8715375" cy="584695"/>
          </a:xfrm>
          <a:prstGeom prst="rect">
            <a:avLst/>
          </a:prstGeom>
          <a:noFill/>
          <a:ln w="9525">
            <a:noFill/>
            <a:miter lim="800000"/>
            <a:headEnd/>
            <a:tailEnd/>
          </a:ln>
        </p:spPr>
        <p:txBody>
          <a:bodyPr lIns="91359" tIns="45680" rIns="91359" bIns="4568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1" u="none" strike="noStrike" kern="1200" cap="none" spc="0" normalizeH="0" baseline="0" noProof="0" dirty="0">
                <a:ln>
                  <a:noFill/>
                </a:ln>
                <a:solidFill>
                  <a:srgbClr val="C00000"/>
                </a:solidFill>
                <a:effectLst/>
                <a:uLnTx/>
                <a:uFillTx/>
                <a:latin typeface="Batang" pitchFamily="18" charset="-127"/>
                <a:ea typeface="Batang" pitchFamily="18" charset="-127"/>
                <a:cs typeface="+mn-cs"/>
              </a:rPr>
              <a:t>From </a:t>
            </a:r>
            <a:r>
              <a:rPr kumimoji="0" lang="en-GB" sz="1600" b="0" i="1" u="none" strike="noStrike" kern="1200" cap="none" spc="0" normalizeH="0" baseline="0" noProof="0" dirty="0" err="1">
                <a:ln>
                  <a:noFill/>
                </a:ln>
                <a:solidFill>
                  <a:srgbClr val="C00000"/>
                </a:solidFill>
                <a:effectLst/>
                <a:uLnTx/>
                <a:uFillTx/>
                <a:latin typeface="Batang" pitchFamily="18" charset="-127"/>
                <a:ea typeface="Batang" pitchFamily="18" charset="-127"/>
                <a:cs typeface="+mn-cs"/>
              </a:rPr>
              <a:t>Matlab</a:t>
            </a:r>
            <a:r>
              <a:rPr kumimoji="0" lang="en-GB" sz="1600" b="0" i="1" u="none" strike="noStrike" kern="1200" cap="none" spc="0" normalizeH="0" baseline="0" noProof="0" dirty="0">
                <a:ln>
                  <a:noFill/>
                </a:ln>
                <a:solidFill>
                  <a:srgbClr val="C00000"/>
                </a:solidFill>
                <a:effectLst/>
                <a:uLnTx/>
                <a:uFillTx/>
                <a:latin typeface="Batang" pitchFamily="18" charset="-127"/>
                <a:ea typeface="Batang" pitchFamily="18" charset="-127"/>
                <a:cs typeface="+mn-cs"/>
              </a:rPr>
              <a:t> Parametric Equalizer design, http://www.mathworks.co.uk/help/dsp/examples/parametric-equalizer-design.html</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439640"/>
            <a:ext cx="6985620" cy="4383832"/>
          </a:xfrm>
          <a:prstGeom prst="rect">
            <a:avLst/>
          </a:prstGeom>
        </p:spPr>
      </p:pic>
    </p:spTree>
    <p:extLst>
      <p:ext uri="{BB962C8B-B14F-4D97-AF65-F5344CB8AC3E}">
        <p14:creationId xmlns:p14="http://schemas.microsoft.com/office/powerpoint/2010/main" val="1733509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
          <p:cNvPicPr>
            <a:picLocks noChangeArrowheads="1"/>
          </p:cNvPicPr>
          <p:nvPr/>
        </p:nvPicPr>
        <p:blipFill>
          <a:blip r:embed="rId3" cstate="print"/>
          <a:srcRect l="7498" t="3290" r="10001" b="3578"/>
          <a:stretch>
            <a:fillRect/>
          </a:stretch>
        </p:blipFill>
        <p:spPr bwMode="auto">
          <a:xfrm>
            <a:off x="2513707" y="3089673"/>
            <a:ext cx="4679156" cy="3687961"/>
          </a:xfrm>
          <a:prstGeom prst="rect">
            <a:avLst/>
          </a:prstGeom>
          <a:noFill/>
          <a:ln w="9525">
            <a:noFill/>
            <a:miter lim="800000"/>
            <a:headEnd/>
            <a:tailEnd/>
          </a:ln>
        </p:spPr>
      </p:pic>
      <p:sp>
        <p:nvSpPr>
          <p:cNvPr id="17411" name="Rectangle 2"/>
          <p:cNvSpPr>
            <a:spLocks noGrp="1" noChangeArrowheads="1"/>
          </p:cNvSpPr>
          <p:nvPr>
            <p:ph type="title"/>
          </p:nvPr>
        </p:nvSpPr>
        <p:spPr/>
        <p:txBody>
          <a:bodyPr/>
          <a:lstStyle/>
          <a:p>
            <a:pPr eaLnBrk="1" hangingPunct="1"/>
            <a:r>
              <a:rPr lang="en-US"/>
              <a:t>Specifying low frequencies</a:t>
            </a:r>
          </a:p>
        </p:txBody>
      </p:sp>
      <p:sp>
        <p:nvSpPr>
          <p:cNvPr id="17412" name="Rectangle 3"/>
          <p:cNvSpPr>
            <a:spLocks noGrp="1" noChangeArrowheads="1"/>
          </p:cNvSpPr>
          <p:nvPr>
            <p:ph type="body" idx="1"/>
          </p:nvPr>
        </p:nvSpPr>
        <p:spPr/>
        <p:txBody>
          <a:bodyPr anchor="t"/>
          <a:lstStyle/>
          <a:p>
            <a:pPr marL="446446" eaLnBrk="1" hangingPunct="1"/>
            <a:r>
              <a:rPr lang="en-US" sz="2700" dirty="0">
                <a:solidFill>
                  <a:srgbClr val="0000FF"/>
                </a:solidFill>
              </a:rPr>
              <a:t>Warping</a:t>
            </a:r>
            <a:r>
              <a:rPr lang="en-US" sz="2700" dirty="0"/>
              <a:t> makes it hard to control exact </a:t>
            </a:r>
            <a:r>
              <a:rPr lang="en-US" sz="2700" dirty="0">
                <a:solidFill>
                  <a:srgbClr val="0000FF"/>
                </a:solidFill>
              </a:rPr>
              <a:t>frequency edges</a:t>
            </a:r>
            <a:r>
              <a:rPr lang="en-US" sz="2700" dirty="0"/>
              <a:t> where bandwidth occurs</a:t>
            </a:r>
          </a:p>
          <a:p>
            <a:pPr marL="803602" lvl="1" eaLnBrk="1" hangingPunct="1"/>
            <a:r>
              <a:rPr lang="en-US" sz="2300" dirty="0"/>
              <a:t>Instead, use an alternate specification</a:t>
            </a:r>
          </a:p>
          <a:p>
            <a:pPr marL="803602" lvl="1" eaLnBrk="1" hangingPunct="1"/>
            <a:r>
              <a:rPr lang="en-US" sz="2300" dirty="0"/>
              <a:t>Here, gain specified at -7dB at 0.35π and 0.55π</a:t>
            </a:r>
          </a:p>
        </p:txBody>
      </p:sp>
      <p:sp>
        <p:nvSpPr>
          <p:cNvPr id="17413" name="Rectangle 4"/>
          <p:cNvSpPr>
            <a:spLocks/>
          </p:cNvSpPr>
          <p:nvPr/>
        </p:nvSpPr>
        <p:spPr bwMode="auto">
          <a:xfrm>
            <a:off x="687586" y="2464594"/>
            <a:ext cx="6804422" cy="848320"/>
          </a:xfrm>
          <a:prstGeom prst="rect">
            <a:avLst/>
          </a:prstGeom>
          <a:noFill/>
          <a:ln w="12700">
            <a:noFill/>
            <a:miter lim="800000"/>
            <a:headEnd/>
            <a:tailEnd/>
          </a:ln>
        </p:spPr>
        <p:txBody>
          <a:bodyPr lIns="0" tIns="0" rIns="40636" bIns="0"/>
          <a:lstStyle/>
          <a:p>
            <a:pPr marL="40180"/>
            <a:r>
              <a:rPr lang="en-US" sz="1700" dirty="0">
                <a:solidFill>
                  <a:srgbClr val="000000"/>
                </a:solidFill>
                <a:latin typeface="Courier" charset="0"/>
                <a:ea typeface="Courier" charset="0"/>
                <a:cs typeface="Courier" charset="0"/>
                <a:sym typeface="Courier" charset="0"/>
              </a:rPr>
              <a:t>f = </a:t>
            </a:r>
            <a:r>
              <a:rPr lang="en-US" sz="1700" dirty="0" err="1">
                <a:solidFill>
                  <a:srgbClr val="000000"/>
                </a:solidFill>
                <a:latin typeface="Courier" charset="0"/>
                <a:ea typeface="Courier" charset="0"/>
                <a:cs typeface="Courier" charset="0"/>
                <a:sym typeface="Courier" charset="0"/>
              </a:rPr>
              <a:t>fdesign.parameq</a:t>
            </a:r>
            <a:r>
              <a:rPr lang="en-US" sz="1700" dirty="0">
                <a:solidFill>
                  <a:srgbClr val="000000"/>
                </a:solidFill>
                <a:latin typeface="Courier" charset="0"/>
                <a:ea typeface="Courier" charset="0"/>
                <a:cs typeface="Courier" charset="0"/>
                <a:sym typeface="Courier" charset="0"/>
              </a:rPr>
              <a:t>('N,Flow,Fhigh,Gref,G0,GBW,Gst‘,</a:t>
            </a:r>
          </a:p>
          <a:p>
            <a:pPr marL="40180"/>
            <a:r>
              <a:rPr lang="en-US" sz="1700" dirty="0">
                <a:solidFill>
                  <a:srgbClr val="000000"/>
                </a:solidFill>
                <a:latin typeface="Courier" charset="0"/>
                <a:ea typeface="Courier" charset="0"/>
                <a:cs typeface="Courier" charset="0"/>
                <a:sym typeface="Courier" charset="0"/>
              </a:rPr>
              <a:t>      4,.35,.55,0,-8,-7,-0.5); h = design(f); </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Parametric EQ C++ Code Example</a:t>
            </a:r>
          </a:p>
        </p:txBody>
      </p:sp>
      <p:sp>
        <p:nvSpPr>
          <p:cNvPr id="3" name="Content Placeholder 2"/>
          <p:cNvSpPr>
            <a:spLocks noGrp="1"/>
          </p:cNvSpPr>
          <p:nvPr>
            <p:ph idx="1"/>
          </p:nvPr>
        </p:nvSpPr>
        <p:spPr>
          <a:xfrm>
            <a:off x="0" y="764704"/>
            <a:ext cx="9143999" cy="4176464"/>
          </a:xfrm>
        </p:spPr>
        <p:txBody>
          <a:bodyPr/>
          <a:lstStyle/>
          <a:p>
            <a:pPr marL="0" indent="0">
              <a:buNone/>
            </a:pPr>
            <a:r>
              <a:rPr lang="en-GB" sz="1400" dirty="0">
                <a:solidFill>
                  <a:srgbClr val="AB0D92"/>
                </a:solidFill>
                <a:latin typeface="Courier New"/>
              </a:rPr>
              <a:t>void </a:t>
            </a:r>
            <a:r>
              <a:rPr lang="en-GB" sz="1400" dirty="0" err="1">
                <a:solidFill>
                  <a:srgbClr val="3F6E74"/>
                </a:solidFill>
                <a:latin typeface="Courier New"/>
              </a:rPr>
              <a:t>ParametricEQFilter</a:t>
            </a:r>
            <a:r>
              <a:rPr lang="en-GB" sz="1400" dirty="0">
                <a:solidFill>
                  <a:srgbClr val="000000"/>
                </a:solidFill>
                <a:latin typeface="Courier New"/>
              </a:rPr>
              <a:t>::</a:t>
            </a:r>
            <a:r>
              <a:rPr lang="en-GB" sz="1400" dirty="0" err="1">
                <a:solidFill>
                  <a:srgbClr val="000000"/>
                </a:solidFill>
                <a:latin typeface="Courier New"/>
              </a:rPr>
              <a:t>makeParametric</a:t>
            </a:r>
            <a:r>
              <a:rPr lang="en-GB" sz="1400" dirty="0">
                <a:solidFill>
                  <a:srgbClr val="000000"/>
                </a:solidFill>
                <a:latin typeface="Courier New"/>
              </a:rPr>
              <a:t>(</a:t>
            </a:r>
            <a:r>
              <a:rPr lang="en-GB" sz="1400" dirty="0">
                <a:solidFill>
                  <a:srgbClr val="AB0D92"/>
                </a:solidFill>
                <a:latin typeface="Courier New"/>
              </a:rPr>
              <a:t>double </a:t>
            </a:r>
            <a:r>
              <a:rPr lang="en-GB" sz="1400" dirty="0" err="1">
                <a:solidFill>
                  <a:srgbClr val="000000"/>
                </a:solidFill>
                <a:latin typeface="Courier New"/>
              </a:rPr>
              <a:t>discreteFrequency</a:t>
            </a:r>
            <a:r>
              <a:rPr lang="en-GB" sz="1400" dirty="0">
                <a:solidFill>
                  <a:srgbClr val="000000"/>
                </a:solidFill>
                <a:latin typeface="Courier New"/>
              </a:rPr>
              <a:t>,</a:t>
            </a:r>
            <a:r>
              <a:rPr lang="en-GB" sz="1400" dirty="0">
                <a:solidFill>
                  <a:srgbClr val="AB0D92"/>
                </a:solidFill>
                <a:latin typeface="Courier New"/>
              </a:rPr>
              <a:t> double </a:t>
            </a:r>
            <a:r>
              <a:rPr lang="en-GB" sz="1400" dirty="0">
                <a:solidFill>
                  <a:srgbClr val="000000"/>
                </a:solidFill>
                <a:latin typeface="Courier New"/>
              </a:rPr>
              <a:t>Q,</a:t>
            </a:r>
          </a:p>
          <a:p>
            <a:pPr marL="0" indent="0">
              <a:buNone/>
            </a:pPr>
            <a:r>
              <a:rPr lang="en-GB" sz="1400" dirty="0">
                <a:solidFill>
                  <a:srgbClr val="AB0D92"/>
                </a:solidFill>
                <a:latin typeface="Courier New"/>
              </a:rPr>
              <a:t>	 double </a:t>
            </a:r>
            <a:r>
              <a:rPr lang="en-GB" sz="1400" dirty="0" err="1">
                <a:solidFill>
                  <a:srgbClr val="000000"/>
                </a:solidFill>
                <a:latin typeface="Courier New"/>
              </a:rPr>
              <a:t>gainFactor</a:t>
            </a:r>
            <a:r>
              <a:rPr lang="en-GB" sz="1400" dirty="0">
                <a:solidFill>
                  <a:srgbClr val="000000"/>
                </a:solidFill>
                <a:latin typeface="Courier New"/>
              </a:rPr>
              <a:t>) </a:t>
            </a:r>
            <a:r>
              <a:rPr lang="en-GB" sz="1400" dirty="0" err="1">
                <a:solidFill>
                  <a:srgbClr val="AB0D92"/>
                </a:solidFill>
                <a:latin typeface="Courier New"/>
              </a:rPr>
              <a:t>noexcept</a:t>
            </a:r>
            <a:endParaRPr lang="en-GB" sz="1400" dirty="0">
              <a:solidFill>
                <a:srgbClr val="AB0D92"/>
              </a:solidFill>
              <a:latin typeface="Courier New"/>
            </a:endParaRPr>
          </a:p>
          <a:p>
            <a:pPr marL="0" indent="0">
              <a:buNone/>
            </a:pPr>
            <a:r>
              <a:rPr lang="en-GB" sz="1400" dirty="0">
                <a:solidFill>
                  <a:srgbClr val="000000"/>
                </a:solidFill>
                <a:latin typeface="Courier New"/>
              </a:rPr>
              <a:t>{</a:t>
            </a:r>
          </a:p>
          <a:p>
            <a:pPr marL="267881" lvl="2" indent="0">
              <a:buNone/>
            </a:pPr>
            <a:r>
              <a:rPr lang="en-GB" sz="1400" dirty="0">
                <a:solidFill>
                  <a:srgbClr val="007400"/>
                </a:solidFill>
                <a:latin typeface="Courier New"/>
              </a:rPr>
              <a:t>/* Limit bandwidth so we don't get nonsense result from tan(B/2) */</a:t>
            </a:r>
          </a:p>
          <a:p>
            <a:pPr marL="267881" lvl="2" indent="0">
              <a:buNone/>
            </a:pPr>
            <a:r>
              <a:rPr lang="en-GB" sz="1400" dirty="0" err="1">
                <a:solidFill>
                  <a:srgbClr val="AB0D92"/>
                </a:solidFill>
                <a:latin typeface="Courier New"/>
              </a:rPr>
              <a:t>const</a:t>
            </a:r>
            <a:r>
              <a:rPr lang="en-GB" sz="1400" dirty="0">
                <a:solidFill>
                  <a:srgbClr val="AB0D92"/>
                </a:solidFill>
                <a:latin typeface="Courier New"/>
              </a:rPr>
              <a:t> double </a:t>
            </a:r>
            <a:r>
              <a:rPr lang="en-GB" sz="1400" dirty="0">
                <a:solidFill>
                  <a:srgbClr val="000000"/>
                </a:solidFill>
                <a:latin typeface="Courier New"/>
              </a:rPr>
              <a:t>bandwidth = </a:t>
            </a:r>
            <a:r>
              <a:rPr lang="en-GB" sz="1400" dirty="0" err="1">
                <a:solidFill>
                  <a:srgbClr val="26474B"/>
                </a:solidFill>
                <a:latin typeface="Courier New"/>
              </a:rPr>
              <a:t>jmin</a:t>
            </a:r>
            <a:r>
              <a:rPr lang="en-GB" sz="1400" dirty="0">
                <a:solidFill>
                  <a:srgbClr val="000000"/>
                </a:solidFill>
                <a:latin typeface="Courier New"/>
              </a:rPr>
              <a:t>(</a:t>
            </a:r>
            <a:r>
              <a:rPr lang="en-GB" sz="1400" dirty="0" err="1">
                <a:solidFill>
                  <a:srgbClr val="000000"/>
                </a:solidFill>
                <a:latin typeface="Courier New"/>
              </a:rPr>
              <a:t>discreteFrequency</a:t>
            </a:r>
            <a:r>
              <a:rPr lang="en-GB" sz="1400" dirty="0">
                <a:solidFill>
                  <a:srgbClr val="000000"/>
                </a:solidFill>
                <a:latin typeface="Courier New"/>
              </a:rPr>
              <a:t> / Q, </a:t>
            </a:r>
            <a:r>
              <a:rPr lang="en-GB" sz="1400" dirty="0">
                <a:solidFill>
                  <a:srgbClr val="643820"/>
                </a:solidFill>
                <a:latin typeface="Courier New"/>
              </a:rPr>
              <a:t>M_PI </a:t>
            </a:r>
            <a:r>
              <a:rPr lang="en-GB" sz="1400" dirty="0">
                <a:solidFill>
                  <a:srgbClr val="000000"/>
                </a:solidFill>
                <a:latin typeface="Courier New"/>
              </a:rPr>
              <a:t>* </a:t>
            </a:r>
            <a:r>
              <a:rPr lang="en-GB" sz="1400" dirty="0">
                <a:solidFill>
                  <a:srgbClr val="1C00D0"/>
                </a:solidFill>
                <a:latin typeface="Courier New"/>
              </a:rPr>
              <a:t>0.99</a:t>
            </a:r>
            <a:r>
              <a:rPr lang="en-GB" sz="1400" dirty="0">
                <a:solidFill>
                  <a:srgbClr val="000000"/>
                </a:solidFill>
                <a:latin typeface="Courier New"/>
              </a:rPr>
              <a:t>);</a:t>
            </a:r>
          </a:p>
          <a:p>
            <a:pPr marL="267881" lvl="2" indent="0">
              <a:buNone/>
            </a:pPr>
            <a:r>
              <a:rPr lang="en-GB" sz="1400" dirty="0" err="1">
                <a:solidFill>
                  <a:srgbClr val="AB0D92"/>
                </a:solidFill>
                <a:latin typeface="Courier New"/>
              </a:rPr>
              <a:t>const</a:t>
            </a:r>
            <a:r>
              <a:rPr lang="en-GB" sz="1400" dirty="0">
                <a:solidFill>
                  <a:srgbClr val="AB0D92"/>
                </a:solidFill>
                <a:latin typeface="Courier New"/>
              </a:rPr>
              <a:t> double </a:t>
            </a:r>
            <a:r>
              <a:rPr lang="en-GB" sz="1400" dirty="0" err="1">
                <a:solidFill>
                  <a:srgbClr val="000000"/>
                </a:solidFill>
                <a:latin typeface="Courier New"/>
              </a:rPr>
              <a:t>two_cos_wc</a:t>
            </a:r>
            <a:r>
              <a:rPr lang="en-GB" sz="1400" dirty="0">
                <a:solidFill>
                  <a:srgbClr val="000000"/>
                </a:solidFill>
                <a:latin typeface="Courier New"/>
              </a:rPr>
              <a:t> = -</a:t>
            </a:r>
            <a:r>
              <a:rPr lang="en-GB" sz="1400" dirty="0">
                <a:solidFill>
                  <a:srgbClr val="1C00D0"/>
                </a:solidFill>
                <a:latin typeface="Courier New"/>
              </a:rPr>
              <a:t>2.0</a:t>
            </a:r>
            <a:r>
              <a:rPr lang="en-GB" sz="1400" dirty="0">
                <a:solidFill>
                  <a:srgbClr val="000000"/>
                </a:solidFill>
                <a:latin typeface="Courier New"/>
              </a:rPr>
              <a:t>*</a:t>
            </a:r>
            <a:r>
              <a:rPr lang="en-GB" sz="1400" dirty="0">
                <a:solidFill>
                  <a:srgbClr val="2E0D6E"/>
                </a:solidFill>
                <a:latin typeface="Courier New"/>
              </a:rPr>
              <a:t>cos</a:t>
            </a:r>
            <a:r>
              <a:rPr lang="en-GB" sz="1400" dirty="0">
                <a:solidFill>
                  <a:srgbClr val="000000"/>
                </a:solidFill>
                <a:latin typeface="Courier New"/>
              </a:rPr>
              <a:t>(</a:t>
            </a:r>
            <a:r>
              <a:rPr lang="en-GB" sz="1400" dirty="0" err="1">
                <a:solidFill>
                  <a:srgbClr val="000000"/>
                </a:solidFill>
                <a:latin typeface="Courier New"/>
              </a:rPr>
              <a:t>discreteFrequency</a:t>
            </a:r>
            <a:r>
              <a:rPr lang="en-GB" sz="1400" dirty="0">
                <a:solidFill>
                  <a:srgbClr val="000000"/>
                </a:solidFill>
                <a:latin typeface="Courier New"/>
              </a:rPr>
              <a:t>);</a:t>
            </a:r>
          </a:p>
          <a:p>
            <a:pPr marL="267881" lvl="2" indent="0">
              <a:buNone/>
            </a:pPr>
            <a:r>
              <a:rPr lang="en-GB" sz="1400" dirty="0" err="1">
                <a:solidFill>
                  <a:srgbClr val="AB0D92"/>
                </a:solidFill>
                <a:latin typeface="Courier New"/>
              </a:rPr>
              <a:t>const</a:t>
            </a:r>
            <a:r>
              <a:rPr lang="en-GB" sz="1400" dirty="0">
                <a:solidFill>
                  <a:srgbClr val="AB0D92"/>
                </a:solidFill>
                <a:latin typeface="Courier New"/>
              </a:rPr>
              <a:t> double </a:t>
            </a:r>
            <a:r>
              <a:rPr lang="en-GB" sz="1400" dirty="0" err="1">
                <a:solidFill>
                  <a:srgbClr val="000000"/>
                </a:solidFill>
                <a:latin typeface="Courier New"/>
              </a:rPr>
              <a:t>tan_half_bw</a:t>
            </a:r>
            <a:r>
              <a:rPr lang="en-GB" sz="1400" dirty="0">
                <a:solidFill>
                  <a:srgbClr val="000000"/>
                </a:solidFill>
                <a:latin typeface="Courier New"/>
              </a:rPr>
              <a:t> = </a:t>
            </a:r>
            <a:r>
              <a:rPr lang="en-GB" sz="1400" dirty="0">
                <a:solidFill>
                  <a:srgbClr val="2E0D6E"/>
                </a:solidFill>
                <a:latin typeface="Courier New"/>
              </a:rPr>
              <a:t>tan</a:t>
            </a:r>
            <a:r>
              <a:rPr lang="en-GB" sz="1400" dirty="0">
                <a:solidFill>
                  <a:srgbClr val="000000"/>
                </a:solidFill>
                <a:latin typeface="Courier New"/>
              </a:rPr>
              <a:t>(bandwidth / </a:t>
            </a:r>
            <a:r>
              <a:rPr lang="en-GB" sz="1400" dirty="0">
                <a:solidFill>
                  <a:srgbClr val="1C00D0"/>
                </a:solidFill>
                <a:latin typeface="Courier New"/>
              </a:rPr>
              <a:t>2.0</a:t>
            </a:r>
            <a:r>
              <a:rPr lang="en-GB" sz="1400" dirty="0">
                <a:solidFill>
                  <a:srgbClr val="000000"/>
                </a:solidFill>
                <a:latin typeface="Courier New"/>
              </a:rPr>
              <a:t>);</a:t>
            </a:r>
          </a:p>
          <a:p>
            <a:pPr marL="267881" lvl="2" indent="0">
              <a:buNone/>
            </a:pPr>
            <a:r>
              <a:rPr lang="en-GB" sz="1400" dirty="0" err="1">
                <a:solidFill>
                  <a:srgbClr val="AB0D92"/>
                </a:solidFill>
                <a:latin typeface="Courier New"/>
              </a:rPr>
              <a:t>const</a:t>
            </a:r>
            <a:r>
              <a:rPr lang="en-GB" sz="1400" dirty="0">
                <a:solidFill>
                  <a:srgbClr val="AB0D92"/>
                </a:solidFill>
                <a:latin typeface="Courier New"/>
              </a:rPr>
              <a:t> double </a:t>
            </a:r>
            <a:r>
              <a:rPr lang="en-GB" sz="1400" dirty="0" err="1">
                <a:solidFill>
                  <a:srgbClr val="000000"/>
                </a:solidFill>
                <a:latin typeface="Courier New"/>
              </a:rPr>
              <a:t>g_tan_half_bw</a:t>
            </a:r>
            <a:r>
              <a:rPr lang="en-GB" sz="1400" dirty="0">
                <a:solidFill>
                  <a:srgbClr val="000000"/>
                </a:solidFill>
                <a:latin typeface="Courier New"/>
              </a:rPr>
              <a:t> = </a:t>
            </a:r>
            <a:r>
              <a:rPr lang="en-GB" sz="1400" dirty="0" err="1">
                <a:solidFill>
                  <a:srgbClr val="000000"/>
                </a:solidFill>
                <a:latin typeface="Courier New"/>
              </a:rPr>
              <a:t>gainFactor</a:t>
            </a:r>
            <a:r>
              <a:rPr lang="en-GB" sz="1400" dirty="0">
                <a:solidFill>
                  <a:srgbClr val="000000"/>
                </a:solidFill>
                <a:latin typeface="Courier New"/>
              </a:rPr>
              <a:t> * </a:t>
            </a:r>
            <a:r>
              <a:rPr lang="en-GB" sz="1400" dirty="0" err="1">
                <a:solidFill>
                  <a:srgbClr val="000000"/>
                </a:solidFill>
                <a:latin typeface="Courier New"/>
              </a:rPr>
              <a:t>tan_half_bw</a:t>
            </a:r>
            <a:r>
              <a:rPr lang="en-GB" sz="1400" dirty="0">
                <a:solidFill>
                  <a:srgbClr val="000000"/>
                </a:solidFill>
                <a:latin typeface="Courier New"/>
              </a:rPr>
              <a:t>;</a:t>
            </a:r>
          </a:p>
          <a:p>
            <a:pPr marL="267881" lvl="2" indent="0">
              <a:buNone/>
            </a:pPr>
            <a:r>
              <a:rPr lang="en-GB" sz="1400" dirty="0">
                <a:solidFill>
                  <a:srgbClr val="007400"/>
                </a:solidFill>
                <a:latin typeface="Courier New"/>
              </a:rPr>
              <a:t>/* </a:t>
            </a:r>
            <a:r>
              <a:rPr lang="en-GB" sz="1400" dirty="0" err="1">
                <a:solidFill>
                  <a:srgbClr val="007400"/>
                </a:solidFill>
                <a:latin typeface="Courier New"/>
              </a:rPr>
              <a:t>setCoefficients</a:t>
            </a:r>
            <a:r>
              <a:rPr lang="en-GB" sz="1400" dirty="0">
                <a:solidFill>
                  <a:srgbClr val="007400"/>
                </a:solidFill>
                <a:latin typeface="Courier New"/>
              </a:rPr>
              <a:t>() takes arguments: b0, b1, b2, a0, a1, a2</a:t>
            </a:r>
          </a:p>
          <a:p>
            <a:pPr marL="267881" lvl="2" indent="0">
              <a:buNone/>
            </a:pPr>
            <a:r>
              <a:rPr lang="en-GB" sz="1400" dirty="0">
                <a:solidFill>
                  <a:srgbClr val="007400"/>
                </a:solidFill>
                <a:latin typeface="Courier New"/>
              </a:rPr>
              <a:t>Normalises filter according to a0 to allow standard time-domain implementations */</a:t>
            </a:r>
          </a:p>
          <a:p>
            <a:pPr marL="267881" lvl="2" indent="0">
              <a:buNone/>
            </a:pPr>
            <a:r>
              <a:rPr lang="en-GB" sz="1400" dirty="0" err="1">
                <a:solidFill>
                  <a:srgbClr val="26474B"/>
                </a:solidFill>
                <a:latin typeface="Courier New"/>
              </a:rPr>
              <a:t>setCoefficients</a:t>
            </a:r>
            <a:r>
              <a:rPr lang="en-GB" sz="1400" dirty="0">
                <a:solidFill>
                  <a:srgbClr val="26474B"/>
                </a:solidFill>
                <a:latin typeface="Courier New"/>
              </a:rPr>
              <a:t> </a:t>
            </a:r>
            <a:r>
              <a:rPr lang="en-GB" sz="1400" dirty="0">
                <a:solidFill>
                  <a:srgbClr val="000000"/>
                </a:solidFill>
                <a:latin typeface="Courier New"/>
              </a:rPr>
              <a:t>(</a:t>
            </a:r>
            <a:r>
              <a:rPr lang="en-GB" sz="1400" dirty="0">
                <a:solidFill>
                  <a:srgbClr val="1C00D0"/>
                </a:solidFill>
                <a:latin typeface="Courier New"/>
              </a:rPr>
              <a:t>1</a:t>
            </a:r>
            <a:r>
              <a:rPr lang="en-GB" sz="1400" dirty="0">
                <a:solidFill>
                  <a:srgbClr val="000000"/>
                </a:solidFill>
                <a:latin typeface="Courier New"/>
              </a:rPr>
              <a:t>+ </a:t>
            </a:r>
            <a:r>
              <a:rPr lang="en-GB" sz="1400" dirty="0" err="1">
                <a:solidFill>
                  <a:srgbClr val="000000"/>
                </a:solidFill>
                <a:latin typeface="Courier New"/>
              </a:rPr>
              <a:t>g_tan_half_bw</a:t>
            </a:r>
            <a:r>
              <a:rPr lang="en-GB" sz="1400" dirty="0">
                <a:solidFill>
                  <a:srgbClr val="000000"/>
                </a:solidFill>
                <a:latin typeface="Courier New"/>
              </a:rPr>
              <a:t>, </a:t>
            </a:r>
            <a:r>
              <a:rPr lang="en-GB" sz="1400" dirty="0" err="1">
                <a:solidFill>
                  <a:srgbClr val="000000"/>
                </a:solidFill>
                <a:latin typeface="Courier New"/>
              </a:rPr>
              <a:t>two_cos_wc</a:t>
            </a:r>
            <a:r>
              <a:rPr lang="en-GB" sz="1400" dirty="0">
                <a:solidFill>
                  <a:srgbClr val="000000"/>
                </a:solidFill>
                <a:latin typeface="Courier New"/>
              </a:rPr>
              <a:t>, 1- </a:t>
            </a:r>
            <a:r>
              <a:rPr lang="en-GB" sz="1400" dirty="0" err="1">
                <a:solidFill>
                  <a:srgbClr val="000000"/>
                </a:solidFill>
                <a:latin typeface="Courier New"/>
              </a:rPr>
              <a:t>g_tan_half_bw</a:t>
            </a:r>
            <a:r>
              <a:rPr lang="en-GB" sz="1400" dirty="0">
                <a:solidFill>
                  <a:srgbClr val="000000"/>
                </a:solidFill>
                <a:latin typeface="Courier New"/>
              </a:rPr>
              <a:t>,</a:t>
            </a:r>
            <a:endParaRPr lang="en-GB" sz="1400" dirty="0">
              <a:solidFill>
                <a:srgbClr val="007400"/>
              </a:solidFill>
              <a:latin typeface="Courier New"/>
            </a:endParaRPr>
          </a:p>
          <a:p>
            <a:pPr marL="267881" lvl="2" indent="0">
              <a:buNone/>
            </a:pPr>
            <a:r>
              <a:rPr lang="en-GB" sz="1400" dirty="0">
                <a:solidFill>
                  <a:srgbClr val="1C00D0"/>
                </a:solidFill>
                <a:latin typeface="Courier New"/>
              </a:rPr>
              <a:t>	           1</a:t>
            </a:r>
            <a:r>
              <a:rPr lang="en-GB" sz="1400" dirty="0">
                <a:solidFill>
                  <a:srgbClr val="000000"/>
                </a:solidFill>
                <a:latin typeface="Courier New"/>
              </a:rPr>
              <a:t>+ </a:t>
            </a:r>
            <a:r>
              <a:rPr lang="en-GB" sz="1400" dirty="0" err="1">
                <a:solidFill>
                  <a:srgbClr val="000000"/>
                </a:solidFill>
                <a:latin typeface="Courier New"/>
              </a:rPr>
              <a:t>tan_half_bw</a:t>
            </a:r>
            <a:r>
              <a:rPr lang="en-GB" sz="1400" dirty="0">
                <a:solidFill>
                  <a:srgbClr val="000000"/>
                </a:solidFill>
                <a:latin typeface="Courier New"/>
              </a:rPr>
              <a:t>, </a:t>
            </a:r>
            <a:r>
              <a:rPr lang="en-GB" sz="1400" dirty="0" err="1">
                <a:solidFill>
                  <a:srgbClr val="000000"/>
                </a:solidFill>
                <a:latin typeface="Courier New"/>
              </a:rPr>
              <a:t>two_cos_wc</a:t>
            </a:r>
            <a:r>
              <a:rPr lang="en-GB" sz="1400" dirty="0">
                <a:solidFill>
                  <a:srgbClr val="000000"/>
                </a:solidFill>
                <a:latin typeface="Courier New"/>
              </a:rPr>
              <a:t>, </a:t>
            </a:r>
            <a:r>
              <a:rPr lang="en-GB" sz="1400" dirty="0">
                <a:solidFill>
                  <a:srgbClr val="1C00D0"/>
                </a:solidFill>
                <a:latin typeface="Courier New"/>
              </a:rPr>
              <a:t>1</a:t>
            </a:r>
            <a:r>
              <a:rPr lang="en-GB" sz="1400" dirty="0">
                <a:solidFill>
                  <a:srgbClr val="000000"/>
                </a:solidFill>
                <a:latin typeface="Courier New"/>
              </a:rPr>
              <a:t>- </a:t>
            </a:r>
            <a:r>
              <a:rPr lang="en-GB" sz="1400" dirty="0" err="1">
                <a:solidFill>
                  <a:srgbClr val="000000"/>
                </a:solidFill>
                <a:latin typeface="Courier New"/>
              </a:rPr>
              <a:t>tan_half_bw</a:t>
            </a:r>
            <a:r>
              <a:rPr lang="en-GB" sz="1400" dirty="0">
                <a:solidFill>
                  <a:srgbClr val="000000"/>
                </a:solidFill>
                <a:latin typeface="Courier New"/>
              </a:rPr>
              <a:t>);</a:t>
            </a:r>
            <a:endParaRPr lang="en-GB" sz="1000" dirty="0">
              <a:solidFill>
                <a:srgbClr val="000000"/>
              </a:solidFill>
              <a:latin typeface="Courier New"/>
            </a:endParaRPr>
          </a:p>
          <a:p>
            <a:pPr marL="0" indent="0">
              <a:buNone/>
            </a:pPr>
            <a:r>
              <a:rPr lang="en-GB" sz="1400" dirty="0">
                <a:solidFill>
                  <a:srgbClr val="000000"/>
                </a:solidFill>
                <a:latin typeface="Courier New"/>
              </a:rPr>
              <a:t>}</a:t>
            </a:r>
            <a:endParaRPr lang="en-GB" sz="1400" dirty="0"/>
          </a:p>
        </p:txBody>
      </p:sp>
      <p:sp>
        <p:nvSpPr>
          <p:cNvPr id="4" name="TextBox 3"/>
          <p:cNvSpPr txBox="1"/>
          <p:nvPr/>
        </p:nvSpPr>
        <p:spPr>
          <a:xfrm>
            <a:off x="179512" y="4581128"/>
            <a:ext cx="8964488" cy="2062103"/>
          </a:xfrm>
          <a:prstGeom prst="rect">
            <a:avLst/>
          </a:prstGeom>
          <a:noFill/>
        </p:spPr>
        <p:txBody>
          <a:bodyPr wrap="square" rtlCol="0">
            <a:spAutoFit/>
          </a:bodyPr>
          <a:lstStyle/>
          <a:p>
            <a:pPr indent="177800">
              <a:spcBef>
                <a:spcPts val="400"/>
              </a:spcBef>
              <a:spcAft>
                <a:spcPts val="400"/>
              </a:spcAft>
              <a:buFont typeface="Wingdings" pitchFamily="2" charset="2"/>
              <a:buChar char="§"/>
            </a:pPr>
            <a:r>
              <a:rPr lang="en-GB" dirty="0"/>
              <a:t>based on </a:t>
            </a:r>
            <a:r>
              <a:rPr lang="en-GB" dirty="0" err="1"/>
              <a:t>Juce</a:t>
            </a:r>
            <a:r>
              <a:rPr lang="en-GB" dirty="0"/>
              <a:t> </a:t>
            </a:r>
            <a:r>
              <a:rPr lang="en-GB" dirty="0" err="1"/>
              <a:t>IIRFilter</a:t>
            </a:r>
            <a:r>
              <a:rPr lang="en-GB" dirty="0"/>
              <a:t> class, which implements generic 2 pole, 2 zero IIR filter.</a:t>
            </a:r>
          </a:p>
          <a:p>
            <a:pPr indent="177800">
              <a:spcBef>
                <a:spcPts val="400"/>
              </a:spcBef>
              <a:spcAft>
                <a:spcPts val="400"/>
              </a:spcAft>
              <a:buFont typeface="Wingdings" pitchFamily="2" charset="2"/>
              <a:buChar char="§"/>
            </a:pPr>
            <a:r>
              <a:rPr lang="en-GB" dirty="0" err="1"/>
              <a:t>ParametricEQFilter</a:t>
            </a:r>
            <a:r>
              <a:rPr lang="en-GB" dirty="0"/>
              <a:t> object is subclass of </a:t>
            </a:r>
            <a:r>
              <a:rPr lang="en-GB" dirty="0" err="1"/>
              <a:t>IIRFilter</a:t>
            </a:r>
            <a:r>
              <a:rPr lang="en-GB" dirty="0"/>
              <a:t> which implements coefficients for parametric equalizer. </a:t>
            </a:r>
          </a:p>
          <a:p>
            <a:pPr indent="177800">
              <a:spcBef>
                <a:spcPts val="400"/>
              </a:spcBef>
              <a:spcAft>
                <a:spcPts val="400"/>
              </a:spcAft>
              <a:buFont typeface="Wingdings" pitchFamily="2" charset="2"/>
              <a:buChar char="§"/>
            </a:pPr>
            <a:r>
              <a:rPr lang="en-GB" dirty="0" err="1"/>
              <a:t>setCoefficients</a:t>
            </a:r>
            <a:r>
              <a:rPr lang="en-GB" dirty="0"/>
              <a:t>() saves values of 6 coefficients so they can later be used to calculate output samples. </a:t>
            </a:r>
          </a:p>
          <a:p>
            <a:pPr indent="177800">
              <a:spcBef>
                <a:spcPts val="400"/>
              </a:spcBef>
              <a:spcAft>
                <a:spcPts val="400"/>
              </a:spcAft>
              <a:buFont typeface="Wingdings" pitchFamily="2" charset="2"/>
              <a:buChar char="§"/>
            </a:pPr>
            <a:r>
              <a:rPr lang="en-GB" dirty="0" err="1"/>
              <a:t>jmin</a:t>
            </a:r>
            <a:r>
              <a:rPr lang="en-GB" dirty="0"/>
              <a:t>() is simple macro provided by </a:t>
            </a:r>
            <a:r>
              <a:rPr lang="en-GB" dirty="0" err="1"/>
              <a:t>Juce</a:t>
            </a:r>
            <a:r>
              <a:rPr lang="en-GB" dirty="0"/>
              <a:t> to return minimum of 2 numbers.</a:t>
            </a:r>
          </a:p>
        </p:txBody>
      </p:sp>
    </p:spTree>
    <p:extLst>
      <p:ext uri="{BB962C8B-B14F-4D97-AF65-F5344CB8AC3E}">
        <p14:creationId xmlns:p14="http://schemas.microsoft.com/office/powerpoint/2010/main" val="77850281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Applying parametric EQ</a:t>
            </a:r>
          </a:p>
        </p:txBody>
      </p:sp>
      <p:sp>
        <p:nvSpPr>
          <p:cNvPr id="3" name="Content Placeholder 2"/>
          <p:cNvSpPr>
            <a:spLocks noGrp="1"/>
          </p:cNvSpPr>
          <p:nvPr>
            <p:ph idx="1"/>
          </p:nvPr>
        </p:nvSpPr>
        <p:spPr>
          <a:xfrm>
            <a:off x="0" y="794742"/>
            <a:ext cx="9143999" cy="6009680"/>
          </a:xfrm>
        </p:spPr>
        <p:txBody>
          <a:bodyPr/>
          <a:lstStyle/>
          <a:p>
            <a:pPr marL="142870" indent="0">
              <a:buNone/>
            </a:pPr>
            <a:r>
              <a:rPr lang="en-GB" sz="1800" dirty="0" err="1">
                <a:solidFill>
                  <a:srgbClr val="AB0D92"/>
                </a:solidFill>
                <a:latin typeface="Courier New"/>
              </a:rPr>
              <a:t>int</a:t>
            </a:r>
            <a:r>
              <a:rPr lang="en-GB" sz="1800" dirty="0">
                <a:solidFill>
                  <a:srgbClr val="AB0D92"/>
                </a:solidFill>
                <a:latin typeface="Courier New"/>
              </a:rPr>
              <a:t> </a:t>
            </a:r>
            <a:r>
              <a:rPr lang="en-GB" sz="1800" dirty="0" err="1">
                <a:solidFill>
                  <a:srgbClr val="000000"/>
                </a:solidFill>
                <a:latin typeface="Courier New"/>
              </a:rPr>
              <a:t>numSamples</a:t>
            </a:r>
            <a:r>
              <a:rPr lang="en-GB" sz="1800" dirty="0">
                <a:solidFill>
                  <a:srgbClr val="000000"/>
                </a:solidFill>
                <a:latin typeface="Courier New"/>
              </a:rPr>
              <a:t>; </a:t>
            </a:r>
            <a:r>
              <a:rPr lang="en-GB" sz="1800" dirty="0">
                <a:solidFill>
                  <a:srgbClr val="007400"/>
                </a:solidFill>
                <a:latin typeface="Courier New"/>
              </a:rPr>
              <a:t>//How many audio samples to process</a:t>
            </a:r>
          </a:p>
          <a:p>
            <a:pPr marL="142870" indent="0">
              <a:buNone/>
            </a:pPr>
            <a:r>
              <a:rPr lang="en-GB" sz="1800" dirty="0">
                <a:solidFill>
                  <a:srgbClr val="AB0D92"/>
                </a:solidFill>
                <a:latin typeface="Courier New"/>
              </a:rPr>
              <a:t>float </a:t>
            </a:r>
            <a:r>
              <a:rPr lang="en-GB" sz="1800" dirty="0">
                <a:solidFill>
                  <a:srgbClr val="000000"/>
                </a:solidFill>
                <a:latin typeface="Courier New"/>
              </a:rPr>
              <a:t>*</a:t>
            </a:r>
            <a:r>
              <a:rPr lang="en-GB" sz="1800" dirty="0" err="1">
                <a:solidFill>
                  <a:srgbClr val="000000"/>
                </a:solidFill>
                <a:latin typeface="Courier New"/>
              </a:rPr>
              <a:t>channelData</a:t>
            </a:r>
            <a:r>
              <a:rPr lang="en-GB" sz="1800" dirty="0">
                <a:solidFill>
                  <a:srgbClr val="000000"/>
                </a:solidFill>
                <a:latin typeface="Courier New"/>
              </a:rPr>
              <a:t>; </a:t>
            </a:r>
            <a:r>
              <a:rPr lang="en-GB" sz="1800" dirty="0">
                <a:solidFill>
                  <a:srgbClr val="007400"/>
                </a:solidFill>
                <a:latin typeface="Courier New"/>
              </a:rPr>
              <a:t>//Array of audio samples, length </a:t>
            </a:r>
            <a:r>
              <a:rPr lang="en-GB" sz="1800" dirty="0" err="1">
                <a:solidFill>
                  <a:srgbClr val="007400"/>
                </a:solidFill>
                <a:latin typeface="Courier New"/>
              </a:rPr>
              <a:t>numSamples</a:t>
            </a:r>
            <a:endParaRPr lang="en-GB" sz="1800" dirty="0">
              <a:solidFill>
                <a:srgbClr val="007400"/>
              </a:solidFill>
              <a:latin typeface="Courier New"/>
            </a:endParaRPr>
          </a:p>
          <a:p>
            <a:pPr marL="142870" indent="0">
              <a:buNone/>
            </a:pPr>
            <a:r>
              <a:rPr lang="en-GB" sz="1800" dirty="0">
                <a:solidFill>
                  <a:srgbClr val="AB0D92"/>
                </a:solidFill>
                <a:latin typeface="Courier New"/>
              </a:rPr>
              <a:t>float </a:t>
            </a:r>
            <a:r>
              <a:rPr lang="en-GB" sz="1800" dirty="0">
                <a:solidFill>
                  <a:srgbClr val="000000"/>
                </a:solidFill>
                <a:latin typeface="Courier New"/>
              </a:rPr>
              <a:t>coefficients[</a:t>
            </a:r>
            <a:r>
              <a:rPr lang="en-GB" sz="1800" dirty="0">
                <a:solidFill>
                  <a:srgbClr val="1C00D0"/>
                </a:solidFill>
                <a:latin typeface="Courier New"/>
              </a:rPr>
              <a:t>6</a:t>
            </a:r>
            <a:r>
              <a:rPr lang="en-GB" sz="1800" dirty="0">
                <a:solidFill>
                  <a:srgbClr val="000000"/>
                </a:solidFill>
                <a:latin typeface="Courier New"/>
              </a:rPr>
              <a:t>];</a:t>
            </a:r>
            <a:r>
              <a:rPr lang="en-GB" sz="1800" dirty="0">
                <a:solidFill>
                  <a:srgbClr val="007400"/>
                </a:solidFill>
                <a:latin typeface="Courier New"/>
              </a:rPr>
              <a:t>//Previously calculated filter coefficients</a:t>
            </a:r>
          </a:p>
          <a:p>
            <a:pPr marL="142870" indent="0">
              <a:buNone/>
            </a:pPr>
            <a:r>
              <a:rPr lang="en-GB" sz="1800" dirty="0">
                <a:solidFill>
                  <a:srgbClr val="AB0D92"/>
                </a:solidFill>
                <a:latin typeface="Courier New"/>
              </a:rPr>
              <a:t>float </a:t>
            </a:r>
            <a:r>
              <a:rPr lang="en-GB" sz="1800" dirty="0">
                <a:solidFill>
                  <a:srgbClr val="000000"/>
                </a:solidFill>
                <a:latin typeface="Courier New"/>
              </a:rPr>
              <a:t>x1, x2, y1, y2; </a:t>
            </a:r>
            <a:r>
              <a:rPr lang="en-GB" sz="1800" dirty="0">
                <a:solidFill>
                  <a:srgbClr val="007400"/>
                </a:solidFill>
                <a:latin typeface="Courier New"/>
              </a:rPr>
              <a:t>//Previous values of input and output</a:t>
            </a:r>
          </a:p>
          <a:p>
            <a:pPr marL="142870" indent="0">
              <a:buNone/>
            </a:pPr>
            <a:r>
              <a:rPr lang="en-GB" sz="1800" dirty="0">
                <a:solidFill>
                  <a:srgbClr val="AB0D92"/>
                </a:solidFill>
                <a:latin typeface="Courier New"/>
              </a:rPr>
              <a:t>for </a:t>
            </a:r>
            <a:r>
              <a:rPr lang="en-GB" sz="1800" dirty="0">
                <a:solidFill>
                  <a:srgbClr val="000000"/>
                </a:solidFill>
                <a:latin typeface="Courier New"/>
              </a:rPr>
              <a:t>(</a:t>
            </a:r>
            <a:r>
              <a:rPr lang="en-GB" sz="1800" dirty="0" err="1">
                <a:solidFill>
                  <a:srgbClr val="AB0D92"/>
                </a:solidFill>
                <a:latin typeface="Courier New"/>
              </a:rPr>
              <a:t>int</a:t>
            </a:r>
            <a:r>
              <a:rPr lang="en-GB" sz="1800" dirty="0">
                <a:solidFill>
                  <a:srgbClr val="AB0D92"/>
                </a:solidFill>
                <a:latin typeface="Courier New"/>
              </a:rPr>
              <a:t> </a:t>
            </a:r>
            <a:r>
              <a:rPr lang="en-GB" sz="1800" dirty="0" err="1">
                <a:solidFill>
                  <a:srgbClr val="000000"/>
                </a:solidFill>
                <a:latin typeface="Courier New"/>
              </a:rPr>
              <a:t>i</a:t>
            </a:r>
            <a:r>
              <a:rPr lang="en-GB" sz="1800" dirty="0">
                <a:solidFill>
                  <a:srgbClr val="000000"/>
                </a:solidFill>
                <a:latin typeface="Courier New"/>
              </a:rPr>
              <a:t> = </a:t>
            </a:r>
            <a:r>
              <a:rPr lang="en-GB" sz="1800" dirty="0">
                <a:solidFill>
                  <a:srgbClr val="1C00D0"/>
                </a:solidFill>
                <a:latin typeface="Courier New"/>
              </a:rPr>
              <a:t>0</a:t>
            </a:r>
            <a:r>
              <a:rPr lang="en-GB" sz="1800" dirty="0">
                <a:solidFill>
                  <a:srgbClr val="000000"/>
                </a:solidFill>
                <a:latin typeface="Courier New"/>
              </a:rPr>
              <a:t>; </a:t>
            </a:r>
            <a:r>
              <a:rPr lang="en-GB" sz="1800" dirty="0" err="1">
                <a:solidFill>
                  <a:srgbClr val="000000"/>
                </a:solidFill>
                <a:latin typeface="Courier New"/>
              </a:rPr>
              <a:t>i</a:t>
            </a:r>
            <a:r>
              <a:rPr lang="en-GB" sz="1800" dirty="0">
                <a:solidFill>
                  <a:srgbClr val="000000"/>
                </a:solidFill>
                <a:latin typeface="Courier New"/>
              </a:rPr>
              <a:t> &lt; </a:t>
            </a:r>
            <a:r>
              <a:rPr lang="en-GB" sz="1800" dirty="0" err="1">
                <a:solidFill>
                  <a:srgbClr val="000000"/>
                </a:solidFill>
                <a:latin typeface="Courier New"/>
              </a:rPr>
              <a:t>numSamples</a:t>
            </a:r>
            <a:r>
              <a:rPr lang="en-GB" sz="1800" dirty="0">
                <a:solidFill>
                  <a:srgbClr val="000000"/>
                </a:solidFill>
                <a:latin typeface="Courier New"/>
              </a:rPr>
              <a:t>; ++</a:t>
            </a:r>
            <a:r>
              <a:rPr lang="en-GB" sz="1800" dirty="0" err="1">
                <a:solidFill>
                  <a:srgbClr val="000000"/>
                </a:solidFill>
                <a:latin typeface="Courier New"/>
              </a:rPr>
              <a:t>i</a:t>
            </a:r>
            <a:r>
              <a:rPr lang="en-GB" sz="1800" dirty="0">
                <a:solidFill>
                  <a:srgbClr val="000000"/>
                </a:solidFill>
                <a:latin typeface="Courier New"/>
              </a:rPr>
              <a:t>)</a:t>
            </a:r>
          </a:p>
          <a:p>
            <a:pPr marL="142870" indent="0">
              <a:buNone/>
            </a:pPr>
            <a:r>
              <a:rPr lang="en-GB" sz="1800" dirty="0">
                <a:solidFill>
                  <a:srgbClr val="000000"/>
                </a:solidFill>
                <a:latin typeface="Courier New"/>
              </a:rPr>
              <a:t>{</a:t>
            </a:r>
          </a:p>
          <a:p>
            <a:pPr marL="500045" lvl="1" indent="0">
              <a:buNone/>
            </a:pPr>
            <a:r>
              <a:rPr lang="en-GB" sz="1800" dirty="0" err="1">
                <a:solidFill>
                  <a:srgbClr val="AB0D92"/>
                </a:solidFill>
                <a:latin typeface="Courier New"/>
              </a:rPr>
              <a:t>const</a:t>
            </a:r>
            <a:r>
              <a:rPr lang="en-GB" sz="1800" dirty="0">
                <a:solidFill>
                  <a:srgbClr val="AB0D92"/>
                </a:solidFill>
                <a:latin typeface="Courier New"/>
              </a:rPr>
              <a:t> float </a:t>
            </a:r>
            <a:r>
              <a:rPr lang="en-GB" sz="1800" dirty="0">
                <a:solidFill>
                  <a:srgbClr val="000000"/>
                </a:solidFill>
                <a:latin typeface="Courier New"/>
              </a:rPr>
              <a:t>in = </a:t>
            </a:r>
            <a:r>
              <a:rPr lang="en-GB" sz="1800" dirty="0" err="1">
                <a:solidFill>
                  <a:srgbClr val="000000"/>
                </a:solidFill>
                <a:latin typeface="Courier New"/>
              </a:rPr>
              <a:t>channelData</a:t>
            </a:r>
            <a:r>
              <a:rPr lang="en-GB" sz="1800" dirty="0">
                <a:solidFill>
                  <a:srgbClr val="000000"/>
                </a:solidFill>
                <a:latin typeface="Courier New"/>
              </a:rPr>
              <a:t>[</a:t>
            </a:r>
            <a:r>
              <a:rPr lang="en-GB" sz="1800" dirty="0" err="1">
                <a:solidFill>
                  <a:srgbClr val="000000"/>
                </a:solidFill>
                <a:latin typeface="Courier New"/>
              </a:rPr>
              <a:t>i</a:t>
            </a:r>
            <a:r>
              <a:rPr lang="en-GB" sz="1800" dirty="0">
                <a:solidFill>
                  <a:srgbClr val="000000"/>
                </a:solidFill>
                <a:latin typeface="Courier New"/>
              </a:rPr>
              <a:t>];</a:t>
            </a:r>
          </a:p>
          <a:p>
            <a:pPr marL="500045" lvl="1" indent="0">
              <a:buNone/>
            </a:pPr>
            <a:r>
              <a:rPr lang="en-GB" sz="1800" dirty="0">
                <a:solidFill>
                  <a:srgbClr val="AB0D92"/>
                </a:solidFill>
                <a:latin typeface="Courier New"/>
              </a:rPr>
              <a:t>float </a:t>
            </a:r>
            <a:r>
              <a:rPr lang="en-GB" sz="1800" dirty="0">
                <a:solidFill>
                  <a:srgbClr val="000000"/>
                </a:solidFill>
                <a:latin typeface="Courier New"/>
              </a:rPr>
              <a:t>out = coefficients[</a:t>
            </a:r>
            <a:r>
              <a:rPr lang="en-GB" sz="1800" dirty="0">
                <a:solidFill>
                  <a:srgbClr val="1C00D0"/>
                </a:solidFill>
                <a:latin typeface="Courier New"/>
              </a:rPr>
              <a:t>0</a:t>
            </a:r>
            <a:r>
              <a:rPr lang="en-GB" sz="1800" dirty="0">
                <a:solidFill>
                  <a:srgbClr val="000000"/>
                </a:solidFill>
                <a:latin typeface="Courier New"/>
              </a:rPr>
              <a:t>] * in </a:t>
            </a:r>
            <a:r>
              <a:rPr lang="en-GB" sz="1800" dirty="0">
                <a:solidFill>
                  <a:srgbClr val="007400"/>
                </a:solidFill>
                <a:latin typeface="Courier New"/>
              </a:rPr>
              <a:t>/* b0 */</a:t>
            </a:r>
          </a:p>
          <a:p>
            <a:pPr marL="500045" lvl="1" indent="0">
              <a:buNone/>
            </a:pPr>
            <a:r>
              <a:rPr lang="en-GB" sz="1800" dirty="0">
                <a:solidFill>
                  <a:srgbClr val="000000"/>
                </a:solidFill>
                <a:latin typeface="Courier New"/>
              </a:rPr>
              <a:t>	+ coefficients[</a:t>
            </a:r>
            <a:r>
              <a:rPr lang="en-GB" sz="1800" dirty="0">
                <a:solidFill>
                  <a:srgbClr val="1C00D0"/>
                </a:solidFill>
                <a:latin typeface="Courier New"/>
              </a:rPr>
              <a:t>1</a:t>
            </a:r>
            <a:r>
              <a:rPr lang="en-GB" sz="1800" dirty="0">
                <a:solidFill>
                  <a:srgbClr val="000000"/>
                </a:solidFill>
                <a:latin typeface="Courier New"/>
              </a:rPr>
              <a:t>] * x1 </a:t>
            </a:r>
            <a:r>
              <a:rPr lang="en-GB" sz="1800" dirty="0">
                <a:solidFill>
                  <a:srgbClr val="007400"/>
                </a:solidFill>
                <a:latin typeface="Courier New"/>
              </a:rPr>
              <a:t>/* b1 */</a:t>
            </a:r>
          </a:p>
          <a:p>
            <a:pPr marL="500045" lvl="1" indent="0">
              <a:buNone/>
            </a:pPr>
            <a:r>
              <a:rPr lang="en-GB" sz="1800" dirty="0">
                <a:solidFill>
                  <a:srgbClr val="000000"/>
                </a:solidFill>
                <a:latin typeface="Courier New"/>
              </a:rPr>
              <a:t>	+ coefficients[</a:t>
            </a:r>
            <a:r>
              <a:rPr lang="en-GB" sz="1800" dirty="0">
                <a:solidFill>
                  <a:srgbClr val="1C00D0"/>
                </a:solidFill>
                <a:latin typeface="Courier New"/>
              </a:rPr>
              <a:t>2</a:t>
            </a:r>
            <a:r>
              <a:rPr lang="en-GB" sz="1800" dirty="0">
                <a:solidFill>
                  <a:srgbClr val="000000"/>
                </a:solidFill>
                <a:latin typeface="Courier New"/>
              </a:rPr>
              <a:t>] * x2 </a:t>
            </a:r>
            <a:r>
              <a:rPr lang="en-GB" sz="1800" dirty="0">
                <a:solidFill>
                  <a:srgbClr val="007400"/>
                </a:solidFill>
                <a:latin typeface="Courier New"/>
              </a:rPr>
              <a:t>/* b2 */</a:t>
            </a:r>
          </a:p>
          <a:p>
            <a:pPr marL="500045" lvl="1" indent="0">
              <a:buNone/>
            </a:pPr>
            <a:r>
              <a:rPr lang="en-GB" sz="1800" dirty="0">
                <a:solidFill>
                  <a:srgbClr val="000000"/>
                </a:solidFill>
                <a:latin typeface="Courier New"/>
              </a:rPr>
              <a:t>	- coefficients[</a:t>
            </a:r>
            <a:r>
              <a:rPr lang="en-GB" sz="1800" dirty="0">
                <a:solidFill>
                  <a:srgbClr val="1C00D0"/>
                </a:solidFill>
                <a:latin typeface="Courier New"/>
              </a:rPr>
              <a:t>4</a:t>
            </a:r>
            <a:r>
              <a:rPr lang="en-GB" sz="1800" dirty="0">
                <a:solidFill>
                  <a:srgbClr val="000000"/>
                </a:solidFill>
                <a:latin typeface="Courier New"/>
              </a:rPr>
              <a:t>] * y1 </a:t>
            </a:r>
            <a:r>
              <a:rPr lang="en-GB" sz="1800" dirty="0">
                <a:solidFill>
                  <a:srgbClr val="007400"/>
                </a:solidFill>
                <a:latin typeface="Courier New"/>
              </a:rPr>
              <a:t>/* a1 */</a:t>
            </a:r>
          </a:p>
          <a:p>
            <a:pPr marL="500045" lvl="1" indent="0">
              <a:buNone/>
            </a:pPr>
            <a:r>
              <a:rPr lang="en-GB" sz="1800" dirty="0">
                <a:solidFill>
                  <a:srgbClr val="000000"/>
                </a:solidFill>
                <a:latin typeface="Courier New"/>
              </a:rPr>
              <a:t>	- coefficients[</a:t>
            </a:r>
            <a:r>
              <a:rPr lang="en-GB" sz="1800" dirty="0">
                <a:solidFill>
                  <a:srgbClr val="1C00D0"/>
                </a:solidFill>
                <a:latin typeface="Courier New"/>
              </a:rPr>
              <a:t>5</a:t>
            </a:r>
            <a:r>
              <a:rPr lang="en-GB" sz="1800" dirty="0">
                <a:solidFill>
                  <a:srgbClr val="000000"/>
                </a:solidFill>
                <a:latin typeface="Courier New"/>
              </a:rPr>
              <a:t>] * y2; </a:t>
            </a:r>
            <a:r>
              <a:rPr lang="en-GB" sz="1800" dirty="0">
                <a:solidFill>
                  <a:srgbClr val="007400"/>
                </a:solidFill>
                <a:latin typeface="Courier New"/>
              </a:rPr>
              <a:t>/* a2 */</a:t>
            </a:r>
          </a:p>
          <a:p>
            <a:pPr marL="500045" lvl="1" indent="0">
              <a:buNone/>
            </a:pPr>
            <a:r>
              <a:rPr lang="en-GB" sz="1800" dirty="0">
                <a:solidFill>
                  <a:srgbClr val="000000"/>
                </a:solidFill>
                <a:latin typeface="Courier New"/>
              </a:rPr>
              <a:t>x2 = x1;</a:t>
            </a:r>
          </a:p>
          <a:p>
            <a:pPr marL="500045" lvl="1" indent="0">
              <a:buNone/>
            </a:pPr>
            <a:r>
              <a:rPr lang="en-GB" sz="1800" dirty="0">
                <a:solidFill>
                  <a:srgbClr val="000000"/>
                </a:solidFill>
                <a:latin typeface="Courier New"/>
              </a:rPr>
              <a:t>x1 = in;</a:t>
            </a:r>
          </a:p>
          <a:p>
            <a:pPr marL="500045" lvl="1" indent="0">
              <a:buNone/>
            </a:pPr>
            <a:r>
              <a:rPr lang="en-GB" sz="1800" dirty="0">
                <a:solidFill>
                  <a:srgbClr val="000000"/>
                </a:solidFill>
                <a:latin typeface="Courier New"/>
              </a:rPr>
              <a:t>y2 = y1;</a:t>
            </a:r>
          </a:p>
          <a:p>
            <a:pPr marL="500045" lvl="1" indent="0">
              <a:buNone/>
            </a:pPr>
            <a:r>
              <a:rPr lang="en-GB" sz="1800" dirty="0">
                <a:solidFill>
                  <a:srgbClr val="000000"/>
                </a:solidFill>
                <a:latin typeface="Courier New"/>
              </a:rPr>
              <a:t>y1 = out;</a:t>
            </a:r>
          </a:p>
          <a:p>
            <a:pPr marL="500045" lvl="1" indent="0">
              <a:buNone/>
            </a:pPr>
            <a:r>
              <a:rPr lang="en-GB" sz="1800" dirty="0" err="1">
                <a:solidFill>
                  <a:srgbClr val="000000"/>
                </a:solidFill>
                <a:latin typeface="Courier New"/>
              </a:rPr>
              <a:t>channelData</a:t>
            </a:r>
            <a:r>
              <a:rPr lang="en-GB" sz="1800" dirty="0">
                <a:solidFill>
                  <a:srgbClr val="000000"/>
                </a:solidFill>
                <a:latin typeface="Courier New"/>
              </a:rPr>
              <a:t>[</a:t>
            </a:r>
            <a:r>
              <a:rPr lang="en-GB" sz="1800" dirty="0" err="1">
                <a:solidFill>
                  <a:srgbClr val="000000"/>
                </a:solidFill>
                <a:latin typeface="Courier New"/>
              </a:rPr>
              <a:t>i</a:t>
            </a:r>
            <a:r>
              <a:rPr lang="en-GB" sz="1800" dirty="0">
                <a:solidFill>
                  <a:srgbClr val="000000"/>
                </a:solidFill>
                <a:latin typeface="Courier New"/>
              </a:rPr>
              <a:t>] = out;</a:t>
            </a:r>
          </a:p>
          <a:p>
            <a:pPr marL="142870" indent="0">
              <a:buNone/>
            </a:pPr>
            <a:r>
              <a:rPr lang="en-GB" sz="1800" dirty="0">
                <a:solidFill>
                  <a:srgbClr val="000000"/>
                </a:solidFill>
                <a:latin typeface="Courier New"/>
              </a:rPr>
              <a:t>}</a:t>
            </a:r>
            <a:endParaRPr lang="en-GB" sz="1800" dirty="0"/>
          </a:p>
        </p:txBody>
      </p:sp>
    </p:spTree>
    <p:extLst>
      <p:ext uri="{BB962C8B-B14F-4D97-AF65-F5344CB8AC3E}">
        <p14:creationId xmlns:p14="http://schemas.microsoft.com/office/powerpoint/2010/main" val="46134427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p:txBody>
          <a:bodyPr/>
          <a:lstStyle/>
          <a:p>
            <a:r>
              <a:rPr lang="en-US"/>
              <a:t>Why parametric EQ? </a:t>
            </a:r>
          </a:p>
        </p:txBody>
      </p:sp>
      <p:sp>
        <p:nvSpPr>
          <p:cNvPr id="13315" name="Rectangle 2"/>
          <p:cNvSpPr>
            <a:spLocks noGrp="1" noChangeArrowheads="1"/>
          </p:cNvSpPr>
          <p:nvPr>
            <p:ph type="body" idx="1"/>
          </p:nvPr>
        </p:nvSpPr>
        <p:spPr/>
        <p:txBody>
          <a:bodyPr/>
          <a:lstStyle/>
          <a:p>
            <a:pPr marL="445704"/>
            <a:r>
              <a:rPr lang="en-US" dirty="0"/>
              <a:t>Apply </a:t>
            </a:r>
            <a:r>
              <a:rPr lang="en-US" dirty="0">
                <a:solidFill>
                  <a:srgbClr val="0000FF"/>
                </a:solidFill>
              </a:rPr>
              <a:t>cut</a:t>
            </a:r>
            <a:r>
              <a:rPr lang="en-US" dirty="0"/>
              <a:t> for</a:t>
            </a:r>
          </a:p>
          <a:p>
            <a:pPr marL="802578" lvl="1"/>
            <a:r>
              <a:rPr lang="en-US" dirty="0"/>
              <a:t>Feedback cancellation</a:t>
            </a:r>
          </a:p>
          <a:p>
            <a:pPr marL="1069045" lvl="2"/>
            <a:r>
              <a:rPr lang="en-US" dirty="0"/>
              <a:t>Put a </a:t>
            </a:r>
            <a:r>
              <a:rPr lang="en-US" dirty="0">
                <a:solidFill>
                  <a:srgbClr val="0000FF"/>
                </a:solidFill>
              </a:rPr>
              <a:t>notch</a:t>
            </a:r>
            <a:r>
              <a:rPr lang="en-US" dirty="0"/>
              <a:t> at feedback frequency</a:t>
            </a:r>
          </a:p>
          <a:p>
            <a:pPr marL="1069045" lvl="2"/>
            <a:r>
              <a:rPr lang="en-US" dirty="0"/>
              <a:t>Can do this with graphic EQ, but less precise</a:t>
            </a:r>
          </a:p>
          <a:p>
            <a:pPr marL="1069045" lvl="2"/>
            <a:r>
              <a:rPr lang="en-US" dirty="0"/>
              <a:t>Small bandwidth to avoid affecting other sounds</a:t>
            </a:r>
          </a:p>
          <a:p>
            <a:pPr marL="802578" lvl="1"/>
            <a:r>
              <a:rPr lang="en-US" dirty="0"/>
              <a:t>Line noise / hum removal</a:t>
            </a:r>
          </a:p>
          <a:p>
            <a:pPr marL="1069045" lvl="2"/>
            <a:r>
              <a:rPr lang="en-US" dirty="0"/>
              <a:t>Apply a cut at 50Hz or 60Hz</a:t>
            </a:r>
          </a:p>
          <a:p>
            <a:pPr marL="1069045" lvl="2"/>
            <a:r>
              <a:rPr lang="en-US" dirty="0"/>
              <a:t>Also at harmonics</a:t>
            </a:r>
          </a:p>
          <a:p>
            <a:pPr marL="445704"/>
            <a:r>
              <a:rPr lang="en-US" sz="2800" dirty="0"/>
              <a:t>Apply a </a:t>
            </a:r>
            <a:r>
              <a:rPr lang="en-US" sz="2800" dirty="0">
                <a:solidFill>
                  <a:srgbClr val="0000FF"/>
                </a:solidFill>
              </a:rPr>
              <a:t>boost</a:t>
            </a:r>
            <a:r>
              <a:rPr lang="en-US" sz="2800" dirty="0"/>
              <a:t> to </a:t>
            </a:r>
          </a:p>
          <a:p>
            <a:pPr marL="802578" lvl="1"/>
            <a:r>
              <a:rPr lang="en-US" sz="2400" dirty="0"/>
              <a:t>Help instrument cut through mix </a:t>
            </a:r>
          </a:p>
          <a:p>
            <a:pPr marL="802578" lvl="1"/>
            <a:r>
              <a:rPr lang="en-US" sz="2400" dirty="0"/>
              <a:t>Achieve fuller sound</a:t>
            </a:r>
          </a:p>
          <a:p>
            <a:pPr marL="802578" lvl="1"/>
            <a:r>
              <a:rPr lang="en-US" sz="2400" dirty="0"/>
              <a:t>Use small </a:t>
            </a:r>
            <a:r>
              <a:rPr lang="en-US" sz="2400" dirty="0">
                <a:solidFill>
                  <a:srgbClr val="0000FF"/>
                </a:solidFill>
              </a:rPr>
              <a:t>bandwidth</a:t>
            </a:r>
            <a:r>
              <a:rPr lang="en-US" sz="2400" dirty="0"/>
              <a:t> to </a:t>
            </a:r>
            <a:r>
              <a:rPr lang="en-US" sz="2400" dirty="0" err="1"/>
              <a:t>minimise</a:t>
            </a:r>
            <a:r>
              <a:rPr lang="en-US" sz="2400" dirty="0"/>
              <a:t> effect on rest of sound</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a:lstStyle/>
          <a:p>
            <a:r>
              <a:rPr lang="en-US"/>
              <a:t>Parametric EQ plots</a:t>
            </a:r>
          </a:p>
        </p:txBody>
      </p:sp>
      <p:sp>
        <p:nvSpPr>
          <p:cNvPr id="14339" name="Rectangle 2"/>
          <p:cNvSpPr>
            <a:spLocks noGrp="1" noChangeArrowheads="1"/>
          </p:cNvSpPr>
          <p:nvPr>
            <p:ph type="body" idx="1"/>
          </p:nvPr>
        </p:nvSpPr>
        <p:spPr/>
        <p:txBody>
          <a:bodyPr/>
          <a:lstStyle/>
          <a:p>
            <a:pPr marL="445704"/>
            <a:r>
              <a:rPr lang="en-US" sz="2800" dirty="0"/>
              <a:t>Parametric EQ is combination of low shelf, peaking/notch filters, and high shelving filter</a:t>
            </a:r>
          </a:p>
          <a:p>
            <a:pPr marL="445704"/>
            <a:r>
              <a:rPr lang="en-US" sz="2800" dirty="0"/>
              <a:t>Peaking/notch filter</a:t>
            </a:r>
          </a:p>
          <a:p>
            <a:pPr marL="845403" lvl="1"/>
            <a:r>
              <a:rPr lang="en-US" sz="2400" dirty="0"/>
              <a:t>Controls: </a:t>
            </a:r>
            <a:r>
              <a:rPr lang="en-US" sz="2400" dirty="0" err="1">
                <a:solidFill>
                  <a:srgbClr val="0000FF"/>
                </a:solidFill>
              </a:rPr>
              <a:t>centre</a:t>
            </a:r>
            <a:r>
              <a:rPr lang="en-US" sz="2400" dirty="0">
                <a:solidFill>
                  <a:srgbClr val="0000FF"/>
                </a:solidFill>
              </a:rPr>
              <a:t> frequency</a:t>
            </a:r>
            <a:r>
              <a:rPr lang="en-US" sz="2400" dirty="0"/>
              <a:t>, </a:t>
            </a:r>
            <a:r>
              <a:rPr lang="en-US" sz="2400" dirty="0">
                <a:solidFill>
                  <a:srgbClr val="0000FF"/>
                </a:solidFill>
              </a:rPr>
              <a:t>gain</a:t>
            </a:r>
            <a:r>
              <a:rPr lang="en-US" sz="2400" dirty="0"/>
              <a:t>, </a:t>
            </a:r>
            <a:r>
              <a:rPr lang="en-US" sz="2400" dirty="0">
                <a:solidFill>
                  <a:srgbClr val="0000FF"/>
                </a:solidFill>
              </a:rPr>
              <a:t>bandwidth</a:t>
            </a:r>
          </a:p>
          <a:p>
            <a:pPr marL="445704"/>
            <a:r>
              <a:rPr lang="en-US" sz="2800" dirty="0"/>
              <a:t>Low and high shelving filter</a:t>
            </a:r>
          </a:p>
          <a:p>
            <a:pPr marL="845403" lvl="1"/>
            <a:r>
              <a:rPr lang="en-US" sz="2400" dirty="0"/>
              <a:t>Controls: </a:t>
            </a:r>
            <a:r>
              <a:rPr lang="en-US" sz="2400" dirty="0" err="1">
                <a:solidFill>
                  <a:srgbClr val="0000FF"/>
                </a:solidFill>
              </a:rPr>
              <a:t>cuttoff</a:t>
            </a:r>
            <a:r>
              <a:rPr lang="en-US" sz="2400" dirty="0">
                <a:solidFill>
                  <a:srgbClr val="0000FF"/>
                </a:solidFill>
              </a:rPr>
              <a:t> frequency</a:t>
            </a:r>
            <a:r>
              <a:rPr lang="en-US" sz="2400" dirty="0"/>
              <a:t>, </a:t>
            </a:r>
            <a:r>
              <a:rPr lang="en-US" sz="2400" dirty="0">
                <a:solidFill>
                  <a:srgbClr val="0000FF"/>
                </a:solidFill>
              </a:rPr>
              <a:t>gain</a:t>
            </a:r>
            <a:endParaRPr lang="en-US" sz="2400" dirty="0"/>
          </a:p>
          <a:p>
            <a:pPr marL="845403" lvl="1"/>
            <a:r>
              <a:rPr lang="en-US" sz="2400" dirty="0"/>
              <a:t>Typically not bandwidth</a:t>
            </a:r>
          </a:p>
        </p:txBody>
      </p:sp>
      <p:pic>
        <p:nvPicPr>
          <p:cNvPr id="2" name="Picture 3">
            <a:extLst>
              <a:ext uri="{FF2B5EF4-FFF2-40B4-BE49-F238E27FC236}">
                <a16:creationId xmlns:a16="http://schemas.microsoft.com/office/drawing/2014/main" id="{BE8A8C9B-CBD9-4E00-B192-261C2BAB9DCA}"/>
              </a:ext>
            </a:extLst>
          </p:cNvPr>
          <p:cNvPicPr>
            <a:picLocks noChangeArrowheads="1"/>
          </p:cNvPicPr>
          <p:nvPr/>
        </p:nvPicPr>
        <p:blipFill>
          <a:blip r:embed="rId2" cstate="print"/>
          <a:srcRect/>
          <a:stretch>
            <a:fillRect/>
          </a:stretch>
        </p:blipFill>
        <p:spPr bwMode="auto">
          <a:xfrm>
            <a:off x="4581954" y="4005064"/>
            <a:ext cx="4562046" cy="2836911"/>
          </a:xfrm>
          <a:prstGeom prst="rect">
            <a:avLst/>
          </a:prstGeom>
          <a:noFill/>
          <a:ln w="9525">
            <a:noFill/>
            <a:miter lim="800000"/>
            <a:headEnd/>
            <a:tailEnd/>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0"/>
            <a:ext cx="9144000" cy="764704"/>
          </a:xfrm>
        </p:spPr>
        <p:txBody>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3600" kern="1200" dirty="0">
                <a:solidFill>
                  <a:schemeClr val="tx1"/>
                </a:solidFill>
                <a:latin typeface="+mj-lt"/>
                <a:ea typeface="+mj-ea"/>
                <a:cs typeface="+mj-cs"/>
              </a:rPr>
              <a:t>Magnitude response of shelving filters</a:t>
            </a:r>
          </a:p>
        </p:txBody>
      </p:sp>
      <p:grpSp>
        <p:nvGrpSpPr>
          <p:cNvPr id="2" name="Group 11"/>
          <p:cNvGrpSpPr>
            <a:grpSpLocks noChangeAspect="1"/>
          </p:cNvGrpSpPr>
          <p:nvPr/>
        </p:nvGrpSpPr>
        <p:grpSpPr>
          <a:xfrm>
            <a:off x="1429459" y="1124744"/>
            <a:ext cx="7102982" cy="5688633"/>
            <a:chOff x="4763" y="-209501"/>
            <a:chExt cx="8095629" cy="6483623"/>
          </a:xfrm>
        </p:grpSpPr>
        <p:pic>
          <p:nvPicPr>
            <p:cNvPr id="3075" name="Picture 2"/>
            <p:cNvPicPr>
              <a:picLocks noChangeAspect="1" noChangeArrowheads="1"/>
            </p:cNvPicPr>
            <p:nvPr/>
          </p:nvPicPr>
          <p:blipFill>
            <a:blip r:embed="rId2" cstate="print"/>
            <a:srcRect/>
            <a:stretch>
              <a:fillRect/>
            </a:stretch>
          </p:blipFill>
          <p:spPr bwMode="auto">
            <a:xfrm>
              <a:off x="4763" y="-209501"/>
              <a:ext cx="4279900" cy="3206750"/>
            </a:xfrm>
            <a:prstGeom prst="rect">
              <a:avLst/>
            </a:prstGeom>
            <a:noFill/>
            <a:ln w="9525">
              <a:noFill/>
              <a:miter lim="800000"/>
              <a:headEnd/>
              <a:tailEnd/>
            </a:ln>
          </p:spPr>
        </p:pic>
        <p:sp>
          <p:nvSpPr>
            <p:cNvPr id="3076" name="TextBox 4"/>
            <p:cNvSpPr txBox="1">
              <a:spLocks noChangeArrowheads="1"/>
            </p:cNvSpPr>
            <p:nvPr/>
          </p:nvSpPr>
          <p:spPr bwMode="auto">
            <a:xfrm>
              <a:off x="2668587" y="295325"/>
              <a:ext cx="733002" cy="350789"/>
            </a:xfrm>
            <a:prstGeom prst="rect">
              <a:avLst/>
            </a:prstGeom>
            <a:noFill/>
            <a:ln w="9525">
              <a:noFill/>
              <a:miter lim="800000"/>
              <a:headEnd/>
              <a:tailEnd/>
            </a:ln>
          </p:spPr>
          <p:txBody>
            <a:bodyPr wrap="none">
              <a:spAutoFit/>
            </a:bodyPr>
            <a:lstStyle/>
            <a:p>
              <a:r>
                <a:rPr lang="en-GB" sz="1400"/>
                <a:t>Boost</a:t>
              </a:r>
              <a:endParaRPr lang="en-US" sz="1400"/>
            </a:p>
          </p:txBody>
        </p:sp>
        <p:sp>
          <p:nvSpPr>
            <p:cNvPr id="3077" name="TextBox 5"/>
            <p:cNvSpPr txBox="1">
              <a:spLocks noChangeArrowheads="1"/>
            </p:cNvSpPr>
            <p:nvPr/>
          </p:nvSpPr>
          <p:spPr bwMode="auto">
            <a:xfrm>
              <a:off x="2813051" y="1808213"/>
              <a:ext cx="528375" cy="350789"/>
            </a:xfrm>
            <a:prstGeom prst="rect">
              <a:avLst/>
            </a:prstGeom>
            <a:noFill/>
            <a:ln w="9525">
              <a:noFill/>
              <a:miter lim="800000"/>
              <a:headEnd/>
              <a:tailEnd/>
            </a:ln>
          </p:spPr>
          <p:txBody>
            <a:bodyPr wrap="none">
              <a:spAutoFit/>
            </a:bodyPr>
            <a:lstStyle/>
            <a:p>
              <a:r>
                <a:rPr lang="en-GB" sz="1400"/>
                <a:t>Cut</a:t>
              </a:r>
              <a:endParaRPr lang="en-US" sz="1400"/>
            </a:p>
          </p:txBody>
        </p:sp>
        <p:pic>
          <p:nvPicPr>
            <p:cNvPr id="3078" name="Picture 2"/>
            <p:cNvPicPr>
              <a:picLocks noChangeAspect="1" noChangeArrowheads="1"/>
            </p:cNvPicPr>
            <p:nvPr/>
          </p:nvPicPr>
          <p:blipFill>
            <a:blip r:embed="rId3" cstate="print"/>
            <a:srcRect/>
            <a:stretch>
              <a:fillRect/>
            </a:stretch>
          </p:blipFill>
          <p:spPr bwMode="auto">
            <a:xfrm>
              <a:off x="3822080" y="-171401"/>
              <a:ext cx="4278311" cy="3205163"/>
            </a:xfrm>
            <a:prstGeom prst="rect">
              <a:avLst/>
            </a:prstGeom>
            <a:noFill/>
            <a:ln w="9525">
              <a:noFill/>
              <a:miter lim="800000"/>
              <a:headEnd/>
              <a:tailEnd/>
            </a:ln>
          </p:spPr>
        </p:pic>
        <p:grpSp>
          <p:nvGrpSpPr>
            <p:cNvPr id="3" name="Group 5"/>
            <p:cNvGrpSpPr>
              <a:grpSpLocks/>
            </p:cNvGrpSpPr>
            <p:nvPr/>
          </p:nvGrpSpPr>
          <p:grpSpPr bwMode="auto">
            <a:xfrm>
              <a:off x="17463" y="3068959"/>
              <a:ext cx="4267200" cy="3200400"/>
              <a:chOff x="1905000" y="1428750"/>
              <a:chExt cx="5334000" cy="4000500"/>
            </a:xfrm>
          </p:grpSpPr>
          <p:pic>
            <p:nvPicPr>
              <p:cNvPr id="8" name="Picture 3"/>
              <p:cNvPicPr>
                <a:picLocks noChangeAspect="1" noChangeArrowheads="1"/>
              </p:cNvPicPr>
              <p:nvPr/>
            </p:nvPicPr>
            <p:blipFill>
              <a:blip r:embed="rId4" cstate="print"/>
              <a:srcRect/>
              <a:stretch>
                <a:fillRect/>
              </a:stretch>
            </p:blipFill>
            <p:spPr bwMode="auto">
              <a:xfrm>
                <a:off x="1905000" y="1428750"/>
                <a:ext cx="5334000" cy="4000500"/>
              </a:xfrm>
              <a:prstGeom prst="rect">
                <a:avLst/>
              </a:prstGeom>
              <a:noFill/>
              <a:ln w="9525">
                <a:noFill/>
                <a:miter lim="800000"/>
                <a:headEnd/>
                <a:tailEnd/>
              </a:ln>
            </p:spPr>
          </p:pic>
          <p:sp>
            <p:nvSpPr>
              <p:cNvPr id="9" name="TextBox 5"/>
              <p:cNvSpPr txBox="1">
                <a:spLocks noChangeArrowheads="1"/>
              </p:cNvSpPr>
              <p:nvPr/>
            </p:nvSpPr>
            <p:spPr bwMode="auto">
              <a:xfrm>
                <a:off x="3203575" y="2420938"/>
                <a:ext cx="916253" cy="438486"/>
              </a:xfrm>
              <a:prstGeom prst="rect">
                <a:avLst/>
              </a:prstGeom>
              <a:noFill/>
              <a:ln w="9525">
                <a:noFill/>
                <a:miter lim="800000"/>
                <a:headEnd/>
                <a:tailEnd/>
              </a:ln>
            </p:spPr>
            <p:txBody>
              <a:bodyPr wrap="none">
                <a:spAutoFit/>
              </a:bodyPr>
              <a:lstStyle/>
              <a:p>
                <a:r>
                  <a:rPr lang="en-GB" sz="1400" dirty="0"/>
                  <a:t>Boost</a:t>
                </a:r>
                <a:endParaRPr lang="en-US" sz="1400" dirty="0"/>
              </a:p>
            </p:txBody>
          </p:sp>
          <p:sp>
            <p:nvSpPr>
              <p:cNvPr id="10" name="TextBox 6"/>
              <p:cNvSpPr txBox="1">
                <a:spLocks noChangeArrowheads="1"/>
              </p:cNvSpPr>
              <p:nvPr/>
            </p:nvSpPr>
            <p:spPr bwMode="auto">
              <a:xfrm>
                <a:off x="3348039" y="3933825"/>
                <a:ext cx="660469" cy="438486"/>
              </a:xfrm>
              <a:prstGeom prst="rect">
                <a:avLst/>
              </a:prstGeom>
              <a:noFill/>
              <a:ln w="9525">
                <a:noFill/>
                <a:miter lim="800000"/>
                <a:headEnd/>
                <a:tailEnd/>
              </a:ln>
            </p:spPr>
            <p:txBody>
              <a:bodyPr wrap="none">
                <a:spAutoFit/>
              </a:bodyPr>
              <a:lstStyle/>
              <a:p>
                <a:r>
                  <a:rPr lang="en-GB" sz="1400"/>
                  <a:t>Cut</a:t>
                </a:r>
                <a:endParaRPr lang="en-US" sz="1400"/>
              </a:p>
            </p:txBody>
          </p:sp>
        </p:grpSp>
        <p:pic>
          <p:nvPicPr>
            <p:cNvPr id="11" name="Picture 2"/>
            <p:cNvPicPr>
              <a:picLocks noChangeAspect="1" noChangeArrowheads="1"/>
            </p:cNvPicPr>
            <p:nvPr/>
          </p:nvPicPr>
          <p:blipFill>
            <a:blip r:embed="rId5" cstate="print"/>
            <a:srcRect/>
            <a:stretch>
              <a:fillRect/>
            </a:stretch>
          </p:blipFill>
          <p:spPr bwMode="auto">
            <a:xfrm>
              <a:off x="3822081" y="3068960"/>
              <a:ext cx="4278311" cy="3205162"/>
            </a:xfrm>
            <a:prstGeom prst="rect">
              <a:avLst/>
            </a:prstGeom>
            <a:noFill/>
            <a:ln w="9525">
              <a:noFill/>
              <a:miter lim="800000"/>
              <a:headEnd/>
              <a:tailEnd/>
            </a:ln>
          </p:spPr>
        </p:pic>
      </p:grpSp>
      <p:sp>
        <p:nvSpPr>
          <p:cNvPr id="13" name="Rectangle 12"/>
          <p:cNvSpPr/>
          <p:nvPr/>
        </p:nvSpPr>
        <p:spPr>
          <a:xfrm>
            <a:off x="0" y="3140968"/>
            <a:ext cx="1619672" cy="2031325"/>
          </a:xfrm>
          <a:prstGeom prst="rect">
            <a:avLst/>
          </a:prstGeom>
        </p:spPr>
        <p:txBody>
          <a:bodyPr wrap="square">
            <a:spAutoFit/>
          </a:bodyPr>
          <a:lstStyle/>
          <a:p>
            <a:r>
              <a:rPr lang="en-US" dirty="0"/>
              <a:t>low shelving filter</a:t>
            </a:r>
            <a:r>
              <a:rPr lang="en-GB" dirty="0"/>
              <a:t> (top) </a:t>
            </a:r>
          </a:p>
          <a:p>
            <a:endParaRPr lang="en-GB" dirty="0"/>
          </a:p>
          <a:p>
            <a:endParaRPr lang="en-GB" dirty="0"/>
          </a:p>
          <a:p>
            <a:endParaRPr lang="en-GB" dirty="0"/>
          </a:p>
          <a:p>
            <a:r>
              <a:rPr lang="en-GB" dirty="0"/>
              <a:t>high shelving filter (bottom)</a:t>
            </a:r>
            <a:endParaRPr lang="en-US" dirty="0"/>
          </a:p>
        </p:txBody>
      </p:sp>
      <p:sp>
        <p:nvSpPr>
          <p:cNvPr id="14" name="Rectangle 13"/>
          <p:cNvSpPr/>
          <p:nvPr/>
        </p:nvSpPr>
        <p:spPr>
          <a:xfrm>
            <a:off x="1979712" y="764704"/>
            <a:ext cx="6552728" cy="369332"/>
          </a:xfrm>
          <a:prstGeom prst="rect">
            <a:avLst/>
          </a:prstGeom>
        </p:spPr>
        <p:txBody>
          <a:bodyPr wrap="square">
            <a:spAutoFit/>
          </a:bodyPr>
          <a:lstStyle/>
          <a:p>
            <a:r>
              <a:rPr lang="en-GB" dirty="0"/>
              <a:t>varying gain (left)		      varying </a:t>
            </a:r>
            <a:r>
              <a:rPr lang="en-GB" dirty="0" err="1"/>
              <a:t>center</a:t>
            </a:r>
            <a:r>
              <a:rPr lang="en-GB" dirty="0"/>
              <a:t> frequency (right)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0"/>
            <a:ext cx="9144000" cy="620713"/>
          </a:xfrm>
        </p:spPr>
        <p:txBody>
          <a:bodyPr/>
          <a:lstStyle/>
          <a:p>
            <a:r>
              <a:rPr lang="en-US" sz="3200" kern="1200" dirty="0">
                <a:solidFill>
                  <a:schemeClr val="tx1"/>
                </a:solidFill>
                <a:latin typeface="+mj-lt"/>
                <a:ea typeface="+mj-ea"/>
                <a:cs typeface="+mj-cs"/>
              </a:rPr>
              <a:t>Magnitude responses for peaking or notch filter</a:t>
            </a:r>
          </a:p>
        </p:txBody>
      </p:sp>
      <p:pic>
        <p:nvPicPr>
          <p:cNvPr id="5123" name="Picture 2"/>
          <p:cNvPicPr>
            <a:picLocks noChangeAspect="1" noChangeArrowheads="1"/>
          </p:cNvPicPr>
          <p:nvPr/>
        </p:nvPicPr>
        <p:blipFill>
          <a:blip r:embed="rId2" cstate="print"/>
          <a:srcRect/>
          <a:stretch>
            <a:fillRect/>
          </a:stretch>
        </p:blipFill>
        <p:spPr bwMode="auto">
          <a:xfrm>
            <a:off x="755576" y="890501"/>
            <a:ext cx="4061814" cy="3042969"/>
          </a:xfrm>
          <a:prstGeom prst="rect">
            <a:avLst/>
          </a:prstGeom>
          <a:noFill/>
          <a:ln w="9525">
            <a:noFill/>
            <a:miter lim="800000"/>
            <a:headEnd/>
            <a:tailEnd/>
          </a:ln>
        </p:spPr>
      </p:pic>
      <p:sp>
        <p:nvSpPr>
          <p:cNvPr id="5124" name="TextBox 5"/>
          <p:cNvSpPr txBox="1">
            <a:spLocks noChangeArrowheads="1"/>
          </p:cNvSpPr>
          <p:nvPr/>
        </p:nvSpPr>
        <p:spPr bwMode="auto">
          <a:xfrm>
            <a:off x="3629743" y="1470760"/>
            <a:ext cx="685229" cy="328727"/>
          </a:xfrm>
          <a:prstGeom prst="rect">
            <a:avLst/>
          </a:prstGeom>
          <a:noFill/>
          <a:ln w="9525">
            <a:noFill/>
            <a:miter lim="800000"/>
            <a:headEnd/>
            <a:tailEnd/>
          </a:ln>
        </p:spPr>
        <p:txBody>
          <a:bodyPr wrap="none">
            <a:spAutoFit/>
          </a:bodyPr>
          <a:lstStyle/>
          <a:p>
            <a:r>
              <a:rPr lang="en-GB" sz="1200"/>
              <a:t>Boost</a:t>
            </a:r>
            <a:endParaRPr lang="en-US" sz="1200"/>
          </a:p>
        </p:txBody>
      </p:sp>
      <p:sp>
        <p:nvSpPr>
          <p:cNvPr id="5125" name="TextBox 6"/>
          <p:cNvSpPr txBox="1">
            <a:spLocks noChangeArrowheads="1"/>
          </p:cNvSpPr>
          <p:nvPr/>
        </p:nvSpPr>
        <p:spPr bwMode="auto">
          <a:xfrm>
            <a:off x="3766895" y="2907089"/>
            <a:ext cx="502603" cy="328727"/>
          </a:xfrm>
          <a:prstGeom prst="rect">
            <a:avLst/>
          </a:prstGeom>
          <a:noFill/>
          <a:ln w="9525">
            <a:noFill/>
            <a:miter lim="800000"/>
            <a:headEnd/>
            <a:tailEnd/>
          </a:ln>
        </p:spPr>
        <p:txBody>
          <a:bodyPr wrap="none">
            <a:spAutoFit/>
          </a:bodyPr>
          <a:lstStyle/>
          <a:p>
            <a:r>
              <a:rPr lang="en-GB" sz="1200"/>
              <a:t>Cut</a:t>
            </a:r>
            <a:endParaRPr lang="en-US" sz="1200"/>
          </a:p>
        </p:txBody>
      </p:sp>
      <p:pic>
        <p:nvPicPr>
          <p:cNvPr id="5126" name="Picture 3"/>
          <p:cNvPicPr>
            <a:picLocks noChangeAspect="1" noChangeArrowheads="1"/>
          </p:cNvPicPr>
          <p:nvPr/>
        </p:nvPicPr>
        <p:blipFill>
          <a:blip r:embed="rId3" cstate="print"/>
          <a:srcRect/>
          <a:stretch>
            <a:fillRect/>
          </a:stretch>
        </p:blipFill>
        <p:spPr bwMode="auto">
          <a:xfrm>
            <a:off x="4549303" y="890501"/>
            <a:ext cx="4061813" cy="3042969"/>
          </a:xfrm>
          <a:prstGeom prst="rect">
            <a:avLst/>
          </a:prstGeom>
          <a:noFill/>
          <a:ln w="9525">
            <a:noFill/>
            <a:miter lim="800000"/>
            <a:headEnd/>
            <a:tailEnd/>
          </a:ln>
        </p:spPr>
      </p:pic>
      <p:pic>
        <p:nvPicPr>
          <p:cNvPr id="5127" name="Picture 2"/>
          <p:cNvPicPr>
            <a:picLocks noChangeAspect="1" noChangeArrowheads="1"/>
          </p:cNvPicPr>
          <p:nvPr/>
        </p:nvPicPr>
        <p:blipFill>
          <a:blip r:embed="rId4" cstate="print"/>
          <a:srcRect/>
          <a:stretch>
            <a:fillRect/>
          </a:stretch>
        </p:blipFill>
        <p:spPr bwMode="auto">
          <a:xfrm>
            <a:off x="2635013" y="3837011"/>
            <a:ext cx="4063321" cy="3042969"/>
          </a:xfrm>
          <a:prstGeom prst="rect">
            <a:avLst/>
          </a:prstGeom>
          <a:noFill/>
          <a:ln w="9525">
            <a:noFill/>
            <a:miter lim="800000"/>
            <a:headEnd/>
            <a:tailEnd/>
          </a:ln>
        </p:spPr>
      </p:pic>
      <p:sp>
        <p:nvSpPr>
          <p:cNvPr id="13" name="Rectangle 12"/>
          <p:cNvSpPr/>
          <p:nvPr/>
        </p:nvSpPr>
        <p:spPr>
          <a:xfrm>
            <a:off x="1781038" y="758449"/>
            <a:ext cx="1330128" cy="438303"/>
          </a:xfrm>
          <a:prstGeom prst="rect">
            <a:avLst/>
          </a:prstGeom>
        </p:spPr>
        <p:txBody>
          <a:bodyPr wrap="none">
            <a:spAutoFit/>
          </a:bodyPr>
          <a:lstStyle/>
          <a:p>
            <a:r>
              <a:rPr lang="en-US" dirty="0"/>
              <a:t>vary gain</a:t>
            </a:r>
          </a:p>
        </p:txBody>
      </p:sp>
      <p:sp>
        <p:nvSpPr>
          <p:cNvPr id="14" name="Rectangle 13"/>
          <p:cNvSpPr/>
          <p:nvPr/>
        </p:nvSpPr>
        <p:spPr>
          <a:xfrm>
            <a:off x="5284700" y="758449"/>
            <a:ext cx="2928107" cy="438303"/>
          </a:xfrm>
          <a:prstGeom prst="rect">
            <a:avLst/>
          </a:prstGeom>
        </p:spPr>
        <p:txBody>
          <a:bodyPr wrap="none">
            <a:spAutoFit/>
          </a:bodyPr>
          <a:lstStyle/>
          <a:p>
            <a:r>
              <a:rPr lang="en-US" dirty="0"/>
              <a:t>vary center frequency </a:t>
            </a:r>
          </a:p>
        </p:txBody>
      </p:sp>
      <p:sp>
        <p:nvSpPr>
          <p:cNvPr id="15" name="Rectangle 14"/>
          <p:cNvSpPr/>
          <p:nvPr/>
        </p:nvSpPr>
        <p:spPr>
          <a:xfrm>
            <a:off x="4002872" y="3881431"/>
            <a:ext cx="2060633" cy="438303"/>
          </a:xfrm>
          <a:prstGeom prst="rect">
            <a:avLst/>
          </a:prstGeom>
        </p:spPr>
        <p:txBody>
          <a:bodyPr wrap="none">
            <a:spAutoFit/>
          </a:bodyPr>
          <a:lstStyle/>
          <a:p>
            <a:r>
              <a:rPr lang="en-US" dirty="0"/>
              <a:t>vary bandwidth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lstStyle/>
          <a:p>
            <a:pPr marL="445704"/>
            <a:r>
              <a:rPr lang="en-US" dirty="0"/>
              <a:t>Building a complete </a:t>
            </a:r>
            <a:r>
              <a:rPr lang="en-US" dirty="0" err="1"/>
              <a:t>equaliser</a:t>
            </a:r>
            <a:endParaRPr lang="en-US" dirty="0"/>
          </a:p>
        </p:txBody>
      </p:sp>
      <p:sp>
        <p:nvSpPr>
          <p:cNvPr id="16387" name="Rectangle 2"/>
          <p:cNvSpPr>
            <a:spLocks noGrp="1" noChangeArrowheads="1"/>
          </p:cNvSpPr>
          <p:nvPr>
            <p:ph type="body" idx="1"/>
          </p:nvPr>
        </p:nvSpPr>
        <p:spPr/>
        <p:txBody>
          <a:bodyPr/>
          <a:lstStyle/>
          <a:p>
            <a:pPr marL="402872"/>
            <a:r>
              <a:rPr lang="en-US" dirty="0"/>
              <a:t>Combination of peaking and shelving filters can be used</a:t>
            </a:r>
          </a:p>
          <a:p>
            <a:pPr marL="802571" lvl="1"/>
            <a:r>
              <a:rPr lang="en-US" dirty="0"/>
              <a:t>One low shelf, one high shelf, many peaking / notch filters</a:t>
            </a:r>
          </a:p>
          <a:p>
            <a:pPr marL="402872"/>
            <a:r>
              <a:rPr lang="en-US" dirty="0"/>
              <a:t>Connect in series (</a:t>
            </a:r>
            <a:r>
              <a:rPr lang="en-US" dirty="0">
                <a:solidFill>
                  <a:srgbClr val="0000FF"/>
                </a:solidFill>
              </a:rPr>
              <a:t>cascade</a:t>
            </a:r>
            <a:r>
              <a:rPr lang="en-US" dirty="0"/>
              <a:t>)</a:t>
            </a:r>
          </a:p>
        </p:txBody>
      </p:sp>
      <p:sp>
        <p:nvSpPr>
          <p:cNvPr id="5" name="TextBox 32"/>
          <p:cNvSpPr txBox="1">
            <a:spLocks noChangeArrowheads="1"/>
          </p:cNvSpPr>
          <p:nvPr/>
        </p:nvSpPr>
        <p:spPr bwMode="auto">
          <a:xfrm>
            <a:off x="466796" y="3860602"/>
            <a:ext cx="568325" cy="369887"/>
          </a:xfrm>
          <a:prstGeom prst="rect">
            <a:avLst/>
          </a:prstGeom>
          <a:noFill/>
          <a:ln w="19050">
            <a:noFill/>
            <a:miter lim="800000"/>
            <a:headEnd/>
            <a:tailEnd/>
          </a:ln>
        </p:spPr>
        <p:txBody>
          <a:bodyPr wrap="none">
            <a:spAutoFit/>
          </a:bodyPr>
          <a:lstStyle/>
          <a:p>
            <a:r>
              <a:rPr lang="en-GB" i="1">
                <a:latin typeface="Times New Roman" pitchFamily="18" charset="0"/>
                <a:cs typeface="Times New Roman" pitchFamily="18" charset="0"/>
              </a:rPr>
              <a:t>x</a:t>
            </a:r>
            <a:r>
              <a:rPr lang="en-GB">
                <a:latin typeface="Times New Roman" pitchFamily="18" charset="0"/>
                <a:cs typeface="Times New Roman" pitchFamily="18" charset="0"/>
              </a:rPr>
              <a:t>[</a:t>
            </a:r>
            <a:r>
              <a:rPr lang="en-GB" i="1">
                <a:latin typeface="Times New Roman" pitchFamily="18" charset="0"/>
                <a:cs typeface="Times New Roman" pitchFamily="18" charset="0"/>
              </a:rPr>
              <a:t>n</a:t>
            </a:r>
            <a:r>
              <a:rPr lang="en-GB">
                <a:latin typeface="Times New Roman" pitchFamily="18" charset="0"/>
                <a:cs typeface="Times New Roman" pitchFamily="18" charset="0"/>
              </a:rPr>
              <a:t>]</a:t>
            </a:r>
            <a:endParaRPr lang="en-US">
              <a:latin typeface="Times New Roman" pitchFamily="18" charset="0"/>
              <a:cs typeface="Times New Roman" pitchFamily="18" charset="0"/>
            </a:endParaRPr>
          </a:p>
        </p:txBody>
      </p:sp>
      <p:cxnSp>
        <p:nvCxnSpPr>
          <p:cNvPr id="6" name="Straight Arrow Connector 5"/>
          <p:cNvCxnSpPr>
            <a:endCxn id="8" idx="1"/>
          </p:cNvCxnSpPr>
          <p:nvPr/>
        </p:nvCxnSpPr>
        <p:spPr bwMode="auto">
          <a:xfrm>
            <a:off x="395358" y="4327327"/>
            <a:ext cx="1152525"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7" name="TextBox 12"/>
          <p:cNvSpPr txBox="1">
            <a:spLocks noChangeArrowheads="1"/>
          </p:cNvSpPr>
          <p:nvPr/>
        </p:nvSpPr>
        <p:spPr bwMode="auto">
          <a:xfrm>
            <a:off x="3131840" y="4005064"/>
            <a:ext cx="1008063" cy="647700"/>
          </a:xfrm>
          <a:prstGeom prst="rect">
            <a:avLst/>
          </a:prstGeom>
          <a:noFill/>
          <a:ln w="19050">
            <a:solidFill>
              <a:schemeClr val="tx1"/>
            </a:solidFill>
            <a:miter lim="800000"/>
            <a:headEnd/>
            <a:tailEnd/>
          </a:ln>
        </p:spPr>
        <p:txBody>
          <a:bodyPr>
            <a:spAutoFit/>
          </a:bodyPr>
          <a:lstStyle/>
          <a:p>
            <a:r>
              <a:rPr lang="en-GB">
                <a:latin typeface="Times New Roman" pitchFamily="18" charset="0"/>
                <a:cs typeface="Times New Roman" pitchFamily="18" charset="0"/>
              </a:rPr>
              <a:t>Peaking/ notch</a:t>
            </a:r>
          </a:p>
        </p:txBody>
      </p:sp>
      <p:sp>
        <p:nvSpPr>
          <p:cNvPr id="8" name="TextBox 12"/>
          <p:cNvSpPr txBox="1">
            <a:spLocks noChangeArrowheads="1"/>
          </p:cNvSpPr>
          <p:nvPr/>
        </p:nvSpPr>
        <p:spPr bwMode="auto">
          <a:xfrm>
            <a:off x="1547883" y="4005064"/>
            <a:ext cx="719138" cy="646113"/>
          </a:xfrm>
          <a:prstGeom prst="rect">
            <a:avLst/>
          </a:prstGeom>
          <a:noFill/>
          <a:ln w="19050">
            <a:solidFill>
              <a:schemeClr val="tx1"/>
            </a:solidFill>
            <a:miter lim="800000"/>
            <a:headEnd/>
            <a:tailEnd/>
          </a:ln>
        </p:spPr>
        <p:txBody>
          <a:bodyPr>
            <a:spAutoFit/>
          </a:bodyPr>
          <a:lstStyle/>
          <a:p>
            <a:r>
              <a:rPr lang="en-GB">
                <a:latin typeface="Times New Roman" pitchFamily="18" charset="0"/>
                <a:cs typeface="Times New Roman" pitchFamily="18" charset="0"/>
              </a:rPr>
              <a:t>Low shelf</a:t>
            </a:r>
          </a:p>
        </p:txBody>
      </p:sp>
      <p:cxnSp>
        <p:nvCxnSpPr>
          <p:cNvPr id="9" name="Straight Arrow Connector 8"/>
          <p:cNvCxnSpPr>
            <a:stCxn id="8" idx="3"/>
            <a:endCxn id="7" idx="1"/>
          </p:cNvCxnSpPr>
          <p:nvPr/>
        </p:nvCxnSpPr>
        <p:spPr bwMode="auto">
          <a:xfrm>
            <a:off x="2267021" y="4328121"/>
            <a:ext cx="864819" cy="793"/>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3"/>
          </p:cNvCxnSpPr>
          <p:nvPr/>
        </p:nvCxnSpPr>
        <p:spPr bwMode="auto">
          <a:xfrm>
            <a:off x="4139903" y="4328914"/>
            <a:ext cx="792162"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1" name="TextBox 12"/>
          <p:cNvSpPr txBox="1">
            <a:spLocks noChangeArrowheads="1"/>
          </p:cNvSpPr>
          <p:nvPr/>
        </p:nvSpPr>
        <p:spPr bwMode="auto">
          <a:xfrm>
            <a:off x="7091809" y="4005064"/>
            <a:ext cx="792162" cy="646113"/>
          </a:xfrm>
          <a:prstGeom prst="rect">
            <a:avLst/>
          </a:prstGeom>
          <a:noFill/>
          <a:ln w="19050">
            <a:solidFill>
              <a:schemeClr val="tx1"/>
            </a:solidFill>
            <a:miter lim="800000"/>
            <a:headEnd/>
            <a:tailEnd/>
          </a:ln>
        </p:spPr>
        <p:txBody>
          <a:bodyPr>
            <a:spAutoFit/>
          </a:bodyPr>
          <a:lstStyle/>
          <a:p>
            <a:r>
              <a:rPr lang="en-GB">
                <a:latin typeface="Times New Roman" pitchFamily="18" charset="0"/>
                <a:cs typeface="Times New Roman" pitchFamily="18" charset="0"/>
              </a:rPr>
              <a:t>High shelf</a:t>
            </a:r>
          </a:p>
        </p:txBody>
      </p:sp>
      <p:cxnSp>
        <p:nvCxnSpPr>
          <p:cNvPr id="12" name="Straight Arrow Connector 11"/>
          <p:cNvCxnSpPr>
            <a:stCxn id="11" idx="3"/>
          </p:cNvCxnSpPr>
          <p:nvPr/>
        </p:nvCxnSpPr>
        <p:spPr bwMode="auto">
          <a:xfrm>
            <a:off x="7883971" y="4327327"/>
            <a:ext cx="1152525"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3" name="TextBox 32"/>
          <p:cNvSpPr txBox="1">
            <a:spLocks noChangeArrowheads="1"/>
          </p:cNvSpPr>
          <p:nvPr/>
        </p:nvSpPr>
        <p:spPr bwMode="auto">
          <a:xfrm>
            <a:off x="8315771" y="3860602"/>
            <a:ext cx="568325" cy="369887"/>
          </a:xfrm>
          <a:prstGeom prst="rect">
            <a:avLst/>
          </a:prstGeom>
          <a:noFill/>
          <a:ln w="19050">
            <a:noFill/>
            <a:miter lim="800000"/>
            <a:headEnd/>
            <a:tailEnd/>
          </a:ln>
        </p:spPr>
        <p:txBody>
          <a:bodyPr wrap="none">
            <a:spAutoFit/>
          </a:bodyPr>
          <a:lstStyle/>
          <a:p>
            <a:r>
              <a:rPr lang="en-GB" i="1">
                <a:latin typeface="Times New Roman" pitchFamily="18" charset="0"/>
                <a:cs typeface="Times New Roman" pitchFamily="18" charset="0"/>
              </a:rPr>
              <a:t>y</a:t>
            </a:r>
            <a:r>
              <a:rPr lang="en-GB">
                <a:latin typeface="Times New Roman" pitchFamily="18" charset="0"/>
                <a:cs typeface="Times New Roman" pitchFamily="18" charset="0"/>
              </a:rPr>
              <a:t>[</a:t>
            </a:r>
            <a:r>
              <a:rPr lang="en-GB" i="1">
                <a:latin typeface="Times New Roman" pitchFamily="18" charset="0"/>
                <a:cs typeface="Times New Roman" pitchFamily="18" charset="0"/>
              </a:rPr>
              <a:t>n</a:t>
            </a:r>
            <a:r>
              <a:rPr lang="en-GB">
                <a:latin typeface="Times New Roman" pitchFamily="18" charset="0"/>
                <a:cs typeface="Times New Roman" pitchFamily="18" charset="0"/>
              </a:rPr>
              <a:t>]</a:t>
            </a:r>
            <a:endParaRPr lang="en-US">
              <a:latin typeface="Times New Roman" pitchFamily="18" charset="0"/>
              <a:cs typeface="Times New Roman" pitchFamily="18" charset="0"/>
            </a:endParaRPr>
          </a:p>
        </p:txBody>
      </p:sp>
      <p:sp>
        <p:nvSpPr>
          <p:cNvPr id="15" name="TextBox 12"/>
          <p:cNvSpPr txBox="1">
            <a:spLocks noChangeArrowheads="1"/>
          </p:cNvSpPr>
          <p:nvPr/>
        </p:nvSpPr>
        <p:spPr bwMode="auto">
          <a:xfrm>
            <a:off x="5291584" y="4025311"/>
            <a:ext cx="1008063" cy="647700"/>
          </a:xfrm>
          <a:prstGeom prst="rect">
            <a:avLst/>
          </a:prstGeom>
          <a:noFill/>
          <a:ln w="19050">
            <a:solidFill>
              <a:schemeClr val="tx1"/>
            </a:solidFill>
            <a:miter lim="800000"/>
            <a:headEnd/>
            <a:tailEnd/>
          </a:ln>
        </p:spPr>
        <p:txBody>
          <a:bodyPr>
            <a:spAutoFit/>
          </a:bodyPr>
          <a:lstStyle/>
          <a:p>
            <a:r>
              <a:rPr lang="en-GB">
                <a:latin typeface="Times New Roman" pitchFamily="18" charset="0"/>
                <a:cs typeface="Times New Roman" pitchFamily="18" charset="0"/>
              </a:rPr>
              <a:t>Peaking/ notch</a:t>
            </a:r>
          </a:p>
        </p:txBody>
      </p:sp>
      <p:cxnSp>
        <p:nvCxnSpPr>
          <p:cNvPr id="16" name="Straight Arrow Connector 15"/>
          <p:cNvCxnSpPr>
            <a:stCxn id="15" idx="3"/>
          </p:cNvCxnSpPr>
          <p:nvPr/>
        </p:nvCxnSpPr>
        <p:spPr bwMode="auto">
          <a:xfrm>
            <a:off x="6299647" y="4349161"/>
            <a:ext cx="792162"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296589" y="3851756"/>
            <a:ext cx="1828800" cy="369332"/>
          </a:xfrm>
          <a:prstGeom prst="rect">
            <a:avLst/>
          </a:prstGeom>
          <a:noFill/>
        </p:spPr>
        <p:txBody>
          <a:bodyPr wrap="square" rtlCol="0">
            <a:spAutoFit/>
          </a:bodyPr>
          <a:lstStyle/>
          <a:p>
            <a:r>
              <a:rPr lang="en-US" kern="1200" dirty="0">
                <a:solidFill>
                  <a:schemeClr val="tx1"/>
                </a:solidFill>
                <a:latin typeface="Arial" pitchFamily="34" charset="0"/>
                <a:ea typeface="+mn-ea"/>
                <a:cs typeface="+mn-cs"/>
              </a:rPr>
              <a: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p:txBody>
          <a:bodyPr/>
          <a:lstStyle/>
          <a:p>
            <a:r>
              <a:rPr lang="en-US"/>
              <a:t>Q factor</a:t>
            </a:r>
          </a:p>
        </p:txBody>
      </p:sp>
      <p:pic>
        <p:nvPicPr>
          <p:cNvPr id="17411" name="Picture 4"/>
          <p:cNvPicPr>
            <a:picLocks noChangeAspect="1" noChangeArrowheads="1"/>
          </p:cNvPicPr>
          <p:nvPr/>
        </p:nvPicPr>
        <p:blipFill>
          <a:blip r:embed="rId3" cstate="print"/>
          <a:srcRect/>
          <a:stretch>
            <a:fillRect/>
          </a:stretch>
        </p:blipFill>
        <p:spPr bwMode="auto">
          <a:xfrm>
            <a:off x="47625" y="2636838"/>
            <a:ext cx="6756400" cy="4221162"/>
          </a:xfrm>
          <a:prstGeom prst="rect">
            <a:avLst/>
          </a:prstGeom>
          <a:noFill/>
          <a:ln w="12700">
            <a:noFill/>
            <a:miter lim="800000"/>
            <a:headEnd/>
            <a:tailEnd/>
          </a:ln>
        </p:spPr>
      </p:pic>
      <p:sp>
        <p:nvSpPr>
          <p:cNvPr id="17412" name="Rectangle 5"/>
          <p:cNvSpPr>
            <a:spLocks/>
          </p:cNvSpPr>
          <p:nvPr/>
        </p:nvSpPr>
        <p:spPr bwMode="auto">
          <a:xfrm>
            <a:off x="6659563" y="6519864"/>
            <a:ext cx="2449512" cy="338137"/>
          </a:xfrm>
          <a:prstGeom prst="rect">
            <a:avLst/>
          </a:prstGeom>
          <a:noFill/>
          <a:ln w="12700">
            <a:noFill/>
            <a:miter lim="800000"/>
            <a:headEnd/>
            <a:tailEnd/>
          </a:ln>
        </p:spPr>
        <p:txBody>
          <a:bodyPr wrap="none" lIns="0" tIns="0" rIns="0" bIns="0" anchor="ctr">
            <a:spAutoFit/>
          </a:bodyPr>
          <a:lstStyle/>
          <a:p>
            <a:r>
              <a:rPr lang="en-US" sz="2200" dirty="0">
                <a:cs typeface="Arial" pitchFamily="34" charset="0"/>
                <a:sym typeface="Arial" pitchFamily="34" charset="0"/>
              </a:rPr>
              <a:t>log-frequency scale</a:t>
            </a:r>
          </a:p>
        </p:txBody>
      </p:sp>
      <p:sp>
        <p:nvSpPr>
          <p:cNvPr id="20482" name="Rectangle 2"/>
          <p:cNvSpPr>
            <a:spLocks noGrp="1" noChangeArrowheads="1"/>
          </p:cNvSpPr>
          <p:nvPr>
            <p:ph type="body" idx="1"/>
          </p:nvPr>
        </p:nvSpPr>
        <p:spPr>
          <a:xfrm>
            <a:off x="250825" y="765176"/>
            <a:ext cx="8713788" cy="2303463"/>
          </a:xfrm>
        </p:spPr>
        <p:txBody>
          <a:bodyPr/>
          <a:lstStyle/>
          <a:p>
            <a:pPr marL="446086">
              <a:defRPr/>
            </a:pPr>
            <a:r>
              <a:rPr lang="en-US" sz="2400" dirty="0">
                <a:solidFill>
                  <a:srgbClr val="0000FF"/>
                </a:solidFill>
              </a:rPr>
              <a:t>Quality factor</a:t>
            </a:r>
            <a:r>
              <a:rPr lang="en-US" sz="2400" dirty="0"/>
              <a:t>: ratio of centre frequency and </a:t>
            </a:r>
            <a:r>
              <a:rPr lang="en-US" sz="2400" dirty="0">
                <a:solidFill>
                  <a:srgbClr val="0000FF"/>
                </a:solidFill>
              </a:rPr>
              <a:t>bandwidth</a:t>
            </a:r>
            <a:r>
              <a:rPr lang="en-US" sz="2400" dirty="0"/>
              <a:t> </a:t>
            </a:r>
          </a:p>
          <a:p>
            <a:pPr lvl="1" eaLnBrk="1" hangingPunct="1">
              <a:buFontTx/>
              <a:buNone/>
              <a:defRPr/>
            </a:pPr>
            <a:r>
              <a:rPr lang="en-US" sz="2400" dirty="0"/>
              <a:t> </a:t>
            </a:r>
            <a:r>
              <a:rPr lang="en-GB" sz="2400" i="1" dirty="0">
                <a:solidFill>
                  <a:srgbClr val="000000"/>
                </a:solidFill>
                <a:latin typeface="Times New Roman" charset="0"/>
              </a:rPr>
              <a:t>Q=</a:t>
            </a:r>
            <a:r>
              <a:rPr lang="en-GB" sz="2400" i="1" dirty="0" err="1">
                <a:solidFill>
                  <a:srgbClr val="000000"/>
                </a:solidFill>
                <a:latin typeface="Symbol" charset="2"/>
              </a:rPr>
              <a:t>w</a:t>
            </a:r>
            <a:r>
              <a:rPr lang="en-GB" sz="2400" i="1" baseline="-25000" dirty="0" err="1">
                <a:solidFill>
                  <a:srgbClr val="000000"/>
                </a:solidFill>
                <a:latin typeface="Times New Roman" charset="0"/>
              </a:rPr>
              <a:t>c</a:t>
            </a:r>
            <a:r>
              <a:rPr lang="en-GB" sz="2400" dirty="0">
                <a:solidFill>
                  <a:srgbClr val="000000"/>
                </a:solidFill>
                <a:latin typeface="Times New Roman" charset="0"/>
              </a:rPr>
              <a:t>/</a:t>
            </a:r>
            <a:r>
              <a:rPr lang="en-GB" sz="2400" i="1" dirty="0">
                <a:solidFill>
                  <a:srgbClr val="000000"/>
                </a:solidFill>
                <a:latin typeface="Times New Roman" charset="0"/>
              </a:rPr>
              <a:t>B </a:t>
            </a:r>
            <a:endParaRPr lang="en-US" sz="2400" dirty="0"/>
          </a:p>
          <a:p>
            <a:pPr marL="446086">
              <a:defRPr/>
            </a:pPr>
            <a:r>
              <a:rPr lang="en-US" sz="2400" dirty="0">
                <a:solidFill>
                  <a:srgbClr val="0000FF"/>
                </a:solidFill>
              </a:rPr>
              <a:t>Constant Q</a:t>
            </a:r>
            <a:r>
              <a:rPr lang="en-US" sz="2400" dirty="0"/>
              <a:t> peak filters</a:t>
            </a:r>
          </a:p>
          <a:p>
            <a:pPr marL="802946" lvl="1">
              <a:defRPr/>
            </a:pPr>
            <a:r>
              <a:rPr lang="en-US" sz="2000" dirty="0"/>
              <a:t>Tune centre frequency while keeping Q constant</a:t>
            </a:r>
          </a:p>
          <a:p>
            <a:pPr marL="802946" lvl="1">
              <a:defRPr/>
            </a:pPr>
            <a:r>
              <a:rPr lang="en-US" sz="2000" dirty="0"/>
              <a:t>Bandwidth scales with frequency</a:t>
            </a:r>
          </a:p>
        </p:txBody>
      </p:sp>
    </p:spTree>
  </p:cSld>
  <p:clrMapOvr>
    <a:masterClrMapping/>
  </p:clrMapOvr>
  <p:transition/>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Bullets">
  <a:themeElements>
    <a:clrScheme name="">
      <a:dk1>
        <a:srgbClr val="000000"/>
      </a:dk1>
      <a:lt1>
        <a:srgbClr val="FFFFFF"/>
      </a:lt1>
      <a:dk2>
        <a:srgbClr val="000000"/>
      </a:dk2>
      <a:lt2>
        <a:srgbClr val="808080"/>
      </a:lt2>
      <a:accent1>
        <a:srgbClr val="FF0000"/>
      </a:accent1>
      <a:accent2>
        <a:srgbClr val="333399"/>
      </a:accent2>
      <a:accent3>
        <a:srgbClr val="FFFFFF"/>
      </a:accent3>
      <a:accent4>
        <a:srgbClr val="000000"/>
      </a:accent4>
      <a:accent5>
        <a:srgbClr val="FFAAAA"/>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Title &amp; Bullets">
  <a:themeElements>
    <a:clrScheme name="">
      <a:dk1>
        <a:srgbClr val="000000"/>
      </a:dk1>
      <a:lt1>
        <a:srgbClr val="FFFFFF"/>
      </a:lt1>
      <a:dk2>
        <a:srgbClr val="000000"/>
      </a:dk2>
      <a:lt2>
        <a:srgbClr val="808080"/>
      </a:lt2>
      <a:accent1>
        <a:srgbClr val="FF0000"/>
      </a:accent1>
      <a:accent2>
        <a:srgbClr val="333399"/>
      </a:accent2>
      <a:accent3>
        <a:srgbClr val="FFFFFF"/>
      </a:accent3>
      <a:accent4>
        <a:srgbClr val="000000"/>
      </a:accent4>
      <a:accent5>
        <a:srgbClr val="FFAAAA"/>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Title &amp; Bullets">
  <a:themeElements>
    <a:clrScheme name="">
      <a:dk1>
        <a:srgbClr val="000000"/>
      </a:dk1>
      <a:lt1>
        <a:srgbClr val="FFFFFF"/>
      </a:lt1>
      <a:dk2>
        <a:srgbClr val="000000"/>
      </a:dk2>
      <a:lt2>
        <a:srgbClr val="808080"/>
      </a:lt2>
      <a:accent1>
        <a:srgbClr val="FF0000"/>
      </a:accent1>
      <a:accent2>
        <a:srgbClr val="333399"/>
      </a:accent2>
      <a:accent3>
        <a:srgbClr val="FFFFFF"/>
      </a:accent3>
      <a:accent4>
        <a:srgbClr val="000000"/>
      </a:accent4>
      <a:accent5>
        <a:srgbClr val="FFAAAA"/>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Title &amp; Bullets">
  <a:themeElements>
    <a:clrScheme name="">
      <a:dk1>
        <a:srgbClr val="000000"/>
      </a:dk1>
      <a:lt1>
        <a:srgbClr val="FFFFFF"/>
      </a:lt1>
      <a:dk2>
        <a:srgbClr val="000000"/>
      </a:dk2>
      <a:lt2>
        <a:srgbClr val="808080"/>
      </a:lt2>
      <a:accent1>
        <a:srgbClr val="FF0000"/>
      </a:accent1>
      <a:accent2>
        <a:srgbClr val="333399"/>
      </a:accent2>
      <a:accent3>
        <a:srgbClr val="FFFFFF"/>
      </a:accent3>
      <a:accent4>
        <a:srgbClr val="000000"/>
      </a:accent4>
      <a:accent5>
        <a:srgbClr val="FFAAAA"/>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Title &amp; Bullets">
  <a:themeElements>
    <a:clrScheme name="">
      <a:dk1>
        <a:srgbClr val="000000"/>
      </a:dk1>
      <a:lt1>
        <a:srgbClr val="FFFFFF"/>
      </a:lt1>
      <a:dk2>
        <a:srgbClr val="000000"/>
      </a:dk2>
      <a:lt2>
        <a:srgbClr val="808080"/>
      </a:lt2>
      <a:accent1>
        <a:srgbClr val="FF0000"/>
      </a:accent1>
      <a:accent2>
        <a:srgbClr val="333399"/>
      </a:accent2>
      <a:accent3>
        <a:srgbClr val="FFFFFF"/>
      </a:accent3>
      <a:accent4>
        <a:srgbClr val="000000"/>
      </a:accent4>
      <a:accent5>
        <a:srgbClr val="FFAAAA"/>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3420</Words>
  <Application>Microsoft Office PowerPoint</Application>
  <PresentationFormat>On-screen Show (4:3)</PresentationFormat>
  <Paragraphs>333</Paragraphs>
  <Slides>34</Slides>
  <Notes>14</Notes>
  <HiddenSlides>0</HiddenSlides>
  <MMClips>4</MMClips>
  <ScaleCrop>false</ScaleCrop>
  <HeadingPairs>
    <vt:vector size="8" baseType="variant">
      <vt:variant>
        <vt:lpstr>Fonts Used</vt:lpstr>
      </vt:variant>
      <vt:variant>
        <vt:i4>12</vt:i4>
      </vt:variant>
      <vt:variant>
        <vt:lpstr>Theme</vt:lpstr>
      </vt:variant>
      <vt:variant>
        <vt:i4>6</vt:i4>
      </vt:variant>
      <vt:variant>
        <vt:lpstr>Embedded OLE Servers</vt:lpstr>
      </vt:variant>
      <vt:variant>
        <vt:i4>1</vt:i4>
      </vt:variant>
      <vt:variant>
        <vt:lpstr>Slide Titles</vt:lpstr>
      </vt:variant>
      <vt:variant>
        <vt:i4>34</vt:i4>
      </vt:variant>
    </vt:vector>
  </HeadingPairs>
  <TitlesOfParts>
    <vt:vector size="53" baseType="lpstr">
      <vt:lpstr>Batang</vt:lpstr>
      <vt:lpstr>Arial</vt:lpstr>
      <vt:lpstr>Arial Bold</vt:lpstr>
      <vt:lpstr>Courier</vt:lpstr>
      <vt:lpstr>Courier New</vt:lpstr>
      <vt:lpstr>Gill Sans</vt:lpstr>
      <vt:lpstr>Helvetica Neue</vt:lpstr>
      <vt:lpstr>Lucida Grande</vt:lpstr>
      <vt:lpstr>Symbol</vt:lpstr>
      <vt:lpstr>Times New Roman</vt:lpstr>
      <vt:lpstr>Times New Roman Italic</vt:lpstr>
      <vt:lpstr>Wingdings</vt:lpstr>
      <vt:lpstr>Default Design</vt:lpstr>
      <vt:lpstr>Title &amp; Bullets</vt:lpstr>
      <vt:lpstr>1_Title &amp; Bullets</vt:lpstr>
      <vt:lpstr>2_Title &amp; Bullets</vt:lpstr>
      <vt:lpstr>3_Title &amp; Bullets</vt:lpstr>
      <vt:lpstr>4_Title &amp; Bullets</vt:lpstr>
      <vt:lpstr>Equation</vt:lpstr>
      <vt:lpstr>PowerPoint Presentation</vt:lpstr>
      <vt:lpstr>Introduction</vt:lpstr>
      <vt:lpstr>Parametric EQ basics</vt:lpstr>
      <vt:lpstr>Why parametric EQ? </vt:lpstr>
      <vt:lpstr>Parametric EQ plots</vt:lpstr>
      <vt:lpstr>Magnitude response of shelving filters</vt:lpstr>
      <vt:lpstr>Magnitude responses for peaking or notch filter</vt:lpstr>
      <vt:lpstr>Building a complete equaliser</vt:lpstr>
      <vt:lpstr>Q factor</vt:lpstr>
      <vt:lpstr>Parametric Equaliser samples</vt:lpstr>
      <vt:lpstr>Sound examples</vt:lpstr>
      <vt:lpstr>Demo</vt:lpstr>
      <vt:lpstr>Parametric filter design</vt:lpstr>
      <vt:lpstr>Second Order IIR Design</vt:lpstr>
      <vt:lpstr>DC &amp; Nyquist constraints</vt:lpstr>
      <vt:lpstr>Centre frequency &amp; gain constraints</vt:lpstr>
      <vt:lpstr>Bandwidth constraint</vt:lpstr>
      <vt:lpstr>Bandwidth constraint</vt:lpstr>
      <vt:lpstr>Second Order IIR Design</vt:lpstr>
      <vt:lpstr>Putting it all together</vt:lpstr>
      <vt:lpstr>Some basic designs</vt:lpstr>
      <vt:lpstr>Some basic designs</vt:lpstr>
      <vt:lpstr>Parametric EQ that cuts</vt:lpstr>
      <vt:lpstr>Parametric EQ that cuts</vt:lpstr>
      <vt:lpstr>Minimum-order designs</vt:lpstr>
      <vt:lpstr>Minimum-order designs</vt:lpstr>
      <vt:lpstr>Lowpass/highpass shelving filters</vt:lpstr>
      <vt:lpstr>Lowpass/highpass shelving filters</vt:lpstr>
      <vt:lpstr>Lowpass/highpass shelving filters</vt:lpstr>
      <vt:lpstr>Cascading Parametric Equalisers</vt:lpstr>
      <vt:lpstr>Complementary Peak and Notch Parametric Equalizers</vt:lpstr>
      <vt:lpstr>Specifying low frequencies</vt:lpstr>
      <vt:lpstr>Parametric EQ C++ Code Example</vt:lpstr>
      <vt:lpstr>Applying parametric EQ</vt:lpstr>
    </vt:vector>
  </TitlesOfParts>
  <Company>QMUL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Chorus</dc:title>
  <dc:creator>josh</dc:creator>
  <cp:lastModifiedBy>Josh Reiss</cp:lastModifiedBy>
  <cp:revision>123</cp:revision>
  <dcterms:created xsi:type="dcterms:W3CDTF">2003-12-15T14:07:12Z</dcterms:created>
  <dcterms:modified xsi:type="dcterms:W3CDTF">2023-06-23T20:35:37Z</dcterms:modified>
</cp:coreProperties>
</file>