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338" r:id="rId2"/>
    <p:sldId id="292" r:id="rId3"/>
    <p:sldId id="339" r:id="rId4"/>
    <p:sldId id="280" r:id="rId5"/>
    <p:sldId id="341" r:id="rId6"/>
    <p:sldId id="346" r:id="rId7"/>
    <p:sldId id="342" r:id="rId8"/>
    <p:sldId id="343" r:id="rId9"/>
    <p:sldId id="344" r:id="rId10"/>
    <p:sldId id="34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28" y="75"/>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338CC4-4E61-4E88-8B97-D8247B067FE5}" type="datetimeFigureOut">
              <a:rPr lang="en-GB" smtClean="0"/>
              <a:t>30/01/2024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34A1D-90C9-4E28-9B64-2D282119708E}" type="slidenum">
              <a:rPr lang="en-GB" smtClean="0"/>
              <a:t>‹#›</a:t>
            </a:fld>
            <a:endParaRPr lang="en-GB"/>
          </a:p>
        </p:txBody>
      </p:sp>
    </p:spTree>
    <p:extLst>
      <p:ext uri="{BB962C8B-B14F-4D97-AF65-F5344CB8AC3E}">
        <p14:creationId xmlns:p14="http://schemas.microsoft.com/office/powerpoint/2010/main" val="79854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90909"/>
                </a:solidFill>
                <a:effectLst/>
                <a:latin typeface="Arial" panose="020B0604020202020204" pitchFamily="34" charset="0"/>
              </a:rPr>
              <a:t>MidiKeyboardComponent needs a </a:t>
            </a:r>
            <a:r>
              <a:rPr lang="en-GB" b="0" i="0" dirty="0" err="1">
                <a:solidFill>
                  <a:srgbClr val="090909"/>
                </a:solidFill>
                <a:effectLst/>
                <a:latin typeface="Arial" panose="020B0604020202020204" pitchFamily="34" charset="0"/>
              </a:rPr>
              <a:t>MidiKeyboardState</a:t>
            </a:r>
            <a:r>
              <a:rPr lang="en-GB" b="0" i="0" dirty="0">
                <a:solidFill>
                  <a:srgbClr val="090909"/>
                </a:solidFill>
                <a:effectLst/>
                <a:latin typeface="Arial" panose="020B0604020202020204" pitchFamily="34" charset="0"/>
              </a:rPr>
              <a:t> and the orientation as arguments.</a:t>
            </a:r>
            <a:endParaRPr lang="en-GB" dirty="0"/>
          </a:p>
        </p:txBody>
      </p:sp>
      <p:sp>
        <p:nvSpPr>
          <p:cNvPr id="4" name="Slide Number Placeholder 3"/>
          <p:cNvSpPr>
            <a:spLocks noGrp="1"/>
          </p:cNvSpPr>
          <p:nvPr>
            <p:ph type="sldNum" sz="quarter" idx="5"/>
          </p:nvPr>
        </p:nvSpPr>
        <p:spPr/>
        <p:txBody>
          <a:bodyPr/>
          <a:lstStyle/>
          <a:p>
            <a:fld id="{0FEDB78B-1C29-47A0-98D1-C458191ECDD0}" type="slidenum">
              <a:rPr lang="en-GB" smtClean="0"/>
              <a:t>2</a:t>
            </a:fld>
            <a:endParaRPr lang="en-GB"/>
          </a:p>
        </p:txBody>
      </p:sp>
    </p:spTree>
    <p:extLst>
      <p:ext uri="{BB962C8B-B14F-4D97-AF65-F5344CB8AC3E}">
        <p14:creationId xmlns:p14="http://schemas.microsoft.com/office/powerpoint/2010/main" val="1538215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90909"/>
                </a:solidFill>
                <a:effectLst/>
                <a:latin typeface="Arial" panose="020B0604020202020204" pitchFamily="34" charset="0"/>
              </a:rPr>
              <a:t>MidiKeyboardComponent needs a </a:t>
            </a:r>
            <a:r>
              <a:rPr lang="en-GB" b="0" i="0" dirty="0" err="1">
                <a:solidFill>
                  <a:srgbClr val="090909"/>
                </a:solidFill>
                <a:effectLst/>
                <a:latin typeface="Arial" panose="020B0604020202020204" pitchFamily="34" charset="0"/>
              </a:rPr>
              <a:t>MidiKeyboardState</a:t>
            </a:r>
            <a:r>
              <a:rPr lang="en-GB" b="0" i="0" dirty="0">
                <a:solidFill>
                  <a:srgbClr val="090909"/>
                </a:solidFill>
                <a:effectLst/>
                <a:latin typeface="Arial" panose="020B0604020202020204" pitchFamily="34" charset="0"/>
              </a:rPr>
              <a:t> and the orientation as arguments.</a:t>
            </a:r>
            <a:endParaRPr lang="en-GB" dirty="0"/>
          </a:p>
        </p:txBody>
      </p:sp>
      <p:sp>
        <p:nvSpPr>
          <p:cNvPr id="4" name="Slide Number Placeholder 3"/>
          <p:cNvSpPr>
            <a:spLocks noGrp="1"/>
          </p:cNvSpPr>
          <p:nvPr>
            <p:ph type="sldNum" sz="quarter" idx="5"/>
          </p:nvPr>
        </p:nvSpPr>
        <p:spPr/>
        <p:txBody>
          <a:bodyPr/>
          <a:lstStyle/>
          <a:p>
            <a:fld id="{0FEDB78B-1C29-47A0-98D1-C458191ECDD0}" type="slidenum">
              <a:rPr lang="en-GB" smtClean="0"/>
              <a:t>3</a:t>
            </a:fld>
            <a:endParaRPr lang="en-GB"/>
          </a:p>
        </p:txBody>
      </p:sp>
    </p:spTree>
    <p:extLst>
      <p:ext uri="{BB962C8B-B14F-4D97-AF65-F5344CB8AC3E}">
        <p14:creationId xmlns:p14="http://schemas.microsoft.com/office/powerpoint/2010/main" val="4010542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8000"/>
                </a:solidFill>
                <a:latin typeface="Cascadia Mono" panose="020B0609020000020004" pitchFamily="49" charset="0"/>
              </a:rPr>
              <a:t>/ Having made a local copy of the state variables for each channel, now transfer the result</a:t>
            </a:r>
            <a:endParaRPr lang="en-GB" sz="1800" dirty="0">
              <a:solidFill>
                <a:srgbClr val="000000"/>
              </a:solidFill>
              <a:latin typeface="Cascadia Mono" panose="020B0609020000020004" pitchFamily="49" charset="0"/>
            </a:endParaRPr>
          </a:p>
          <a:p>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back to the main state variable so they will be preserved for the next call of </a:t>
            </a:r>
            <a:r>
              <a:rPr lang="en-GB" sz="1800" dirty="0" err="1">
                <a:solidFill>
                  <a:srgbClr val="008000"/>
                </a:solidFill>
                <a:latin typeface="Cascadia Mono" panose="020B0609020000020004" pitchFamily="49" charset="0"/>
              </a:rPr>
              <a:t>processBlock</a:t>
            </a:r>
            <a:r>
              <a:rPr lang="en-GB" sz="1800" dirty="0">
                <a:solidFill>
                  <a:srgbClr val="008000"/>
                </a:solidFill>
                <a:latin typeface="Cascadia Mono" panose="020B0609020000020004" pitchFamily="49" charset="0"/>
              </a:rPr>
              <a:t>()</a:t>
            </a:r>
            <a:endParaRPr lang="en-GB" sz="1200" dirty="0">
              <a:effectLst/>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FEDB78B-1C29-47A0-98D1-C458191ECDD0}" type="slidenum">
              <a:rPr lang="en-GB" smtClean="0"/>
              <a:t>4</a:t>
            </a:fld>
            <a:endParaRPr lang="en-GB"/>
          </a:p>
        </p:txBody>
      </p:sp>
    </p:spTree>
    <p:extLst>
      <p:ext uri="{BB962C8B-B14F-4D97-AF65-F5344CB8AC3E}">
        <p14:creationId xmlns:p14="http://schemas.microsoft.com/office/powerpoint/2010/main" val="4078855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805" y="2130848"/>
            <a:ext cx="10364391" cy="1470049"/>
          </a:xfrm>
        </p:spPr>
        <p:txBody>
          <a:bodyPr/>
          <a:lstStyle/>
          <a:p>
            <a:r>
              <a:rPr lang="en-US"/>
              <a:t>Click to edit Master title style</a:t>
            </a:r>
          </a:p>
        </p:txBody>
      </p:sp>
      <p:sp>
        <p:nvSpPr>
          <p:cNvPr id="3" name="Subtitle 2"/>
          <p:cNvSpPr>
            <a:spLocks noGrp="1"/>
          </p:cNvSpPr>
          <p:nvPr>
            <p:ph type="subTitle" idx="1"/>
          </p:nvPr>
        </p:nvSpPr>
        <p:spPr>
          <a:xfrm>
            <a:off x="1829098" y="3886647"/>
            <a:ext cx="8533805"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a:t>Click to edit Master subtitle style</a:t>
            </a:r>
          </a:p>
        </p:txBody>
      </p:sp>
    </p:spTree>
    <p:extLst>
      <p:ext uri="{BB962C8B-B14F-4D97-AF65-F5344CB8AC3E}">
        <p14:creationId xmlns:p14="http://schemas.microsoft.com/office/powerpoint/2010/main" val="213809081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374465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1258" y="35719"/>
            <a:ext cx="3009305" cy="67687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344" y="35719"/>
            <a:ext cx="8885039" cy="67687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507838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034501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18" y="4406801"/>
            <a:ext cx="10362902" cy="1361777"/>
          </a:xfrm>
        </p:spPr>
        <p:txBody>
          <a:bodyPr anchor="t"/>
          <a:lstStyle>
            <a:lvl1pPr algn="l">
              <a:defRPr sz="2812" b="1" cap="all"/>
            </a:lvl1pPr>
          </a:lstStyle>
          <a:p>
            <a:r>
              <a:rPr lang="en-US"/>
              <a:t>Click to edit Master title style</a:t>
            </a:r>
          </a:p>
        </p:txBody>
      </p:sp>
      <p:sp>
        <p:nvSpPr>
          <p:cNvPr id="3" name="Text Placeholder 2"/>
          <p:cNvSpPr>
            <a:spLocks noGrp="1"/>
          </p:cNvSpPr>
          <p:nvPr>
            <p:ph type="body" idx="1"/>
          </p:nvPr>
        </p:nvSpPr>
        <p:spPr>
          <a:xfrm>
            <a:off x="962918" y="2906613"/>
            <a:ext cx="10362902" cy="1500188"/>
          </a:xfrm>
        </p:spPr>
        <p:txBody>
          <a:bodyPr anchor="b"/>
          <a:lstStyle>
            <a:lvl1pPr marL="0" indent="0">
              <a:buNone/>
              <a:defRPr sz="1406"/>
            </a:lvl1pPr>
            <a:lvl2pPr marL="321457" indent="0">
              <a:buNone/>
              <a:defRPr sz="1266"/>
            </a:lvl2pPr>
            <a:lvl3pPr marL="642915" indent="0">
              <a:buNone/>
              <a:defRPr sz="1125"/>
            </a:lvl3pPr>
            <a:lvl4pPr marL="964372" indent="0">
              <a:buNone/>
              <a:defRPr sz="984"/>
            </a:lvl4pPr>
            <a:lvl5pPr marL="1285829" indent="0">
              <a:buNone/>
              <a:defRPr sz="984"/>
            </a:lvl5pPr>
            <a:lvl6pPr marL="1607287" indent="0">
              <a:buNone/>
              <a:defRPr sz="984"/>
            </a:lvl6pPr>
            <a:lvl7pPr marL="1928744" indent="0">
              <a:buNone/>
              <a:defRPr sz="984"/>
            </a:lvl7pPr>
            <a:lvl8pPr marL="2250201" indent="0">
              <a:buNone/>
              <a:defRPr sz="984"/>
            </a:lvl8pPr>
            <a:lvl9pPr marL="2571659" indent="0">
              <a:buNone/>
              <a:defRPr sz="984"/>
            </a:lvl9pPr>
          </a:lstStyle>
          <a:p>
            <a:pPr lvl="0"/>
            <a:r>
              <a:rPr lang="en-US"/>
              <a:t>Click to edit Master text styles</a:t>
            </a:r>
          </a:p>
        </p:txBody>
      </p:sp>
    </p:spTree>
    <p:extLst>
      <p:ext uri="{BB962C8B-B14F-4D97-AF65-F5344CB8AC3E}">
        <p14:creationId xmlns:p14="http://schemas.microsoft.com/office/powerpoint/2010/main" val="73634310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7156" y="794742"/>
            <a:ext cx="5935266" cy="6009680"/>
          </a:xfrm>
        </p:spPr>
        <p:txBody>
          <a:bodyPr/>
          <a:lstStyle>
            <a:lvl1pPr>
              <a:defRPr sz="1969"/>
            </a:lvl1pPr>
            <a:lvl2pPr>
              <a:defRPr sz="1687"/>
            </a:lvl2pPr>
            <a:lvl3pPr>
              <a:defRPr sz="1406"/>
            </a:lvl3pPr>
            <a:lvl4pPr>
              <a:defRPr sz="1266"/>
            </a:lvl4pPr>
            <a:lvl5pPr>
              <a:defRPr sz="1266"/>
            </a:lvl5pPr>
            <a:lvl6pPr>
              <a:defRPr sz="1266"/>
            </a:lvl6pPr>
            <a:lvl7pPr>
              <a:defRPr sz="1266"/>
            </a:lvl7pPr>
            <a:lvl8pPr>
              <a:defRPr sz="1266"/>
            </a:lvl8pPr>
            <a:lvl9pPr>
              <a:defRPr sz="1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5297" y="794742"/>
            <a:ext cx="5935266" cy="6009680"/>
          </a:xfrm>
        </p:spPr>
        <p:txBody>
          <a:bodyPr/>
          <a:lstStyle>
            <a:lvl1pPr>
              <a:defRPr sz="1969"/>
            </a:lvl1pPr>
            <a:lvl2pPr>
              <a:defRPr sz="1687"/>
            </a:lvl2pPr>
            <a:lvl3pPr>
              <a:defRPr sz="1406"/>
            </a:lvl3pPr>
            <a:lvl4pPr>
              <a:defRPr sz="1266"/>
            </a:lvl4pPr>
            <a:lvl5pPr>
              <a:defRPr sz="1266"/>
            </a:lvl5pPr>
            <a:lvl6pPr>
              <a:defRPr sz="1266"/>
            </a:lvl6pPr>
            <a:lvl7pPr>
              <a:defRPr sz="1266"/>
            </a:lvl7pPr>
            <a:lvl8pPr>
              <a:defRPr sz="1266"/>
            </a:lvl8pPr>
            <a:lvl9pPr>
              <a:defRPr sz="1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635788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196" y="274588"/>
            <a:ext cx="10971609"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10196" y="1534791"/>
            <a:ext cx="5386090" cy="639589"/>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Click to edit Master text styles</a:t>
            </a:r>
          </a:p>
        </p:txBody>
      </p:sp>
      <p:sp>
        <p:nvSpPr>
          <p:cNvPr id="4" name="Content Placeholder 3"/>
          <p:cNvSpPr>
            <a:spLocks noGrp="1"/>
          </p:cNvSpPr>
          <p:nvPr>
            <p:ph sz="half" idx="2"/>
          </p:nvPr>
        </p:nvSpPr>
        <p:spPr>
          <a:xfrm>
            <a:off x="610196" y="2174379"/>
            <a:ext cx="5386090" cy="3951387"/>
          </a:xfrm>
        </p:spPr>
        <p:txBody>
          <a:bodyPr/>
          <a:lstStyle>
            <a:lvl1pPr>
              <a:defRPr sz="1687"/>
            </a:lvl1pPr>
            <a:lvl2pPr>
              <a:defRPr sz="1406"/>
            </a:lvl2pPr>
            <a:lvl3pPr>
              <a:defRPr sz="1266"/>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739" y="1534791"/>
            <a:ext cx="5389066" cy="639589"/>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Click to edit Master text styles</a:t>
            </a:r>
          </a:p>
        </p:txBody>
      </p:sp>
      <p:sp>
        <p:nvSpPr>
          <p:cNvPr id="6" name="Content Placeholder 5"/>
          <p:cNvSpPr>
            <a:spLocks noGrp="1"/>
          </p:cNvSpPr>
          <p:nvPr>
            <p:ph sz="quarter" idx="4"/>
          </p:nvPr>
        </p:nvSpPr>
        <p:spPr>
          <a:xfrm>
            <a:off x="6192739" y="2174379"/>
            <a:ext cx="5389066" cy="3951387"/>
          </a:xfrm>
        </p:spPr>
        <p:txBody>
          <a:bodyPr/>
          <a:lstStyle>
            <a:lvl1pPr>
              <a:defRPr sz="1687"/>
            </a:lvl1pPr>
            <a:lvl2pPr>
              <a:defRPr sz="1406"/>
            </a:lvl2pPr>
            <a:lvl3pPr>
              <a:defRPr sz="1266"/>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5884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0598979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606369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196" y="273473"/>
            <a:ext cx="4010918" cy="1161975"/>
          </a:xfrm>
        </p:spPr>
        <p:txBody>
          <a:bodyPr anchor="b"/>
          <a:lstStyle>
            <a:lvl1pPr algn="l">
              <a:defRPr sz="1406" b="1"/>
            </a:lvl1pPr>
          </a:lstStyle>
          <a:p>
            <a:r>
              <a:rPr lang="en-US"/>
              <a:t>Click to edit Master title style</a:t>
            </a:r>
          </a:p>
        </p:txBody>
      </p:sp>
      <p:sp>
        <p:nvSpPr>
          <p:cNvPr id="3" name="Content Placeholder 2"/>
          <p:cNvSpPr>
            <a:spLocks noGrp="1"/>
          </p:cNvSpPr>
          <p:nvPr>
            <p:ph idx="1"/>
          </p:nvPr>
        </p:nvSpPr>
        <p:spPr>
          <a:xfrm>
            <a:off x="4766965" y="273472"/>
            <a:ext cx="6814839" cy="5852294"/>
          </a:xfrm>
        </p:spPr>
        <p:txBody>
          <a:bodyPr/>
          <a:lstStyle>
            <a:lvl1pPr>
              <a:defRPr sz="2250"/>
            </a:lvl1pPr>
            <a:lvl2pPr>
              <a:defRPr sz="1969"/>
            </a:lvl2pPr>
            <a:lvl3pPr>
              <a:defRPr sz="1687"/>
            </a:lvl3pPr>
            <a:lvl4pPr>
              <a:defRPr sz="1406"/>
            </a:lvl4pPr>
            <a:lvl5pPr>
              <a:defRPr sz="1406"/>
            </a:lvl5pPr>
            <a:lvl6pPr>
              <a:defRPr sz="1406"/>
            </a:lvl6pPr>
            <a:lvl7pPr>
              <a:defRPr sz="1406"/>
            </a:lvl7pPr>
            <a:lvl8pPr>
              <a:defRPr sz="1406"/>
            </a:lvl8pPr>
            <a:lvl9pPr>
              <a:defRPr sz="14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0196" y="1435448"/>
            <a:ext cx="4010918" cy="4690318"/>
          </a:xfrm>
        </p:spPr>
        <p:txBody>
          <a:bodyPr/>
          <a:lstStyle>
            <a:lvl1pPr marL="0" indent="0">
              <a:buNone/>
              <a:defRPr sz="984"/>
            </a:lvl1pPr>
            <a:lvl2pPr marL="321457" indent="0">
              <a:buNone/>
              <a:defRPr sz="844"/>
            </a:lvl2pPr>
            <a:lvl3pPr marL="642915" indent="0">
              <a:buNone/>
              <a:defRPr sz="703"/>
            </a:lvl3pPr>
            <a:lvl4pPr marL="964372" indent="0">
              <a:buNone/>
              <a:defRPr sz="633"/>
            </a:lvl4pPr>
            <a:lvl5pPr marL="1285829" indent="0">
              <a:buNone/>
              <a:defRPr sz="633"/>
            </a:lvl5pPr>
            <a:lvl6pPr marL="1607287" indent="0">
              <a:buNone/>
              <a:defRPr sz="633"/>
            </a:lvl6pPr>
            <a:lvl7pPr marL="1928744" indent="0">
              <a:buNone/>
              <a:defRPr sz="633"/>
            </a:lvl7pPr>
            <a:lvl8pPr marL="2250201" indent="0">
              <a:buNone/>
              <a:defRPr sz="633"/>
            </a:lvl8pPr>
            <a:lvl9pPr marL="2571659" indent="0">
              <a:buNone/>
              <a:defRPr sz="633"/>
            </a:lvl9pPr>
          </a:lstStyle>
          <a:p>
            <a:pPr lvl="0"/>
            <a:r>
              <a:rPr lang="en-US"/>
              <a:t>Click to edit Master text styles</a:t>
            </a:r>
          </a:p>
        </p:txBody>
      </p:sp>
    </p:spTree>
    <p:extLst>
      <p:ext uri="{BB962C8B-B14F-4D97-AF65-F5344CB8AC3E}">
        <p14:creationId xmlns:p14="http://schemas.microsoft.com/office/powerpoint/2010/main" val="22616977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180" y="4800824"/>
            <a:ext cx="7314903" cy="567035"/>
          </a:xfrm>
        </p:spPr>
        <p:txBody>
          <a:bodyPr anchor="b"/>
          <a:lstStyle>
            <a:lvl1pPr algn="l">
              <a:defRPr sz="1406" b="1"/>
            </a:lvl1pPr>
          </a:lstStyle>
          <a:p>
            <a:r>
              <a:rPr lang="en-US"/>
              <a:t>Click to edit Master title style</a:t>
            </a:r>
          </a:p>
        </p:txBody>
      </p:sp>
      <p:sp>
        <p:nvSpPr>
          <p:cNvPr id="3" name="Picture Placeholder 2"/>
          <p:cNvSpPr>
            <a:spLocks noGrp="1"/>
          </p:cNvSpPr>
          <p:nvPr>
            <p:ph type="pic" idx="1"/>
          </p:nvPr>
        </p:nvSpPr>
        <p:spPr>
          <a:xfrm>
            <a:off x="2390180" y="612800"/>
            <a:ext cx="7314903" cy="4114354"/>
          </a:xfrm>
        </p:spPr>
        <p:txBody>
          <a:bodyPr/>
          <a:lstStyle>
            <a:lvl1pPr marL="0" indent="0">
              <a:buNone/>
              <a:defRPr sz="2250"/>
            </a:lvl1pPr>
            <a:lvl2pPr marL="321457" indent="0">
              <a:buNone/>
              <a:defRPr sz="1969"/>
            </a:lvl2pPr>
            <a:lvl3pPr marL="642915" indent="0">
              <a:buNone/>
              <a:defRPr sz="1687"/>
            </a:lvl3pPr>
            <a:lvl4pPr marL="964372" indent="0">
              <a:buNone/>
              <a:defRPr sz="1406"/>
            </a:lvl4pPr>
            <a:lvl5pPr marL="1285829" indent="0">
              <a:buNone/>
              <a:defRPr sz="1406"/>
            </a:lvl5pPr>
            <a:lvl6pPr marL="1607287" indent="0">
              <a:buNone/>
              <a:defRPr sz="1406"/>
            </a:lvl6pPr>
            <a:lvl7pPr marL="1928744" indent="0">
              <a:buNone/>
              <a:defRPr sz="1406"/>
            </a:lvl7pPr>
            <a:lvl8pPr marL="2250201" indent="0">
              <a:buNone/>
              <a:defRPr sz="1406"/>
            </a:lvl8pPr>
            <a:lvl9pPr marL="2571659" indent="0">
              <a:buNone/>
              <a:defRPr sz="1406"/>
            </a:lvl9pPr>
          </a:lstStyle>
          <a:p>
            <a:endParaRPr lang="en-US"/>
          </a:p>
        </p:txBody>
      </p:sp>
      <p:sp>
        <p:nvSpPr>
          <p:cNvPr id="4" name="Text Placeholder 3"/>
          <p:cNvSpPr>
            <a:spLocks noGrp="1"/>
          </p:cNvSpPr>
          <p:nvPr>
            <p:ph type="body" sz="half" idx="2"/>
          </p:nvPr>
        </p:nvSpPr>
        <p:spPr>
          <a:xfrm>
            <a:off x="2390180" y="5367859"/>
            <a:ext cx="7314903" cy="804788"/>
          </a:xfrm>
        </p:spPr>
        <p:txBody>
          <a:bodyPr/>
          <a:lstStyle>
            <a:lvl1pPr marL="0" indent="0">
              <a:buNone/>
              <a:defRPr sz="984"/>
            </a:lvl1pPr>
            <a:lvl2pPr marL="321457" indent="0">
              <a:buNone/>
              <a:defRPr sz="844"/>
            </a:lvl2pPr>
            <a:lvl3pPr marL="642915" indent="0">
              <a:buNone/>
              <a:defRPr sz="703"/>
            </a:lvl3pPr>
            <a:lvl4pPr marL="964372" indent="0">
              <a:buNone/>
              <a:defRPr sz="633"/>
            </a:lvl4pPr>
            <a:lvl5pPr marL="1285829" indent="0">
              <a:buNone/>
              <a:defRPr sz="633"/>
            </a:lvl5pPr>
            <a:lvl6pPr marL="1607287" indent="0">
              <a:buNone/>
              <a:defRPr sz="633"/>
            </a:lvl6pPr>
            <a:lvl7pPr marL="1928744" indent="0">
              <a:buNone/>
              <a:defRPr sz="633"/>
            </a:lvl7pPr>
            <a:lvl8pPr marL="2250201" indent="0">
              <a:buNone/>
              <a:defRPr sz="633"/>
            </a:lvl8pPr>
            <a:lvl9pPr marL="2571659" indent="0">
              <a:buNone/>
              <a:defRPr sz="633"/>
            </a:lvl9pPr>
          </a:lstStyle>
          <a:p>
            <a:pPr lvl="0"/>
            <a:r>
              <a:rPr lang="en-US"/>
              <a:t>Click to edit Master text styles</a:t>
            </a:r>
          </a:p>
        </p:txBody>
      </p:sp>
    </p:spTree>
    <p:extLst>
      <p:ext uri="{BB962C8B-B14F-4D97-AF65-F5344CB8AC3E}">
        <p14:creationId xmlns:p14="http://schemas.microsoft.com/office/powerpoint/2010/main" val="237343435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83344" y="35719"/>
            <a:ext cx="12013406" cy="651867"/>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sp>
        <p:nvSpPr>
          <p:cNvPr id="2050" name="Rectangle 2"/>
          <p:cNvSpPr>
            <a:spLocks noGrp="1" noChangeArrowheads="1"/>
          </p:cNvSpPr>
          <p:nvPr>
            <p:ph type="body" idx="1"/>
          </p:nvPr>
        </p:nvSpPr>
        <p:spPr bwMode="auto">
          <a:xfrm>
            <a:off x="107156" y="794742"/>
            <a:ext cx="12013406" cy="600968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051" name="Line 3"/>
          <p:cNvSpPr>
            <a:spLocks noChangeShapeType="1"/>
          </p:cNvSpPr>
          <p:nvPr/>
        </p:nvSpPr>
        <p:spPr bwMode="auto">
          <a:xfrm rot="10800000" flipH="1">
            <a:off x="1" y="740048"/>
            <a:ext cx="12189023" cy="1116"/>
          </a:xfrm>
          <a:prstGeom prst="line">
            <a:avLst/>
          </a:prstGeom>
          <a:noFill/>
          <a:ln w="38100" cap="flat">
            <a:solidFill>
              <a:srgbClr val="254789"/>
            </a:solidFill>
            <a:prstDash val="solid"/>
            <a:miter lim="800000"/>
            <a:headEnd type="none" w="med" len="med"/>
            <a:tailEnd type="none" w="med" len="med"/>
          </a:ln>
        </p:spPr>
        <p:txBody>
          <a:bodyPr lIns="0" tIns="0" rIns="0" bIns="0"/>
          <a:lstStyle/>
          <a:p>
            <a:endParaRPr lang="en-US" sz="1266"/>
          </a:p>
        </p:txBody>
      </p:sp>
    </p:spTree>
    <p:extLst>
      <p:ext uri="{BB962C8B-B14F-4D97-AF65-F5344CB8AC3E}">
        <p14:creationId xmlns:p14="http://schemas.microsoft.com/office/powerpoint/2010/main" val="9947521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rtl="0" fontAlgn="base">
        <a:spcBef>
          <a:spcPct val="0"/>
        </a:spcBef>
        <a:spcAft>
          <a:spcPct val="0"/>
        </a:spcAft>
        <a:defRPr sz="4219">
          <a:solidFill>
            <a:schemeClr val="tx1"/>
          </a:solidFill>
          <a:latin typeface="+mj-lt"/>
          <a:ea typeface="+mj-ea"/>
          <a:cs typeface="+mj-cs"/>
          <a:sym typeface="Arial" charset="0"/>
        </a:defRPr>
      </a:lvl1pPr>
      <a:lvl2pPr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2pPr>
      <a:lvl3pPr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3pPr>
      <a:lvl4pPr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4pPr>
      <a:lvl5pPr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5pPr>
      <a:lvl6pPr marL="321457"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6pPr>
      <a:lvl7pPr marL="642915"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7pPr>
      <a:lvl8pPr marL="964372"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8pPr>
      <a:lvl9pPr marL="1285829"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9pPr>
    </p:titleStyle>
    <p:bodyStyle>
      <a:lvl1pPr marL="410751" indent="-267881" algn="l" rtl="0" fontAlgn="base">
        <a:spcBef>
          <a:spcPts val="422"/>
        </a:spcBef>
        <a:spcAft>
          <a:spcPct val="0"/>
        </a:spcAft>
        <a:buSzPct val="150000"/>
        <a:buFont typeface="Arial" charset="0"/>
        <a:buChar char="•"/>
        <a:defRPr sz="2953">
          <a:solidFill>
            <a:schemeClr val="tx1"/>
          </a:solidFill>
          <a:latin typeface="+mn-lt"/>
          <a:ea typeface="+mn-ea"/>
          <a:cs typeface="+mn-cs"/>
          <a:sym typeface="Arial" charset="0"/>
        </a:defRPr>
      </a:lvl1pPr>
      <a:lvl2pPr marL="767926" indent="-267881" algn="l" rtl="0" fontAlgn="base">
        <a:spcBef>
          <a:spcPts val="422"/>
        </a:spcBef>
        <a:spcAft>
          <a:spcPct val="0"/>
        </a:spcAft>
        <a:buSzPct val="100000"/>
        <a:buFont typeface="Lucida Grande" charset="0"/>
        <a:buChar char="‣"/>
        <a:defRPr sz="2531">
          <a:solidFill>
            <a:schemeClr val="tx1"/>
          </a:solidFill>
          <a:latin typeface="+mn-lt"/>
          <a:ea typeface="+mn-ea"/>
          <a:cs typeface="+mn-cs"/>
          <a:sym typeface="Arial" charset="0"/>
        </a:defRPr>
      </a:lvl2pPr>
      <a:lvl3pPr marL="1035807"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3pPr>
      <a:lvl4pPr marL="1348335"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4pPr>
      <a:lvl5pPr marL="1660863"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5pPr>
      <a:lvl6pPr marL="1982320"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6pPr>
      <a:lvl7pPr marL="2303777"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7pPr>
      <a:lvl8pPr marL="2625235"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8pPr>
      <a:lvl9pPr marL="2946692"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9pPr>
    </p:bodyStyle>
    <p:otherStyle>
      <a:defPPr>
        <a:defRPr lang="en-US"/>
      </a:defPPr>
      <a:lvl1pPr marL="0" algn="l" defTabSz="642915" rtl="0" eaLnBrk="1" latinLnBrk="0" hangingPunct="1">
        <a:defRPr sz="1266" kern="1200">
          <a:solidFill>
            <a:schemeClr val="tx1"/>
          </a:solidFill>
          <a:latin typeface="+mn-lt"/>
          <a:ea typeface="+mn-ea"/>
          <a:cs typeface="+mn-cs"/>
        </a:defRPr>
      </a:lvl1pPr>
      <a:lvl2pPr marL="321457" algn="l" defTabSz="642915" rtl="0" eaLnBrk="1" latinLnBrk="0" hangingPunct="1">
        <a:defRPr sz="1266" kern="1200">
          <a:solidFill>
            <a:schemeClr val="tx1"/>
          </a:solidFill>
          <a:latin typeface="+mn-lt"/>
          <a:ea typeface="+mn-ea"/>
          <a:cs typeface="+mn-cs"/>
        </a:defRPr>
      </a:lvl2pPr>
      <a:lvl3pPr marL="642915" algn="l" defTabSz="642915" rtl="0" eaLnBrk="1" latinLnBrk="0" hangingPunct="1">
        <a:defRPr sz="1266" kern="1200">
          <a:solidFill>
            <a:schemeClr val="tx1"/>
          </a:solidFill>
          <a:latin typeface="+mn-lt"/>
          <a:ea typeface="+mn-ea"/>
          <a:cs typeface="+mn-cs"/>
        </a:defRPr>
      </a:lvl3pPr>
      <a:lvl4pPr marL="964372" algn="l" defTabSz="642915" rtl="0" eaLnBrk="1" latinLnBrk="0" hangingPunct="1">
        <a:defRPr sz="1266" kern="1200">
          <a:solidFill>
            <a:schemeClr val="tx1"/>
          </a:solidFill>
          <a:latin typeface="+mn-lt"/>
          <a:ea typeface="+mn-ea"/>
          <a:cs typeface="+mn-cs"/>
        </a:defRPr>
      </a:lvl4pPr>
      <a:lvl5pPr marL="1285829" algn="l" defTabSz="642915" rtl="0" eaLnBrk="1" latinLnBrk="0" hangingPunct="1">
        <a:defRPr sz="1266" kern="1200">
          <a:solidFill>
            <a:schemeClr val="tx1"/>
          </a:solidFill>
          <a:latin typeface="+mn-lt"/>
          <a:ea typeface="+mn-ea"/>
          <a:cs typeface="+mn-cs"/>
        </a:defRPr>
      </a:lvl5pPr>
      <a:lvl6pPr marL="1607287" algn="l" defTabSz="642915" rtl="0" eaLnBrk="1" latinLnBrk="0" hangingPunct="1">
        <a:defRPr sz="1266" kern="1200">
          <a:solidFill>
            <a:schemeClr val="tx1"/>
          </a:solidFill>
          <a:latin typeface="+mn-lt"/>
          <a:ea typeface="+mn-ea"/>
          <a:cs typeface="+mn-cs"/>
        </a:defRPr>
      </a:lvl6pPr>
      <a:lvl7pPr marL="1928744" algn="l" defTabSz="642915" rtl="0" eaLnBrk="1" latinLnBrk="0" hangingPunct="1">
        <a:defRPr sz="1266" kern="1200">
          <a:solidFill>
            <a:schemeClr val="tx1"/>
          </a:solidFill>
          <a:latin typeface="+mn-lt"/>
          <a:ea typeface="+mn-ea"/>
          <a:cs typeface="+mn-cs"/>
        </a:defRPr>
      </a:lvl7pPr>
      <a:lvl8pPr marL="2250201" algn="l" defTabSz="642915" rtl="0" eaLnBrk="1" latinLnBrk="0" hangingPunct="1">
        <a:defRPr sz="1266" kern="1200">
          <a:solidFill>
            <a:schemeClr val="tx1"/>
          </a:solidFill>
          <a:latin typeface="+mn-lt"/>
          <a:ea typeface="+mn-ea"/>
          <a:cs typeface="+mn-cs"/>
        </a:defRPr>
      </a:lvl8pPr>
      <a:lvl9pPr marL="2571659" algn="l" defTabSz="642915" rtl="0" eaLnBrk="1" latinLnBrk="0" hangingPunct="1">
        <a:defRPr sz="12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040ED-2B13-DEB1-FBA5-BD3D95B16D21}"/>
              </a:ext>
            </a:extLst>
          </p:cNvPr>
          <p:cNvSpPr>
            <a:spLocks noGrp="1"/>
          </p:cNvSpPr>
          <p:nvPr>
            <p:ph type="ctrTitle"/>
          </p:nvPr>
        </p:nvSpPr>
        <p:spPr/>
        <p:txBody>
          <a:bodyPr/>
          <a:lstStyle/>
          <a:p>
            <a:r>
              <a:rPr lang="en-GB" dirty="0"/>
              <a:t>Processor and editor methods</a:t>
            </a:r>
          </a:p>
        </p:txBody>
      </p:sp>
      <p:sp>
        <p:nvSpPr>
          <p:cNvPr id="3" name="Subtitle 2">
            <a:extLst>
              <a:ext uri="{FF2B5EF4-FFF2-40B4-BE49-F238E27FC236}">
                <a16:creationId xmlns:a16="http://schemas.microsoft.com/office/drawing/2014/main" id="{D8F65E4B-96D8-00F9-6B00-3F54416921F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48749279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5D399-66CE-57FB-70F0-C523B1D684C3}"/>
              </a:ext>
            </a:extLst>
          </p:cNvPr>
          <p:cNvSpPr>
            <a:spLocks noGrp="1"/>
          </p:cNvSpPr>
          <p:nvPr>
            <p:ph type="title"/>
          </p:nvPr>
        </p:nvSpPr>
        <p:spPr/>
        <p:txBody>
          <a:bodyPr/>
          <a:lstStyle/>
          <a:p>
            <a:r>
              <a:rPr lang="en-GB" dirty="0" err="1"/>
              <a:t>pluginEditor</a:t>
            </a:r>
            <a:r>
              <a:rPr lang="en-GB" dirty="0"/>
              <a:t> methods</a:t>
            </a:r>
          </a:p>
        </p:txBody>
      </p:sp>
      <p:sp>
        <p:nvSpPr>
          <p:cNvPr id="3" name="Content Placeholder 2">
            <a:extLst>
              <a:ext uri="{FF2B5EF4-FFF2-40B4-BE49-F238E27FC236}">
                <a16:creationId xmlns:a16="http://schemas.microsoft.com/office/drawing/2014/main" id="{228C0CB4-55B0-18A6-55A3-720D32C89CE1}"/>
              </a:ext>
            </a:extLst>
          </p:cNvPr>
          <p:cNvSpPr>
            <a:spLocks noGrp="1"/>
          </p:cNvSpPr>
          <p:nvPr>
            <p:ph idx="1"/>
          </p:nvPr>
        </p:nvSpPr>
        <p:spPr/>
        <p:txBody>
          <a:bodyPr/>
          <a:lstStyle/>
          <a:p>
            <a:pPr marL="0" lvl="0" indent="0" algn="just">
              <a:lnSpc>
                <a:spcPct val="150000"/>
              </a:lnSpc>
              <a:buNone/>
            </a:pPr>
            <a:r>
              <a:rPr lang="en-GB" sz="1800" kern="0" dirty="0" err="1">
                <a:solidFill>
                  <a:srgbClr val="2B91AF"/>
                </a:solidFill>
                <a:effectLst/>
                <a:latin typeface="Cascadia Mono" panose="020B0609020000020004" pitchFamily="49" charset="0"/>
                <a:ea typeface="Times New Roman" panose="02020603050405020304" pitchFamily="18" charset="0"/>
                <a:cs typeface="Cascadia Mono" panose="020B0609020000020004" pitchFamily="49" charset="0"/>
              </a:rPr>
              <a:t>NewProjectAudioProcessorEditor</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a:t>
            </a:r>
            <a:r>
              <a:rPr lang="en-GB" sz="1800" kern="0" dirty="0" err="1">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NewProjectAudioProcessorEditor</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endParaRPr lang="en-GB" sz="1800" kern="100" dirty="0">
              <a:effectLst/>
              <a:latin typeface="Times New Roman" panose="02020603050405020304" pitchFamily="18" charset="0"/>
              <a:ea typeface="Times New Roman" panose="02020603050405020304" pitchFamily="18" charset="0"/>
            </a:endParaRPr>
          </a:p>
          <a:p>
            <a:pPr marL="142870" indent="0" algn="just">
              <a:lnSpc>
                <a:spcPct val="150000"/>
              </a:lnSpc>
              <a:buNone/>
            </a:pPr>
            <a:r>
              <a:rPr lang="en-GB" sz="1800" kern="0" dirty="0">
                <a:effectLst/>
                <a:latin typeface="+mj-lt"/>
                <a:ea typeface="Times New Roman" panose="02020603050405020304" pitchFamily="18" charset="0"/>
              </a:rPr>
              <a:t>Make sure that before the constructor has finished, you've set the editor's size to whatever you need it to be.</a:t>
            </a:r>
            <a:endParaRPr lang="en-GB" sz="1800" kern="100" dirty="0">
              <a:effectLst/>
              <a:latin typeface="+mj-lt"/>
              <a:ea typeface="Times New Roman" panose="02020603050405020304" pitchFamily="18" charset="0"/>
            </a:endParaRPr>
          </a:p>
          <a:p>
            <a:pPr marL="142870" indent="0" algn="l">
              <a:lnSpc>
                <a:spcPct val="150000"/>
              </a:lnSpc>
              <a:buNone/>
            </a:pPr>
            <a:r>
              <a:rPr lang="en-GB" sz="1800" kern="0" dirty="0" err="1">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setSize</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(400, 300);</a:t>
            </a:r>
            <a:endParaRPr lang="en-GB" sz="1800" kern="100" dirty="0">
              <a:effectLst/>
              <a:latin typeface="Times New Roman" panose="02020603050405020304" pitchFamily="18" charset="0"/>
              <a:ea typeface="Times New Roman" panose="02020603050405020304" pitchFamily="18" charset="0"/>
            </a:endParaRPr>
          </a:p>
          <a:p>
            <a:pPr marL="0" lvl="0" indent="0" algn="l">
              <a:lnSpc>
                <a:spcPct val="150000"/>
              </a:lnSpc>
              <a:buNone/>
            </a:pPr>
            <a:r>
              <a:rPr lang="en-GB" sz="1800" kern="0" dirty="0" err="1">
                <a:solidFill>
                  <a:srgbClr val="2B91AF"/>
                </a:solidFill>
                <a:effectLst/>
                <a:latin typeface="Cascadia Mono" panose="020B0609020000020004" pitchFamily="49" charset="0"/>
                <a:ea typeface="Times New Roman" panose="02020603050405020304" pitchFamily="18" charset="0"/>
                <a:cs typeface="Cascadia Mono" panose="020B0609020000020004" pitchFamily="49" charset="0"/>
              </a:rPr>
              <a:t>NewProjectAudioProcessorEditor</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a:t>
            </a:r>
            <a:r>
              <a:rPr lang="en-GB" sz="1800" kern="0" dirty="0" err="1">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NewProjectAudioProcessorEditor</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a:t>
            </a:r>
            <a:endParaRPr lang="en-GB" sz="1800" kern="100" dirty="0">
              <a:effectLst/>
              <a:latin typeface="Times New Roman" panose="02020603050405020304" pitchFamily="18" charset="0"/>
              <a:ea typeface="Times New Roman" panose="02020603050405020304" pitchFamily="18" charset="0"/>
            </a:endParaRPr>
          </a:p>
          <a:p>
            <a:pPr marL="0" lvl="0" indent="0" algn="l">
              <a:lnSpc>
                <a:spcPct val="150000"/>
              </a:lnSpc>
              <a:buNone/>
            </a:pPr>
            <a:r>
              <a:rPr lang="en-GB" sz="1800" kern="0" dirty="0">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void</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err="1">
                <a:solidFill>
                  <a:srgbClr val="2B91AF"/>
                </a:solidFill>
                <a:effectLst/>
                <a:latin typeface="Cascadia Mono" panose="020B0609020000020004" pitchFamily="49" charset="0"/>
                <a:ea typeface="Times New Roman" panose="02020603050405020304" pitchFamily="18" charset="0"/>
                <a:cs typeface="Cascadia Mono" panose="020B0609020000020004" pitchFamily="49" charset="0"/>
              </a:rPr>
              <a:t>NewProjectAudioProcessorEditor</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::paint (</a:t>
            </a:r>
            <a:r>
              <a:rPr lang="en-GB" sz="1800" kern="0" dirty="0" err="1">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juce</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a:t>
            </a:r>
            <a:r>
              <a:rPr lang="en-GB" sz="1800" kern="0" dirty="0">
                <a:solidFill>
                  <a:srgbClr val="2B91AF"/>
                </a:solidFill>
                <a:effectLst/>
                <a:latin typeface="Cascadia Mono" panose="020B0609020000020004" pitchFamily="49" charset="0"/>
                <a:ea typeface="Times New Roman" panose="02020603050405020304" pitchFamily="18" charset="0"/>
                <a:cs typeface="Cascadia Mono" panose="020B0609020000020004" pitchFamily="49" charset="0"/>
              </a:rPr>
              <a:t>Graphics</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&amp; </a:t>
            </a:r>
            <a:r>
              <a:rPr lang="en-GB" sz="1800" kern="0" dirty="0">
                <a:solidFill>
                  <a:srgbClr val="808080"/>
                </a:solidFill>
                <a:effectLst/>
                <a:latin typeface="Cascadia Mono" panose="020B0609020000020004" pitchFamily="49" charset="0"/>
                <a:ea typeface="Times New Roman" panose="02020603050405020304" pitchFamily="18" charset="0"/>
                <a:cs typeface="Cascadia Mono" panose="020B0609020000020004" pitchFamily="49" charset="0"/>
              </a:rPr>
              <a:t>g</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a:t>
            </a:r>
            <a:endParaRPr lang="en-GB" sz="1800" kern="100" dirty="0">
              <a:effectLst/>
              <a:latin typeface="+mj-lt"/>
              <a:ea typeface="Times New Roman" panose="02020603050405020304" pitchFamily="18" charset="0"/>
            </a:endParaRPr>
          </a:p>
          <a:p>
            <a:pPr marL="142870" indent="0" algn="l">
              <a:lnSpc>
                <a:spcPct val="150000"/>
              </a:lnSpc>
              <a:buNone/>
            </a:pPr>
            <a:r>
              <a:rPr lang="en-GB" sz="1800" kern="0" dirty="0">
                <a:effectLst/>
                <a:latin typeface="+mj-lt"/>
                <a:ea typeface="Times New Roman" panose="02020603050405020304" pitchFamily="18" charset="0"/>
              </a:rPr>
              <a:t> Our component is opaque, so we must completely fill the background with a solid</a:t>
            </a:r>
            <a:r>
              <a:rPr lang="en-GB" sz="1800" kern="0" dirty="0">
                <a:effectLst/>
                <a:latin typeface="+mj-lt"/>
                <a:ea typeface="Times New Roman" panose="02020603050405020304" pitchFamily="18" charset="0"/>
                <a:cs typeface="Cascadia Mono" panose="020B0609020000020004" pitchFamily="49" charset="0"/>
              </a:rPr>
              <a:t> </a:t>
            </a:r>
            <a:r>
              <a:rPr lang="en-GB" sz="1800" kern="0" dirty="0">
                <a:effectLst/>
                <a:latin typeface="+mj-lt"/>
                <a:ea typeface="Times New Roman" panose="02020603050405020304" pitchFamily="18" charset="0"/>
              </a:rPr>
              <a:t>colour</a:t>
            </a:r>
            <a:endParaRPr lang="en-GB" sz="1800" kern="100" dirty="0">
              <a:effectLst/>
              <a:latin typeface="+mj-lt"/>
              <a:ea typeface="Times New Roman" panose="02020603050405020304" pitchFamily="18" charset="0"/>
            </a:endParaRPr>
          </a:p>
          <a:p>
            <a:pPr marL="142870" indent="0" algn="l">
              <a:lnSpc>
                <a:spcPct val="150000"/>
              </a:lnSpc>
              <a:buNone/>
            </a:pP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endParaRPr lang="en-GB" sz="1800" kern="100" dirty="0">
              <a:effectLst/>
              <a:latin typeface="Times New Roman" panose="02020603050405020304" pitchFamily="18" charset="0"/>
              <a:ea typeface="Times New Roman" panose="02020603050405020304" pitchFamily="18" charset="0"/>
            </a:endParaRPr>
          </a:p>
          <a:p>
            <a:pPr marL="0" lvl="0" indent="0" algn="l">
              <a:lnSpc>
                <a:spcPct val="150000"/>
              </a:lnSpc>
              <a:buNone/>
            </a:pPr>
            <a:r>
              <a:rPr lang="en-GB" sz="1800" kern="0" dirty="0">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void</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err="1">
                <a:solidFill>
                  <a:srgbClr val="2B91AF"/>
                </a:solidFill>
                <a:effectLst/>
                <a:latin typeface="Cascadia Mono" panose="020B0609020000020004" pitchFamily="49" charset="0"/>
                <a:ea typeface="Times New Roman" panose="02020603050405020304" pitchFamily="18" charset="0"/>
                <a:cs typeface="Cascadia Mono" panose="020B0609020000020004" pitchFamily="49" charset="0"/>
              </a:rPr>
              <a:t>NewProjectAudioProcessorEditor</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::resized()</a:t>
            </a:r>
            <a:endParaRPr lang="en-GB" sz="1800" kern="100" dirty="0">
              <a:effectLst/>
              <a:latin typeface="+mj-lt"/>
              <a:ea typeface="Times New Roman" panose="02020603050405020304" pitchFamily="18" charset="0"/>
            </a:endParaRPr>
          </a:p>
          <a:p>
            <a:pPr marL="142870" indent="0" algn="l">
              <a:lnSpc>
                <a:spcPct val="150000"/>
              </a:lnSpc>
              <a:buNone/>
            </a:pPr>
            <a:r>
              <a:rPr lang="en-GB" sz="1800" kern="0" dirty="0">
                <a:effectLst/>
                <a:latin typeface="+mj-lt"/>
                <a:ea typeface="Times New Roman" panose="02020603050405020304" pitchFamily="18" charset="0"/>
              </a:rPr>
              <a:t>This is generally where you'll want to lay out the positions of any subcomponents in your editor</a:t>
            </a:r>
            <a:r>
              <a:rPr lang="en-GB" sz="1800" kern="0" dirty="0">
                <a:effectLst/>
                <a:latin typeface="Times New Roman" panose="02020603050405020304" pitchFamily="18" charset="0"/>
                <a:ea typeface="Times New Roman" panose="02020603050405020304" pitchFamily="18" charset="0"/>
              </a:rPr>
              <a:t>..</a:t>
            </a:r>
            <a:endParaRPr lang="en-GB" sz="1800" kern="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8360374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212E-98BB-B9A3-DFE9-B4F95E1EA6F8}"/>
              </a:ext>
            </a:extLst>
          </p:cNvPr>
          <p:cNvSpPr>
            <a:spLocks noGrp="1"/>
          </p:cNvSpPr>
          <p:nvPr>
            <p:ph type="title"/>
          </p:nvPr>
        </p:nvSpPr>
        <p:spPr/>
        <p:txBody>
          <a:bodyPr/>
          <a:lstStyle/>
          <a:p>
            <a:r>
              <a:rPr lang="en-GB" dirty="0">
                <a:solidFill>
                  <a:prstClr val="black"/>
                </a:solidFill>
              </a:rPr>
              <a:t>Constructor and destructor</a:t>
            </a:r>
            <a:endParaRPr lang="en-GB" dirty="0"/>
          </a:p>
        </p:txBody>
      </p:sp>
      <p:sp>
        <p:nvSpPr>
          <p:cNvPr id="3" name="Content Placeholder 2">
            <a:extLst>
              <a:ext uri="{FF2B5EF4-FFF2-40B4-BE49-F238E27FC236}">
                <a16:creationId xmlns:a16="http://schemas.microsoft.com/office/drawing/2014/main" id="{FD320413-1026-D741-C185-8E2FCC1E5DDF}"/>
              </a:ext>
            </a:extLst>
          </p:cNvPr>
          <p:cNvSpPr>
            <a:spLocks noGrp="1"/>
          </p:cNvSpPr>
          <p:nvPr>
            <p:ph idx="1"/>
          </p:nvPr>
        </p:nvSpPr>
        <p:spPr>
          <a:xfrm>
            <a:off x="83344" y="802659"/>
            <a:ext cx="4977984" cy="5901612"/>
          </a:xfrm>
        </p:spPr>
        <p:txBody>
          <a:bodyPr anchor="t">
            <a:normAutofit fontScale="70000" lnSpcReduction="20000"/>
          </a:bodyPr>
          <a:lstStyle/>
          <a:p>
            <a:pPr>
              <a:lnSpc>
                <a:spcPct val="120000"/>
              </a:lnSpc>
              <a:spcBef>
                <a:spcPts val="1200"/>
              </a:spcBef>
            </a:pPr>
            <a:r>
              <a:rPr lang="en-GB" sz="2400" dirty="0">
                <a:latin typeface="+mj-lt"/>
              </a:rPr>
              <a:t>Lots of default methods in </a:t>
            </a:r>
            <a:r>
              <a:rPr lang="en-GB" sz="2400" dirty="0" err="1">
                <a:latin typeface="+mj-lt"/>
              </a:rPr>
              <a:t>pluginProcessor</a:t>
            </a:r>
            <a:r>
              <a:rPr lang="en-GB" sz="2400" dirty="0">
                <a:latin typeface="+mj-lt"/>
              </a:rPr>
              <a:t> and </a:t>
            </a:r>
            <a:r>
              <a:rPr lang="en-GB" sz="2400" dirty="0" err="1">
                <a:latin typeface="+mj-lt"/>
              </a:rPr>
              <a:t>pluginEditor</a:t>
            </a:r>
            <a:endParaRPr lang="en-GB" sz="2400" dirty="0">
              <a:latin typeface="+mj-lt"/>
            </a:endParaRPr>
          </a:p>
          <a:p>
            <a:pPr>
              <a:lnSpc>
                <a:spcPct val="120000"/>
              </a:lnSpc>
              <a:spcBef>
                <a:spcPts val="1200"/>
              </a:spcBef>
            </a:pPr>
            <a:r>
              <a:rPr lang="en-GB" sz="2400" dirty="0">
                <a:latin typeface="+mj-lt"/>
              </a:rPr>
              <a:t>Start with </a:t>
            </a:r>
            <a:r>
              <a:rPr lang="en-GB" sz="2400" dirty="0" err="1">
                <a:latin typeface="+mj-lt"/>
              </a:rPr>
              <a:t>pluginProcessor</a:t>
            </a:r>
            <a:r>
              <a:rPr lang="en-GB" sz="2400" dirty="0">
                <a:latin typeface="+mj-lt"/>
              </a:rPr>
              <a:t> methods</a:t>
            </a:r>
          </a:p>
          <a:p>
            <a:pPr>
              <a:lnSpc>
                <a:spcPct val="120000"/>
              </a:lnSpc>
              <a:spcBef>
                <a:spcPts val="1200"/>
              </a:spcBef>
            </a:pPr>
            <a:endParaRPr lang="en-GB" sz="1000" kern="0" dirty="0">
              <a:effectLst/>
              <a:latin typeface="+mj-lt"/>
              <a:ea typeface="Times New Roman" panose="02020603050405020304" pitchFamily="18" charset="0"/>
              <a:cs typeface="Cascadia Mono" panose="020B0609020000020004" pitchFamily="49" charset="0"/>
            </a:endParaRPr>
          </a:p>
          <a:p>
            <a:pPr marL="142870" indent="0">
              <a:lnSpc>
                <a:spcPct val="120000"/>
              </a:lnSpc>
              <a:spcBef>
                <a:spcPts val="1200"/>
              </a:spcBef>
              <a:buNone/>
            </a:pPr>
            <a:r>
              <a:rPr lang="en-GB" sz="2400" kern="0" dirty="0" err="1">
                <a:effectLst/>
                <a:latin typeface="Cascadia Mono" panose="020B0609020000020004" pitchFamily="49" charset="0"/>
                <a:ea typeface="Times New Roman" panose="02020603050405020304" pitchFamily="18" charset="0"/>
                <a:cs typeface="Cascadia Mono" panose="020B0609020000020004" pitchFamily="49" charset="0"/>
              </a:rPr>
              <a:t>NewProjectAudioProcessor</a:t>
            </a:r>
            <a:r>
              <a:rPr lang="en-GB" sz="2400" kern="0" dirty="0">
                <a:effectLst/>
                <a:latin typeface="Cascadia Mono" panose="020B0609020000020004" pitchFamily="49" charset="0"/>
                <a:ea typeface="Times New Roman" panose="02020603050405020304" pitchFamily="18" charset="0"/>
                <a:cs typeface="Cascadia Mono" panose="020B0609020000020004" pitchFamily="49" charset="0"/>
              </a:rPr>
              <a:t> ();</a:t>
            </a:r>
            <a:endParaRPr lang="en-GB" sz="2400" kern="100" dirty="0">
              <a:effectLst/>
              <a:latin typeface="Times New Roman" panose="02020603050405020304" pitchFamily="18" charset="0"/>
              <a:ea typeface="Times New Roman" panose="02020603050405020304" pitchFamily="18" charset="0"/>
            </a:endParaRPr>
          </a:p>
          <a:p>
            <a:pPr>
              <a:lnSpc>
                <a:spcPct val="120000"/>
              </a:lnSpc>
              <a:spcBef>
                <a:spcPts val="1200"/>
              </a:spcBef>
            </a:pPr>
            <a:r>
              <a:rPr lang="en-GB" sz="2400" kern="100" dirty="0">
                <a:latin typeface="+mj-lt"/>
                <a:ea typeface="Times New Roman" panose="02020603050405020304" pitchFamily="18" charset="0"/>
                <a:cs typeface="Times New Roman" panose="02020603050405020304" pitchFamily="18" charset="0"/>
              </a:rPr>
              <a:t>Constructor</a:t>
            </a:r>
          </a:p>
          <a:p>
            <a:pPr>
              <a:lnSpc>
                <a:spcPct val="120000"/>
              </a:lnSpc>
              <a:spcBef>
                <a:spcPts val="1200"/>
              </a:spcBef>
            </a:pPr>
            <a:r>
              <a:rPr lang="en-GB" sz="2400" kern="100" dirty="0">
                <a:latin typeface="+mj-lt"/>
                <a:ea typeface="Times New Roman" panose="02020603050405020304" pitchFamily="18" charset="0"/>
                <a:cs typeface="Times New Roman" panose="02020603050405020304" pitchFamily="18" charset="0"/>
              </a:rPr>
              <a:t>automatically called when object created</a:t>
            </a:r>
          </a:p>
          <a:p>
            <a:pPr>
              <a:lnSpc>
                <a:spcPct val="120000"/>
              </a:lnSpc>
              <a:spcBef>
                <a:spcPts val="1200"/>
              </a:spcBef>
            </a:pPr>
            <a:r>
              <a:rPr lang="en-GB" sz="2400" kern="0" dirty="0">
                <a:effectLst/>
                <a:latin typeface="+mj-lt"/>
                <a:ea typeface="Times New Roman" panose="02020603050405020304" pitchFamily="18" charset="0"/>
              </a:rPr>
              <a:t>starts off assuming stereo input, stereo output</a:t>
            </a:r>
          </a:p>
          <a:p>
            <a:pPr>
              <a:lnSpc>
                <a:spcPct val="120000"/>
              </a:lnSpc>
              <a:spcBef>
                <a:spcPts val="1200"/>
              </a:spcBef>
            </a:pPr>
            <a:r>
              <a:rPr lang="en-GB" sz="2400" dirty="0">
                <a:latin typeface="+mj-lt"/>
                <a:ea typeface="Times New Roman" panose="02020603050405020304" pitchFamily="18" charset="0"/>
              </a:rPr>
              <a:t>Can allocate and add parameters here</a:t>
            </a:r>
            <a:endParaRPr lang="en-GB" sz="2400" kern="100" dirty="0">
              <a:latin typeface="+mj-lt"/>
              <a:ea typeface="Times New Roman" panose="02020603050405020304" pitchFamily="18" charset="0"/>
            </a:endParaRPr>
          </a:p>
          <a:p>
            <a:pPr marL="142870" indent="0" algn="l">
              <a:lnSpc>
                <a:spcPct val="120000"/>
              </a:lnSpc>
              <a:spcBef>
                <a:spcPts val="1200"/>
              </a:spcBef>
              <a:buNone/>
            </a:pPr>
            <a:r>
              <a:rPr lang="en-GB" sz="2400" kern="0" dirty="0">
                <a:effectLst/>
                <a:latin typeface="Cascadia Mono" panose="020B0609020000020004" pitchFamily="49" charset="0"/>
                <a:ea typeface="Times New Roman" panose="02020603050405020304" pitchFamily="18" charset="0"/>
                <a:cs typeface="Cascadia Mono" panose="020B0609020000020004" pitchFamily="49" charset="0"/>
              </a:rPr>
              <a:t>~</a:t>
            </a:r>
            <a:r>
              <a:rPr lang="en-GB" sz="2400" kern="0" dirty="0" err="1">
                <a:effectLst/>
                <a:latin typeface="Cascadia Mono" panose="020B0609020000020004" pitchFamily="49" charset="0"/>
                <a:ea typeface="Times New Roman" panose="02020603050405020304" pitchFamily="18" charset="0"/>
                <a:cs typeface="Cascadia Mono" panose="020B0609020000020004" pitchFamily="49" charset="0"/>
              </a:rPr>
              <a:t>NewProjectAudioProcessor</a:t>
            </a:r>
            <a:r>
              <a:rPr lang="en-GB" sz="2400" kern="0" dirty="0">
                <a:effectLst/>
                <a:latin typeface="Cascadia Mono" panose="020B0609020000020004" pitchFamily="49" charset="0"/>
                <a:ea typeface="Times New Roman" panose="02020603050405020304" pitchFamily="18" charset="0"/>
                <a:cs typeface="Cascadia Mono" panose="020B0609020000020004" pitchFamily="49" charset="0"/>
              </a:rPr>
              <a:t> ()</a:t>
            </a:r>
            <a:endParaRPr lang="en-GB" sz="2400" kern="100" dirty="0">
              <a:effectLst/>
              <a:latin typeface="Times New Roman" panose="02020603050405020304" pitchFamily="18" charset="0"/>
              <a:ea typeface="Times New Roman" panose="02020603050405020304" pitchFamily="18" charset="0"/>
            </a:endParaRPr>
          </a:p>
          <a:p>
            <a:pPr>
              <a:lnSpc>
                <a:spcPct val="120000"/>
              </a:lnSpc>
              <a:spcBef>
                <a:spcPts val="1200"/>
              </a:spcBef>
            </a:pPr>
            <a:r>
              <a:rPr lang="en-GB" sz="2400" kern="0" dirty="0">
                <a:effectLst/>
                <a:latin typeface="+mj-lt"/>
                <a:ea typeface="Times New Roman" panose="02020603050405020304" pitchFamily="18" charset="0"/>
              </a:rPr>
              <a:t>Destructor </a:t>
            </a:r>
          </a:p>
          <a:p>
            <a:pPr>
              <a:lnSpc>
                <a:spcPct val="120000"/>
              </a:lnSpc>
              <a:spcBef>
                <a:spcPts val="1200"/>
              </a:spcBef>
            </a:pPr>
            <a:r>
              <a:rPr lang="en-GB" sz="2400" kern="0" dirty="0">
                <a:effectLst/>
                <a:latin typeface="+mj-lt"/>
                <a:ea typeface="Times New Roman" panose="02020603050405020304" pitchFamily="18" charset="0"/>
              </a:rPr>
              <a:t>automatically invoked when </a:t>
            </a:r>
          </a:p>
          <a:p>
            <a:pPr lvl="1">
              <a:lnSpc>
                <a:spcPct val="120000"/>
              </a:lnSpc>
              <a:spcBef>
                <a:spcPts val="1200"/>
              </a:spcBef>
            </a:pPr>
            <a:r>
              <a:rPr lang="en-GB" sz="1978" kern="0" dirty="0">
                <a:effectLst/>
                <a:latin typeface="+mj-lt"/>
                <a:ea typeface="Times New Roman" panose="02020603050405020304" pitchFamily="18" charset="0"/>
              </a:rPr>
              <a:t>object goes out of scope or </a:t>
            </a:r>
          </a:p>
          <a:p>
            <a:pPr lvl="1">
              <a:lnSpc>
                <a:spcPct val="120000"/>
              </a:lnSpc>
              <a:spcBef>
                <a:spcPts val="1200"/>
              </a:spcBef>
            </a:pPr>
            <a:r>
              <a:rPr lang="en-GB" sz="1978" kern="0" dirty="0">
                <a:effectLst/>
                <a:latin typeface="+mj-lt"/>
                <a:ea typeface="Times New Roman" panose="02020603050405020304" pitchFamily="18" charset="0"/>
              </a:rPr>
              <a:t>explicitly destroyed by call to delete</a:t>
            </a:r>
            <a:endParaRPr lang="en-GB" sz="2400" dirty="0">
              <a:latin typeface="+mj-lt"/>
            </a:endParaRPr>
          </a:p>
        </p:txBody>
      </p:sp>
      <p:sp>
        <p:nvSpPr>
          <p:cNvPr id="4" name="TextBox 3">
            <a:extLst>
              <a:ext uri="{FF2B5EF4-FFF2-40B4-BE49-F238E27FC236}">
                <a16:creationId xmlns:a16="http://schemas.microsoft.com/office/drawing/2014/main" id="{8716871F-5245-D3B6-2D3F-011C1192C3B2}"/>
              </a:ext>
            </a:extLst>
          </p:cNvPr>
          <p:cNvSpPr txBox="1"/>
          <p:nvPr/>
        </p:nvSpPr>
        <p:spPr>
          <a:xfrm>
            <a:off x="4977300" y="802659"/>
            <a:ext cx="9861619" cy="6001643"/>
          </a:xfrm>
          <a:prstGeom prst="rect">
            <a:avLst/>
          </a:prstGeom>
          <a:noFill/>
        </p:spPr>
        <p:txBody>
          <a:bodyPr wrap="square" rtlCol="0">
            <a:spAutoFit/>
          </a:bodyPr>
          <a:lstStyle/>
          <a:p>
            <a:r>
              <a:rPr lang="en-GB" sz="1600" dirty="0">
                <a:solidFill>
                  <a:srgbClr val="0000FF"/>
                </a:solidFill>
                <a:latin typeface="Cascadia Mono" panose="020B0609020000020004" pitchFamily="49" charset="0"/>
              </a:rPr>
              <a:t>class</a:t>
            </a:r>
            <a:r>
              <a:rPr lang="en-GB" sz="1600" dirty="0">
                <a:solidFill>
                  <a:srgbClr val="000000"/>
                </a:solidFill>
                <a:latin typeface="Cascadia Mono" panose="020B0609020000020004" pitchFamily="49" charset="0"/>
              </a:rPr>
              <a:t> </a:t>
            </a:r>
            <a:r>
              <a:rPr lang="en-GB" sz="1600" dirty="0" err="1">
                <a:solidFill>
                  <a:srgbClr val="2B91AF"/>
                </a:solidFill>
                <a:latin typeface="Cascadia Mono" panose="020B0609020000020004" pitchFamily="49" charset="0"/>
              </a:rPr>
              <a:t>NewProjectAudioProcessor</a:t>
            </a:r>
            <a:r>
              <a:rPr lang="en-GB" sz="1600" dirty="0">
                <a:solidFill>
                  <a:srgbClr val="000000"/>
                </a:solidFill>
                <a:latin typeface="Cascadia Mono" panose="020B0609020000020004" pitchFamily="49" charset="0"/>
              </a:rPr>
              <a:t> : </a:t>
            </a:r>
            <a:r>
              <a:rPr lang="en-GB" sz="1600" dirty="0">
                <a:solidFill>
                  <a:srgbClr val="0000FF"/>
                </a:solidFill>
                <a:latin typeface="Cascadia Mono" panose="020B0609020000020004" pitchFamily="49" charset="0"/>
              </a:rPr>
              <a:t>public</a:t>
            </a:r>
            <a:r>
              <a:rPr lang="en-GB" sz="1600" dirty="0">
                <a:solidFill>
                  <a:srgbClr val="000000"/>
                </a:solidFill>
                <a:latin typeface="Cascadia Mono" panose="020B0609020000020004" pitchFamily="49" charset="0"/>
              </a:rPr>
              <a:t> </a:t>
            </a:r>
            <a:r>
              <a:rPr lang="en-GB" sz="1600" dirty="0" err="1">
                <a:solidFill>
                  <a:srgbClr val="000000"/>
                </a:solidFill>
                <a:latin typeface="Cascadia Mono" panose="020B0609020000020004" pitchFamily="49" charset="0"/>
              </a:rPr>
              <a:t>juce</a:t>
            </a:r>
            <a:r>
              <a:rPr lang="en-GB" sz="1600" dirty="0">
                <a:solidFill>
                  <a:srgbClr val="000000"/>
                </a:solidFill>
                <a:latin typeface="Cascadia Mono" panose="020B0609020000020004" pitchFamily="49" charset="0"/>
              </a:rPr>
              <a:t>::</a:t>
            </a:r>
            <a:r>
              <a:rPr lang="en-GB" sz="1600" dirty="0" err="1">
                <a:solidFill>
                  <a:srgbClr val="2B91AF"/>
                </a:solidFill>
                <a:latin typeface="Cascadia Mono" panose="020B0609020000020004" pitchFamily="49" charset="0"/>
              </a:rPr>
              <a:t>AudioProcessor</a:t>
            </a:r>
            <a:r>
              <a:rPr lang="en-GB" sz="1600" dirty="0">
                <a:solidFill>
                  <a:srgbClr val="2B91AF"/>
                </a:solidFill>
                <a:latin typeface="Cascadia Mono" panose="020B0609020000020004" pitchFamily="49" charset="0"/>
              </a:rPr>
              <a:t> </a:t>
            </a:r>
            <a:r>
              <a:rPr lang="en-GB" sz="1600" dirty="0">
                <a:solidFill>
                  <a:srgbClr val="000000"/>
                </a:solidFill>
                <a:latin typeface="Cascadia Mono" panose="020B0609020000020004" pitchFamily="49" charset="0"/>
              </a:rPr>
              <a:t>{</a:t>
            </a:r>
          </a:p>
          <a:p>
            <a:r>
              <a:rPr lang="en-GB" sz="1600" dirty="0">
                <a:solidFill>
                  <a:srgbClr val="0000FF"/>
                </a:solidFill>
                <a:latin typeface="Cascadia Mono" panose="020B0609020000020004" pitchFamily="49" charset="0"/>
              </a:rPr>
              <a:t>public</a:t>
            </a:r>
            <a:r>
              <a:rPr lang="en-GB" sz="1600" dirty="0">
                <a:solidFill>
                  <a:srgbClr val="000000"/>
                </a:solidFill>
                <a:latin typeface="Cascadia Mono" panose="020B0609020000020004" pitchFamily="49" charset="0"/>
              </a:rPr>
              <a:t>:</a:t>
            </a:r>
          </a:p>
          <a:p>
            <a:r>
              <a:rPr lang="en-GB" sz="1600" dirty="0">
                <a:solidFill>
                  <a:srgbClr val="000000"/>
                </a:solidFill>
                <a:latin typeface="Cascadia Mono" panose="020B0609020000020004" pitchFamily="49" charset="0"/>
              </a:rPr>
              <a:t>  </a:t>
            </a:r>
            <a:r>
              <a:rPr lang="en-GB" sz="1600" dirty="0" err="1">
                <a:solidFill>
                  <a:srgbClr val="000000"/>
                </a:solidFill>
                <a:latin typeface="Cascadia Mono" panose="020B0609020000020004" pitchFamily="49" charset="0"/>
              </a:rPr>
              <a:t>NewProjectAudioProcessor</a:t>
            </a:r>
            <a:r>
              <a:rPr lang="en-GB" sz="1600" dirty="0">
                <a:solidFill>
                  <a:srgbClr val="000000"/>
                </a:solidFill>
                <a:latin typeface="Cascadia Mono" panose="020B0609020000020004" pitchFamily="49" charset="0"/>
              </a:rPr>
              <a:t>();</a:t>
            </a:r>
          </a:p>
          <a:p>
            <a:r>
              <a:rPr lang="en-GB" sz="1600" dirty="0">
                <a:solidFill>
                  <a:srgbClr val="000000"/>
                </a:solidFill>
                <a:latin typeface="Cascadia Mono" panose="020B0609020000020004" pitchFamily="49" charset="0"/>
              </a:rPr>
              <a:t>  ~ </a:t>
            </a:r>
            <a:r>
              <a:rPr lang="en-GB" sz="1600" dirty="0" err="1">
                <a:solidFill>
                  <a:srgbClr val="000000"/>
                </a:solidFill>
                <a:latin typeface="Cascadia Mono" panose="020B0609020000020004" pitchFamily="49" charset="0"/>
              </a:rPr>
              <a:t>NewProjectAudioProcessor</a:t>
            </a:r>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override</a:t>
            </a:r>
            <a:r>
              <a:rPr lang="en-GB" sz="1600" dirty="0">
                <a:solidFill>
                  <a:srgbClr val="000000"/>
                </a:solidFill>
                <a:latin typeface="Cascadia Mono" panose="020B0609020000020004" pitchFamily="49" charset="0"/>
              </a:rPr>
              <a:t>;</a:t>
            </a:r>
          </a:p>
          <a:p>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void</a:t>
            </a:r>
            <a:r>
              <a:rPr lang="en-GB" sz="1600" dirty="0">
                <a:solidFill>
                  <a:srgbClr val="000000"/>
                </a:solidFill>
                <a:latin typeface="Cascadia Mono" panose="020B0609020000020004" pitchFamily="49" charset="0"/>
              </a:rPr>
              <a:t> </a:t>
            </a:r>
            <a:r>
              <a:rPr lang="en-GB" sz="1600" dirty="0" err="1">
                <a:solidFill>
                  <a:srgbClr val="000000"/>
                </a:solidFill>
                <a:latin typeface="Cascadia Mono" panose="020B0609020000020004" pitchFamily="49" charset="0"/>
              </a:rPr>
              <a:t>prepareToPlay</a:t>
            </a:r>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double</a:t>
            </a:r>
            <a:r>
              <a:rPr lang="en-GB" sz="1600" dirty="0">
                <a:solidFill>
                  <a:srgbClr val="000000"/>
                </a:solidFill>
                <a:latin typeface="Cascadia Mono" panose="020B0609020000020004" pitchFamily="49" charset="0"/>
              </a:rPr>
              <a:t> </a:t>
            </a:r>
            <a:r>
              <a:rPr lang="en-GB" sz="1600" dirty="0" err="1">
                <a:solidFill>
                  <a:srgbClr val="808080"/>
                </a:solidFill>
                <a:latin typeface="Cascadia Mono" panose="020B0609020000020004" pitchFamily="49" charset="0"/>
              </a:rPr>
              <a:t>sampleRate</a:t>
            </a:r>
            <a:r>
              <a:rPr lang="en-GB" sz="1600" dirty="0" err="1">
                <a:solidFill>
                  <a:srgbClr val="000000"/>
                </a:solidFill>
                <a:latin typeface="Cascadia Mono" panose="020B0609020000020004" pitchFamily="49" charset="0"/>
              </a:rPr>
              <a:t>,</a:t>
            </a:r>
            <a:r>
              <a:rPr lang="en-GB" sz="1600" dirty="0" err="1">
                <a:solidFill>
                  <a:srgbClr val="0000FF"/>
                </a:solidFill>
                <a:latin typeface="Cascadia Mono" panose="020B0609020000020004" pitchFamily="49" charset="0"/>
              </a:rPr>
              <a:t>int</a:t>
            </a:r>
            <a:r>
              <a:rPr lang="en-GB" sz="1600" dirty="0">
                <a:solidFill>
                  <a:srgbClr val="000000"/>
                </a:solidFill>
                <a:latin typeface="Cascadia Mono" panose="020B0609020000020004" pitchFamily="49" charset="0"/>
              </a:rPr>
              <a:t> </a:t>
            </a:r>
            <a:r>
              <a:rPr lang="en-GB" sz="1600" dirty="0" err="1">
                <a:solidFill>
                  <a:srgbClr val="808080"/>
                </a:solidFill>
                <a:latin typeface="Cascadia Mono" panose="020B0609020000020004" pitchFamily="49" charset="0"/>
              </a:rPr>
              <a:t>samplesPerBlock</a:t>
            </a:r>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override</a:t>
            </a:r>
            <a:r>
              <a:rPr lang="en-GB" sz="1600" dirty="0">
                <a:solidFill>
                  <a:srgbClr val="000000"/>
                </a:solidFill>
                <a:latin typeface="Cascadia Mono" panose="020B0609020000020004" pitchFamily="49" charset="0"/>
              </a:rPr>
              <a:t>;</a:t>
            </a:r>
          </a:p>
          <a:p>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void</a:t>
            </a:r>
            <a:r>
              <a:rPr lang="en-GB" sz="1600" dirty="0">
                <a:solidFill>
                  <a:srgbClr val="000000"/>
                </a:solidFill>
                <a:latin typeface="Cascadia Mono" panose="020B0609020000020004" pitchFamily="49" charset="0"/>
              </a:rPr>
              <a:t> </a:t>
            </a:r>
            <a:r>
              <a:rPr lang="en-GB" sz="1600" dirty="0" err="1">
                <a:solidFill>
                  <a:srgbClr val="000000"/>
                </a:solidFill>
                <a:latin typeface="Cascadia Mono" panose="020B0609020000020004" pitchFamily="49" charset="0"/>
              </a:rPr>
              <a:t>releaseResources</a:t>
            </a:r>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override</a:t>
            </a:r>
            <a:r>
              <a:rPr lang="en-GB" sz="1600" dirty="0">
                <a:solidFill>
                  <a:srgbClr val="000000"/>
                </a:solidFill>
                <a:latin typeface="Cascadia Mono" panose="020B0609020000020004" pitchFamily="49" charset="0"/>
              </a:rPr>
              <a:t>;</a:t>
            </a:r>
          </a:p>
          <a:p>
            <a:r>
              <a:rPr lang="en-GB" sz="1600" dirty="0">
                <a:solidFill>
                  <a:srgbClr val="0000FF"/>
                </a:solidFill>
                <a:latin typeface="Cascadia Mono" panose="020B0609020000020004" pitchFamily="49" charset="0"/>
              </a:rPr>
              <a:t>  bool</a:t>
            </a:r>
            <a:r>
              <a:rPr lang="en-GB" sz="1600" dirty="0">
                <a:solidFill>
                  <a:srgbClr val="000000"/>
                </a:solidFill>
                <a:latin typeface="Cascadia Mono" panose="020B0609020000020004" pitchFamily="49" charset="0"/>
              </a:rPr>
              <a:t> </a:t>
            </a:r>
            <a:r>
              <a:rPr lang="en-GB" sz="1600" dirty="0" err="1">
                <a:solidFill>
                  <a:srgbClr val="000000"/>
                </a:solidFill>
                <a:latin typeface="Cascadia Mono" panose="020B0609020000020004" pitchFamily="49" charset="0"/>
              </a:rPr>
              <a:t>isBusesLayoutSupported</a:t>
            </a:r>
            <a:r>
              <a:rPr lang="en-GB" sz="1600" dirty="0">
                <a:solidFill>
                  <a:srgbClr val="000000"/>
                </a:solidFill>
                <a:latin typeface="Cascadia Mono" panose="020B0609020000020004" pitchFamily="49" charset="0"/>
              </a:rPr>
              <a:t>(</a:t>
            </a:r>
            <a:r>
              <a:rPr lang="en-GB" sz="1600" dirty="0" err="1">
                <a:solidFill>
                  <a:srgbClr val="0000FF"/>
                </a:solidFill>
                <a:latin typeface="Cascadia Mono" panose="020B0609020000020004" pitchFamily="49" charset="0"/>
              </a:rPr>
              <a:t>const</a:t>
            </a:r>
            <a:r>
              <a:rPr lang="en-GB" sz="1600" dirty="0">
                <a:solidFill>
                  <a:srgbClr val="000000"/>
                </a:solidFill>
                <a:latin typeface="Cascadia Mono" panose="020B0609020000020004" pitchFamily="49" charset="0"/>
              </a:rPr>
              <a:t> </a:t>
            </a:r>
            <a:r>
              <a:rPr lang="en-GB" sz="1600" dirty="0" err="1">
                <a:solidFill>
                  <a:srgbClr val="2B91AF"/>
                </a:solidFill>
                <a:latin typeface="Cascadia Mono" panose="020B0609020000020004" pitchFamily="49" charset="0"/>
              </a:rPr>
              <a:t>BusesLayout</a:t>
            </a:r>
            <a:r>
              <a:rPr lang="en-GB" sz="1600" dirty="0">
                <a:solidFill>
                  <a:srgbClr val="000000"/>
                </a:solidFill>
                <a:latin typeface="Cascadia Mono" panose="020B0609020000020004" pitchFamily="49" charset="0"/>
              </a:rPr>
              <a:t>&amp; </a:t>
            </a:r>
            <a:r>
              <a:rPr lang="en-GB" sz="1600" dirty="0">
                <a:solidFill>
                  <a:srgbClr val="808080"/>
                </a:solidFill>
                <a:latin typeface="Cascadia Mono" panose="020B0609020000020004" pitchFamily="49" charset="0"/>
              </a:rPr>
              <a:t>layouts</a:t>
            </a:r>
            <a:r>
              <a:rPr lang="en-GB" sz="1600" dirty="0">
                <a:solidFill>
                  <a:srgbClr val="000000"/>
                </a:solidFill>
                <a:latin typeface="Cascadia Mono" panose="020B0609020000020004" pitchFamily="49" charset="0"/>
              </a:rPr>
              <a:t>) </a:t>
            </a:r>
            <a:r>
              <a:rPr lang="en-GB" sz="1600" dirty="0" err="1">
                <a:solidFill>
                  <a:srgbClr val="0000FF"/>
                </a:solidFill>
                <a:latin typeface="Cascadia Mono" panose="020B0609020000020004" pitchFamily="49" charset="0"/>
              </a:rPr>
              <a:t>const</a:t>
            </a:r>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override</a:t>
            </a:r>
            <a:r>
              <a:rPr lang="en-GB" sz="1600" dirty="0">
                <a:solidFill>
                  <a:srgbClr val="000000"/>
                </a:solidFill>
                <a:latin typeface="Cascadia Mono" panose="020B0609020000020004" pitchFamily="49" charset="0"/>
              </a:rPr>
              <a:t>;</a:t>
            </a:r>
          </a:p>
          <a:p>
            <a:r>
              <a:rPr lang="en-GB" sz="1600" dirty="0">
                <a:solidFill>
                  <a:srgbClr val="000000"/>
                </a:solidFill>
                <a:latin typeface="Cascadia Mono" panose="020B0609020000020004" pitchFamily="49" charset="0"/>
              </a:rPr>
              <a:t> </a:t>
            </a:r>
            <a:r>
              <a:rPr lang="en-GB" sz="1600" dirty="0">
                <a:solidFill>
                  <a:srgbClr val="808080"/>
                </a:solidFill>
                <a:latin typeface="Cascadia Mono" panose="020B0609020000020004" pitchFamily="49" charset="0"/>
              </a:rPr>
              <a:t> </a:t>
            </a:r>
            <a:r>
              <a:rPr lang="en-GB" sz="1600" dirty="0">
                <a:solidFill>
                  <a:srgbClr val="0000FF"/>
                </a:solidFill>
                <a:latin typeface="Cascadia Mono" panose="020B0609020000020004" pitchFamily="49" charset="0"/>
              </a:rPr>
              <a:t>void</a:t>
            </a:r>
            <a:r>
              <a:rPr lang="en-GB" sz="1600" dirty="0">
                <a:solidFill>
                  <a:srgbClr val="000000"/>
                </a:solidFill>
                <a:latin typeface="Cascadia Mono" panose="020B0609020000020004" pitchFamily="49" charset="0"/>
              </a:rPr>
              <a:t> </a:t>
            </a:r>
            <a:r>
              <a:rPr lang="en-GB" sz="1600" dirty="0" err="1">
                <a:solidFill>
                  <a:srgbClr val="000000"/>
                </a:solidFill>
                <a:latin typeface="Cascadia Mono" panose="020B0609020000020004" pitchFamily="49" charset="0"/>
              </a:rPr>
              <a:t>processBlock</a:t>
            </a:r>
            <a:r>
              <a:rPr lang="en-GB" sz="1600" dirty="0">
                <a:solidFill>
                  <a:srgbClr val="000000"/>
                </a:solidFill>
                <a:latin typeface="Cascadia Mono" panose="020B0609020000020004" pitchFamily="49" charset="0"/>
              </a:rPr>
              <a:t>(</a:t>
            </a:r>
            <a:r>
              <a:rPr lang="en-GB" sz="1600" dirty="0" err="1">
                <a:solidFill>
                  <a:srgbClr val="000000"/>
                </a:solidFill>
                <a:latin typeface="Cascadia Mono" panose="020B0609020000020004" pitchFamily="49" charset="0"/>
              </a:rPr>
              <a:t>juce</a:t>
            </a:r>
            <a:r>
              <a:rPr lang="en-GB" sz="1600" dirty="0">
                <a:solidFill>
                  <a:srgbClr val="000000"/>
                </a:solidFill>
                <a:latin typeface="Cascadia Mono" panose="020B0609020000020004" pitchFamily="49" charset="0"/>
              </a:rPr>
              <a:t>::</a:t>
            </a:r>
            <a:r>
              <a:rPr lang="en-GB" sz="1600" dirty="0" err="1">
                <a:solidFill>
                  <a:srgbClr val="2B91AF"/>
                </a:solidFill>
                <a:latin typeface="Cascadia Mono" panose="020B0609020000020004" pitchFamily="49" charset="0"/>
              </a:rPr>
              <a:t>AudioBuffer</a:t>
            </a:r>
            <a:r>
              <a:rPr lang="en-GB" sz="1600" dirty="0">
                <a:solidFill>
                  <a:srgbClr val="000000"/>
                </a:solidFill>
                <a:latin typeface="Cascadia Mono" panose="020B0609020000020004" pitchFamily="49" charset="0"/>
              </a:rPr>
              <a:t>&lt;</a:t>
            </a:r>
            <a:r>
              <a:rPr lang="en-GB" sz="1600" dirty="0">
                <a:solidFill>
                  <a:srgbClr val="0000FF"/>
                </a:solidFill>
                <a:latin typeface="Cascadia Mono" panose="020B0609020000020004" pitchFamily="49" charset="0"/>
              </a:rPr>
              <a:t>float</a:t>
            </a:r>
            <a:r>
              <a:rPr lang="en-GB" sz="1600" dirty="0">
                <a:solidFill>
                  <a:srgbClr val="000000"/>
                </a:solidFill>
                <a:latin typeface="Cascadia Mono" panose="020B0609020000020004" pitchFamily="49" charset="0"/>
              </a:rPr>
              <a:t>&gt;&amp;,</a:t>
            </a:r>
            <a:r>
              <a:rPr lang="en-GB" sz="1600" dirty="0" err="1">
                <a:solidFill>
                  <a:srgbClr val="000000"/>
                </a:solidFill>
                <a:latin typeface="Cascadia Mono" panose="020B0609020000020004" pitchFamily="49" charset="0"/>
              </a:rPr>
              <a:t>juce</a:t>
            </a:r>
            <a:r>
              <a:rPr lang="en-GB" sz="1600" dirty="0">
                <a:solidFill>
                  <a:srgbClr val="000000"/>
                </a:solidFill>
                <a:latin typeface="Cascadia Mono" panose="020B0609020000020004" pitchFamily="49" charset="0"/>
              </a:rPr>
              <a:t>::</a:t>
            </a:r>
            <a:r>
              <a:rPr lang="en-GB" sz="1600" dirty="0" err="1">
                <a:solidFill>
                  <a:srgbClr val="2B91AF"/>
                </a:solidFill>
                <a:latin typeface="Cascadia Mono" panose="020B0609020000020004" pitchFamily="49" charset="0"/>
              </a:rPr>
              <a:t>MidiBuffer</a:t>
            </a:r>
            <a:r>
              <a:rPr lang="en-GB" sz="1600" dirty="0">
                <a:solidFill>
                  <a:srgbClr val="000000"/>
                </a:solidFill>
                <a:latin typeface="Cascadia Mono" panose="020B0609020000020004" pitchFamily="49" charset="0"/>
              </a:rPr>
              <a:t>&amp;) </a:t>
            </a:r>
            <a:r>
              <a:rPr lang="en-GB" sz="1600" dirty="0">
                <a:solidFill>
                  <a:srgbClr val="0000FF"/>
                </a:solidFill>
                <a:latin typeface="Cascadia Mono" panose="020B0609020000020004" pitchFamily="49" charset="0"/>
              </a:rPr>
              <a:t>override</a:t>
            </a:r>
            <a:r>
              <a:rPr lang="en-GB" sz="1600" dirty="0">
                <a:solidFill>
                  <a:srgbClr val="000000"/>
                </a:solidFill>
                <a:latin typeface="Cascadia Mono" panose="020B0609020000020004" pitchFamily="49" charset="0"/>
              </a:rPr>
              <a:t>;</a:t>
            </a:r>
          </a:p>
          <a:p>
            <a:r>
              <a:rPr lang="en-GB" sz="1600" dirty="0">
                <a:solidFill>
                  <a:srgbClr val="000000"/>
                </a:solidFill>
                <a:latin typeface="Cascadia Mono" panose="020B0609020000020004" pitchFamily="49" charset="0"/>
              </a:rPr>
              <a:t>  </a:t>
            </a:r>
            <a:r>
              <a:rPr lang="en-GB" sz="1600" dirty="0" err="1">
                <a:solidFill>
                  <a:srgbClr val="000000"/>
                </a:solidFill>
                <a:latin typeface="Cascadia Mono" panose="020B0609020000020004" pitchFamily="49" charset="0"/>
              </a:rPr>
              <a:t>juce</a:t>
            </a:r>
            <a:r>
              <a:rPr lang="en-GB" sz="1600" dirty="0">
                <a:solidFill>
                  <a:srgbClr val="000000"/>
                </a:solidFill>
                <a:latin typeface="Cascadia Mono" panose="020B0609020000020004" pitchFamily="49" charset="0"/>
              </a:rPr>
              <a:t>::</a:t>
            </a:r>
            <a:r>
              <a:rPr lang="en-GB" sz="1600" dirty="0" err="1">
                <a:solidFill>
                  <a:srgbClr val="2B91AF"/>
                </a:solidFill>
                <a:latin typeface="Cascadia Mono" panose="020B0609020000020004" pitchFamily="49" charset="0"/>
              </a:rPr>
              <a:t>AudioProcessorEditor</a:t>
            </a:r>
            <a:r>
              <a:rPr lang="en-GB" sz="1600" dirty="0">
                <a:solidFill>
                  <a:srgbClr val="000000"/>
                </a:solidFill>
                <a:latin typeface="Cascadia Mono" panose="020B0609020000020004" pitchFamily="49" charset="0"/>
              </a:rPr>
              <a:t>* </a:t>
            </a:r>
            <a:r>
              <a:rPr lang="en-GB" sz="1600" dirty="0" err="1">
                <a:solidFill>
                  <a:srgbClr val="000000"/>
                </a:solidFill>
                <a:latin typeface="Cascadia Mono" panose="020B0609020000020004" pitchFamily="49" charset="0"/>
              </a:rPr>
              <a:t>createEditor</a:t>
            </a:r>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override</a:t>
            </a:r>
            <a:r>
              <a:rPr lang="en-GB" sz="1600" dirty="0">
                <a:solidFill>
                  <a:srgbClr val="000000"/>
                </a:solidFill>
                <a:latin typeface="Cascadia Mono" panose="020B0609020000020004" pitchFamily="49" charset="0"/>
              </a:rPr>
              <a:t>;</a:t>
            </a:r>
          </a:p>
          <a:p>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bool</a:t>
            </a:r>
            <a:r>
              <a:rPr lang="en-GB" sz="1600" dirty="0">
                <a:solidFill>
                  <a:srgbClr val="000000"/>
                </a:solidFill>
                <a:latin typeface="Cascadia Mono" panose="020B0609020000020004" pitchFamily="49" charset="0"/>
              </a:rPr>
              <a:t> </a:t>
            </a:r>
            <a:r>
              <a:rPr lang="en-GB" sz="1600" dirty="0" err="1">
                <a:solidFill>
                  <a:srgbClr val="000000"/>
                </a:solidFill>
                <a:latin typeface="Cascadia Mono" panose="020B0609020000020004" pitchFamily="49" charset="0"/>
              </a:rPr>
              <a:t>hasEditor</a:t>
            </a:r>
            <a:r>
              <a:rPr lang="en-GB" sz="1600" dirty="0">
                <a:solidFill>
                  <a:srgbClr val="000000"/>
                </a:solidFill>
                <a:latin typeface="Cascadia Mono" panose="020B0609020000020004" pitchFamily="49" charset="0"/>
              </a:rPr>
              <a:t>() </a:t>
            </a:r>
            <a:r>
              <a:rPr lang="en-GB" sz="1600" dirty="0" err="1">
                <a:solidFill>
                  <a:srgbClr val="0000FF"/>
                </a:solidFill>
                <a:latin typeface="Cascadia Mono" panose="020B0609020000020004" pitchFamily="49" charset="0"/>
              </a:rPr>
              <a:t>const</a:t>
            </a:r>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override</a:t>
            </a:r>
            <a:r>
              <a:rPr lang="en-GB" sz="1600" dirty="0">
                <a:solidFill>
                  <a:srgbClr val="000000"/>
                </a:solidFill>
                <a:latin typeface="Cascadia Mono" panose="020B0609020000020004" pitchFamily="49" charset="0"/>
              </a:rPr>
              <a:t>;</a:t>
            </a:r>
          </a:p>
          <a:p>
            <a:r>
              <a:rPr lang="en-GB" sz="1600" dirty="0">
                <a:solidFill>
                  <a:srgbClr val="000000"/>
                </a:solidFill>
                <a:latin typeface="Cascadia Mono" panose="020B0609020000020004" pitchFamily="49" charset="0"/>
              </a:rPr>
              <a:t>  </a:t>
            </a:r>
            <a:r>
              <a:rPr lang="en-GB" sz="1600" dirty="0" err="1">
                <a:solidFill>
                  <a:srgbClr val="0000FF"/>
                </a:solidFill>
                <a:latin typeface="Cascadia Mono" panose="020B0609020000020004" pitchFamily="49" charset="0"/>
              </a:rPr>
              <a:t>const</a:t>
            </a:r>
            <a:r>
              <a:rPr lang="en-GB" sz="1600" dirty="0">
                <a:solidFill>
                  <a:srgbClr val="000000"/>
                </a:solidFill>
                <a:latin typeface="Cascadia Mono" panose="020B0609020000020004" pitchFamily="49" charset="0"/>
              </a:rPr>
              <a:t> </a:t>
            </a:r>
            <a:r>
              <a:rPr lang="en-GB" sz="1600" dirty="0" err="1">
                <a:solidFill>
                  <a:srgbClr val="000000"/>
                </a:solidFill>
                <a:latin typeface="Cascadia Mono" panose="020B0609020000020004" pitchFamily="49" charset="0"/>
              </a:rPr>
              <a:t>juce</a:t>
            </a:r>
            <a:r>
              <a:rPr lang="en-GB" sz="1600" dirty="0">
                <a:solidFill>
                  <a:srgbClr val="000000"/>
                </a:solidFill>
                <a:latin typeface="Cascadia Mono" panose="020B0609020000020004" pitchFamily="49" charset="0"/>
              </a:rPr>
              <a:t>::</a:t>
            </a:r>
            <a:r>
              <a:rPr lang="en-GB" sz="1600" dirty="0">
                <a:solidFill>
                  <a:srgbClr val="2B91AF"/>
                </a:solidFill>
                <a:latin typeface="Cascadia Mono" panose="020B0609020000020004" pitchFamily="49" charset="0"/>
              </a:rPr>
              <a:t>String</a:t>
            </a:r>
            <a:r>
              <a:rPr lang="en-GB" sz="1600" dirty="0">
                <a:solidFill>
                  <a:srgbClr val="000000"/>
                </a:solidFill>
                <a:latin typeface="Cascadia Mono" panose="020B0609020000020004" pitchFamily="49" charset="0"/>
              </a:rPr>
              <a:t> </a:t>
            </a:r>
            <a:r>
              <a:rPr lang="en-GB" sz="1600" dirty="0" err="1">
                <a:solidFill>
                  <a:srgbClr val="000000"/>
                </a:solidFill>
                <a:latin typeface="Cascadia Mono" panose="020B0609020000020004" pitchFamily="49" charset="0"/>
              </a:rPr>
              <a:t>getName</a:t>
            </a:r>
            <a:r>
              <a:rPr lang="en-GB" sz="1600" dirty="0">
                <a:solidFill>
                  <a:srgbClr val="000000"/>
                </a:solidFill>
                <a:latin typeface="Cascadia Mono" panose="020B0609020000020004" pitchFamily="49" charset="0"/>
              </a:rPr>
              <a:t>() </a:t>
            </a:r>
            <a:r>
              <a:rPr lang="en-GB" sz="1600" dirty="0" err="1">
                <a:solidFill>
                  <a:srgbClr val="0000FF"/>
                </a:solidFill>
                <a:latin typeface="Cascadia Mono" panose="020B0609020000020004" pitchFamily="49" charset="0"/>
              </a:rPr>
              <a:t>const</a:t>
            </a:r>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override</a:t>
            </a:r>
            <a:r>
              <a:rPr lang="en-GB" sz="1600" dirty="0">
                <a:solidFill>
                  <a:srgbClr val="000000"/>
                </a:solidFill>
                <a:latin typeface="Cascadia Mono" panose="020B0609020000020004" pitchFamily="49" charset="0"/>
              </a:rPr>
              <a:t>;</a:t>
            </a:r>
          </a:p>
          <a:p>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bool</a:t>
            </a:r>
            <a:r>
              <a:rPr lang="en-GB" sz="1600" dirty="0">
                <a:solidFill>
                  <a:srgbClr val="000000"/>
                </a:solidFill>
                <a:latin typeface="Cascadia Mono" panose="020B0609020000020004" pitchFamily="49" charset="0"/>
              </a:rPr>
              <a:t> </a:t>
            </a:r>
            <a:r>
              <a:rPr lang="en-GB" sz="1600" dirty="0" err="1">
                <a:solidFill>
                  <a:srgbClr val="000000"/>
                </a:solidFill>
                <a:latin typeface="Cascadia Mono" panose="020B0609020000020004" pitchFamily="49" charset="0"/>
              </a:rPr>
              <a:t>acceptsMidi</a:t>
            </a:r>
            <a:r>
              <a:rPr lang="en-GB" sz="1600" dirty="0">
                <a:solidFill>
                  <a:srgbClr val="000000"/>
                </a:solidFill>
                <a:latin typeface="Cascadia Mono" panose="020B0609020000020004" pitchFamily="49" charset="0"/>
              </a:rPr>
              <a:t>() </a:t>
            </a:r>
            <a:r>
              <a:rPr lang="en-GB" sz="1600" dirty="0" err="1">
                <a:solidFill>
                  <a:srgbClr val="0000FF"/>
                </a:solidFill>
                <a:latin typeface="Cascadia Mono" panose="020B0609020000020004" pitchFamily="49" charset="0"/>
              </a:rPr>
              <a:t>const</a:t>
            </a:r>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override</a:t>
            </a:r>
            <a:r>
              <a:rPr lang="en-GB" sz="1600" dirty="0">
                <a:solidFill>
                  <a:srgbClr val="000000"/>
                </a:solidFill>
                <a:latin typeface="Cascadia Mono" panose="020B0609020000020004" pitchFamily="49" charset="0"/>
              </a:rPr>
              <a:t>;</a:t>
            </a:r>
          </a:p>
          <a:p>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bool</a:t>
            </a:r>
            <a:r>
              <a:rPr lang="en-GB" sz="1600" dirty="0">
                <a:solidFill>
                  <a:srgbClr val="000000"/>
                </a:solidFill>
                <a:latin typeface="Cascadia Mono" panose="020B0609020000020004" pitchFamily="49" charset="0"/>
              </a:rPr>
              <a:t> </a:t>
            </a:r>
            <a:r>
              <a:rPr lang="en-GB" sz="1600" dirty="0" err="1">
                <a:solidFill>
                  <a:srgbClr val="000000"/>
                </a:solidFill>
                <a:latin typeface="Cascadia Mono" panose="020B0609020000020004" pitchFamily="49" charset="0"/>
              </a:rPr>
              <a:t>producesMidi</a:t>
            </a:r>
            <a:r>
              <a:rPr lang="en-GB" sz="1600" dirty="0">
                <a:solidFill>
                  <a:srgbClr val="000000"/>
                </a:solidFill>
                <a:latin typeface="Cascadia Mono" panose="020B0609020000020004" pitchFamily="49" charset="0"/>
              </a:rPr>
              <a:t>() </a:t>
            </a:r>
            <a:r>
              <a:rPr lang="en-GB" sz="1600" dirty="0" err="1">
                <a:solidFill>
                  <a:srgbClr val="0000FF"/>
                </a:solidFill>
                <a:latin typeface="Cascadia Mono" panose="020B0609020000020004" pitchFamily="49" charset="0"/>
              </a:rPr>
              <a:t>const</a:t>
            </a:r>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override</a:t>
            </a:r>
            <a:r>
              <a:rPr lang="en-GB" sz="1600" dirty="0">
                <a:solidFill>
                  <a:srgbClr val="000000"/>
                </a:solidFill>
                <a:latin typeface="Cascadia Mono" panose="020B0609020000020004" pitchFamily="49" charset="0"/>
              </a:rPr>
              <a:t>;</a:t>
            </a:r>
          </a:p>
          <a:p>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bool</a:t>
            </a:r>
            <a:r>
              <a:rPr lang="en-GB" sz="1600" dirty="0">
                <a:solidFill>
                  <a:srgbClr val="000000"/>
                </a:solidFill>
                <a:latin typeface="Cascadia Mono" panose="020B0609020000020004" pitchFamily="49" charset="0"/>
              </a:rPr>
              <a:t> </a:t>
            </a:r>
            <a:r>
              <a:rPr lang="en-GB" sz="1600" dirty="0" err="1">
                <a:solidFill>
                  <a:srgbClr val="000000"/>
                </a:solidFill>
                <a:latin typeface="Cascadia Mono" panose="020B0609020000020004" pitchFamily="49" charset="0"/>
              </a:rPr>
              <a:t>isMidiEffect</a:t>
            </a:r>
            <a:r>
              <a:rPr lang="en-GB" sz="1600" dirty="0">
                <a:solidFill>
                  <a:srgbClr val="000000"/>
                </a:solidFill>
                <a:latin typeface="Cascadia Mono" panose="020B0609020000020004" pitchFamily="49" charset="0"/>
              </a:rPr>
              <a:t>() </a:t>
            </a:r>
            <a:r>
              <a:rPr lang="en-GB" sz="1600" dirty="0" err="1">
                <a:solidFill>
                  <a:srgbClr val="0000FF"/>
                </a:solidFill>
                <a:latin typeface="Cascadia Mono" panose="020B0609020000020004" pitchFamily="49" charset="0"/>
              </a:rPr>
              <a:t>const</a:t>
            </a:r>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override</a:t>
            </a:r>
            <a:r>
              <a:rPr lang="en-GB" sz="1600" dirty="0">
                <a:solidFill>
                  <a:srgbClr val="000000"/>
                </a:solidFill>
                <a:latin typeface="Cascadia Mono" panose="020B0609020000020004" pitchFamily="49" charset="0"/>
              </a:rPr>
              <a:t>;</a:t>
            </a:r>
          </a:p>
          <a:p>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double</a:t>
            </a:r>
            <a:r>
              <a:rPr lang="en-GB" sz="1600" dirty="0">
                <a:solidFill>
                  <a:srgbClr val="000000"/>
                </a:solidFill>
                <a:latin typeface="Cascadia Mono" panose="020B0609020000020004" pitchFamily="49" charset="0"/>
              </a:rPr>
              <a:t> </a:t>
            </a:r>
            <a:r>
              <a:rPr lang="en-GB" sz="1600" dirty="0" err="1">
                <a:solidFill>
                  <a:srgbClr val="000000"/>
                </a:solidFill>
                <a:latin typeface="Cascadia Mono" panose="020B0609020000020004" pitchFamily="49" charset="0"/>
              </a:rPr>
              <a:t>getTailLengthSeconds</a:t>
            </a:r>
            <a:r>
              <a:rPr lang="en-GB" sz="1600" dirty="0">
                <a:solidFill>
                  <a:srgbClr val="000000"/>
                </a:solidFill>
                <a:latin typeface="Cascadia Mono" panose="020B0609020000020004" pitchFamily="49" charset="0"/>
              </a:rPr>
              <a:t>() </a:t>
            </a:r>
            <a:r>
              <a:rPr lang="en-GB" sz="1600" dirty="0" err="1">
                <a:solidFill>
                  <a:srgbClr val="0000FF"/>
                </a:solidFill>
                <a:latin typeface="Cascadia Mono" panose="020B0609020000020004" pitchFamily="49" charset="0"/>
              </a:rPr>
              <a:t>const</a:t>
            </a:r>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override</a:t>
            </a:r>
            <a:r>
              <a:rPr lang="en-GB" sz="1600" dirty="0">
                <a:solidFill>
                  <a:srgbClr val="000000"/>
                </a:solidFill>
                <a:latin typeface="Cascadia Mono" panose="020B0609020000020004" pitchFamily="49" charset="0"/>
              </a:rPr>
              <a:t>;</a:t>
            </a:r>
          </a:p>
          <a:p>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int</a:t>
            </a:r>
            <a:r>
              <a:rPr lang="en-GB" sz="1600" dirty="0">
                <a:solidFill>
                  <a:srgbClr val="000000"/>
                </a:solidFill>
                <a:latin typeface="Cascadia Mono" panose="020B0609020000020004" pitchFamily="49" charset="0"/>
              </a:rPr>
              <a:t> </a:t>
            </a:r>
            <a:r>
              <a:rPr lang="en-GB" sz="1600" dirty="0" err="1">
                <a:solidFill>
                  <a:srgbClr val="000000"/>
                </a:solidFill>
                <a:latin typeface="Cascadia Mono" panose="020B0609020000020004" pitchFamily="49" charset="0"/>
              </a:rPr>
              <a:t>getNumPrograms</a:t>
            </a:r>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override</a:t>
            </a:r>
            <a:r>
              <a:rPr lang="en-GB" sz="1600" dirty="0">
                <a:solidFill>
                  <a:srgbClr val="000000"/>
                </a:solidFill>
                <a:latin typeface="Cascadia Mono" panose="020B0609020000020004" pitchFamily="49" charset="0"/>
              </a:rPr>
              <a:t>;</a:t>
            </a:r>
          </a:p>
          <a:p>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int</a:t>
            </a:r>
            <a:r>
              <a:rPr lang="en-GB" sz="1600" dirty="0">
                <a:solidFill>
                  <a:srgbClr val="000000"/>
                </a:solidFill>
                <a:latin typeface="Cascadia Mono" panose="020B0609020000020004" pitchFamily="49" charset="0"/>
              </a:rPr>
              <a:t> </a:t>
            </a:r>
            <a:r>
              <a:rPr lang="en-GB" sz="1600" dirty="0" err="1">
                <a:solidFill>
                  <a:srgbClr val="000000"/>
                </a:solidFill>
                <a:latin typeface="Cascadia Mono" panose="020B0609020000020004" pitchFamily="49" charset="0"/>
              </a:rPr>
              <a:t>getCurrentProgram</a:t>
            </a:r>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override</a:t>
            </a:r>
            <a:r>
              <a:rPr lang="en-GB" sz="1600" dirty="0">
                <a:solidFill>
                  <a:srgbClr val="000000"/>
                </a:solidFill>
                <a:latin typeface="Cascadia Mono" panose="020B0609020000020004" pitchFamily="49" charset="0"/>
              </a:rPr>
              <a:t>;</a:t>
            </a:r>
          </a:p>
          <a:p>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void</a:t>
            </a:r>
            <a:r>
              <a:rPr lang="en-GB" sz="1600" dirty="0">
                <a:solidFill>
                  <a:srgbClr val="000000"/>
                </a:solidFill>
                <a:latin typeface="Cascadia Mono" panose="020B0609020000020004" pitchFamily="49" charset="0"/>
              </a:rPr>
              <a:t> </a:t>
            </a:r>
            <a:r>
              <a:rPr lang="en-GB" sz="1600" dirty="0" err="1">
                <a:solidFill>
                  <a:srgbClr val="000000"/>
                </a:solidFill>
                <a:latin typeface="Cascadia Mono" panose="020B0609020000020004" pitchFamily="49" charset="0"/>
              </a:rPr>
              <a:t>setCurrentProgram</a:t>
            </a:r>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int</a:t>
            </a:r>
            <a:r>
              <a:rPr lang="en-GB" sz="1600" dirty="0">
                <a:solidFill>
                  <a:srgbClr val="000000"/>
                </a:solidFill>
                <a:latin typeface="Cascadia Mono" panose="020B0609020000020004" pitchFamily="49" charset="0"/>
              </a:rPr>
              <a:t> </a:t>
            </a:r>
            <a:r>
              <a:rPr lang="en-GB" sz="1600" dirty="0">
                <a:solidFill>
                  <a:srgbClr val="808080"/>
                </a:solidFill>
                <a:latin typeface="Cascadia Mono" panose="020B0609020000020004" pitchFamily="49" charset="0"/>
              </a:rPr>
              <a:t>index</a:t>
            </a:r>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override</a:t>
            </a:r>
            <a:r>
              <a:rPr lang="en-GB" sz="1600" dirty="0">
                <a:solidFill>
                  <a:srgbClr val="000000"/>
                </a:solidFill>
                <a:latin typeface="Cascadia Mono" panose="020B0609020000020004" pitchFamily="49" charset="0"/>
              </a:rPr>
              <a:t>;</a:t>
            </a:r>
          </a:p>
          <a:p>
            <a:r>
              <a:rPr lang="en-GB" sz="1600" dirty="0">
                <a:solidFill>
                  <a:srgbClr val="000000"/>
                </a:solidFill>
                <a:latin typeface="Cascadia Mono" panose="020B0609020000020004" pitchFamily="49" charset="0"/>
              </a:rPr>
              <a:t>  </a:t>
            </a:r>
            <a:r>
              <a:rPr lang="en-GB" sz="1600" dirty="0" err="1">
                <a:solidFill>
                  <a:srgbClr val="0000FF"/>
                </a:solidFill>
                <a:latin typeface="Cascadia Mono" panose="020B0609020000020004" pitchFamily="49" charset="0"/>
              </a:rPr>
              <a:t>const</a:t>
            </a:r>
            <a:r>
              <a:rPr lang="en-GB" sz="1600" dirty="0">
                <a:solidFill>
                  <a:srgbClr val="000000"/>
                </a:solidFill>
                <a:latin typeface="Cascadia Mono" panose="020B0609020000020004" pitchFamily="49" charset="0"/>
              </a:rPr>
              <a:t> </a:t>
            </a:r>
            <a:r>
              <a:rPr lang="en-GB" sz="1600" dirty="0" err="1">
                <a:solidFill>
                  <a:srgbClr val="000000"/>
                </a:solidFill>
                <a:latin typeface="Cascadia Mono" panose="020B0609020000020004" pitchFamily="49" charset="0"/>
              </a:rPr>
              <a:t>juce</a:t>
            </a:r>
            <a:r>
              <a:rPr lang="en-GB" sz="1600" dirty="0">
                <a:solidFill>
                  <a:srgbClr val="000000"/>
                </a:solidFill>
                <a:latin typeface="Cascadia Mono" panose="020B0609020000020004" pitchFamily="49" charset="0"/>
              </a:rPr>
              <a:t>::</a:t>
            </a:r>
            <a:r>
              <a:rPr lang="en-GB" sz="1600" dirty="0">
                <a:solidFill>
                  <a:srgbClr val="2B91AF"/>
                </a:solidFill>
                <a:latin typeface="Cascadia Mono" panose="020B0609020000020004" pitchFamily="49" charset="0"/>
              </a:rPr>
              <a:t>String</a:t>
            </a:r>
            <a:r>
              <a:rPr lang="en-GB" sz="1600" dirty="0">
                <a:solidFill>
                  <a:srgbClr val="000000"/>
                </a:solidFill>
                <a:latin typeface="Cascadia Mono" panose="020B0609020000020004" pitchFamily="49" charset="0"/>
              </a:rPr>
              <a:t> </a:t>
            </a:r>
            <a:r>
              <a:rPr lang="en-GB" sz="1600" dirty="0" err="1">
                <a:solidFill>
                  <a:srgbClr val="000000"/>
                </a:solidFill>
                <a:latin typeface="Cascadia Mono" panose="020B0609020000020004" pitchFamily="49" charset="0"/>
              </a:rPr>
              <a:t>getProgramName</a:t>
            </a:r>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int</a:t>
            </a:r>
            <a:r>
              <a:rPr lang="en-GB" sz="1600" dirty="0">
                <a:solidFill>
                  <a:srgbClr val="000000"/>
                </a:solidFill>
                <a:latin typeface="Cascadia Mono" panose="020B0609020000020004" pitchFamily="49" charset="0"/>
              </a:rPr>
              <a:t> </a:t>
            </a:r>
            <a:r>
              <a:rPr lang="en-GB" sz="1600" dirty="0">
                <a:solidFill>
                  <a:srgbClr val="808080"/>
                </a:solidFill>
                <a:latin typeface="Cascadia Mono" panose="020B0609020000020004" pitchFamily="49" charset="0"/>
              </a:rPr>
              <a:t>index</a:t>
            </a:r>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override</a:t>
            </a:r>
            <a:r>
              <a:rPr lang="en-GB" sz="1600" dirty="0">
                <a:solidFill>
                  <a:srgbClr val="000000"/>
                </a:solidFill>
                <a:latin typeface="Cascadia Mono" panose="020B0609020000020004" pitchFamily="49" charset="0"/>
              </a:rPr>
              <a:t>;</a:t>
            </a:r>
          </a:p>
          <a:p>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void</a:t>
            </a:r>
            <a:r>
              <a:rPr lang="en-GB" sz="1600" dirty="0">
                <a:solidFill>
                  <a:srgbClr val="000000"/>
                </a:solidFill>
                <a:latin typeface="Cascadia Mono" panose="020B0609020000020004" pitchFamily="49" charset="0"/>
              </a:rPr>
              <a:t> </a:t>
            </a:r>
            <a:r>
              <a:rPr lang="en-GB" sz="1600" dirty="0" err="1">
                <a:solidFill>
                  <a:srgbClr val="000000"/>
                </a:solidFill>
                <a:latin typeface="Cascadia Mono" panose="020B0609020000020004" pitchFamily="49" charset="0"/>
              </a:rPr>
              <a:t>changeProgramName</a:t>
            </a:r>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int</a:t>
            </a:r>
            <a:r>
              <a:rPr lang="en-GB" sz="1600" dirty="0">
                <a:solidFill>
                  <a:srgbClr val="000000"/>
                </a:solidFill>
                <a:latin typeface="Cascadia Mono" panose="020B0609020000020004" pitchFamily="49" charset="0"/>
              </a:rPr>
              <a:t> </a:t>
            </a:r>
            <a:r>
              <a:rPr lang="en-GB" sz="1600" dirty="0" err="1">
                <a:solidFill>
                  <a:srgbClr val="808080"/>
                </a:solidFill>
                <a:latin typeface="Cascadia Mono" panose="020B0609020000020004" pitchFamily="49" charset="0"/>
              </a:rPr>
              <a:t>index</a:t>
            </a:r>
            <a:r>
              <a:rPr lang="en-GB" sz="1600" dirty="0" err="1">
                <a:solidFill>
                  <a:srgbClr val="000000"/>
                </a:solidFill>
                <a:latin typeface="Cascadia Mono" panose="020B0609020000020004" pitchFamily="49" charset="0"/>
              </a:rPr>
              <a:t>,</a:t>
            </a:r>
            <a:r>
              <a:rPr lang="en-GB" sz="1600" dirty="0" err="1">
                <a:solidFill>
                  <a:srgbClr val="0000FF"/>
                </a:solidFill>
                <a:latin typeface="Cascadia Mono" panose="020B0609020000020004" pitchFamily="49" charset="0"/>
              </a:rPr>
              <a:t>const</a:t>
            </a:r>
            <a:r>
              <a:rPr lang="en-GB" sz="1600" dirty="0">
                <a:solidFill>
                  <a:srgbClr val="000000"/>
                </a:solidFill>
                <a:latin typeface="Cascadia Mono" panose="020B0609020000020004" pitchFamily="49" charset="0"/>
              </a:rPr>
              <a:t> </a:t>
            </a:r>
            <a:r>
              <a:rPr lang="en-GB" sz="1600" dirty="0" err="1">
                <a:solidFill>
                  <a:srgbClr val="000000"/>
                </a:solidFill>
                <a:latin typeface="Cascadia Mono" panose="020B0609020000020004" pitchFamily="49" charset="0"/>
              </a:rPr>
              <a:t>juce</a:t>
            </a:r>
            <a:r>
              <a:rPr lang="en-GB" sz="1600" dirty="0">
                <a:solidFill>
                  <a:srgbClr val="000000"/>
                </a:solidFill>
                <a:latin typeface="Cascadia Mono" panose="020B0609020000020004" pitchFamily="49" charset="0"/>
              </a:rPr>
              <a:t>::</a:t>
            </a:r>
            <a:r>
              <a:rPr lang="en-GB" sz="1600" dirty="0">
                <a:solidFill>
                  <a:srgbClr val="2B91AF"/>
                </a:solidFill>
                <a:latin typeface="Cascadia Mono" panose="020B0609020000020004" pitchFamily="49" charset="0"/>
              </a:rPr>
              <a:t>String</a:t>
            </a:r>
            <a:r>
              <a:rPr lang="en-GB" sz="1600" dirty="0">
                <a:solidFill>
                  <a:srgbClr val="000000"/>
                </a:solidFill>
                <a:latin typeface="Cascadia Mono" panose="020B0609020000020004" pitchFamily="49" charset="0"/>
              </a:rPr>
              <a:t>&amp; </a:t>
            </a:r>
            <a:r>
              <a:rPr lang="en-GB" sz="1600" dirty="0" err="1">
                <a:solidFill>
                  <a:srgbClr val="808080"/>
                </a:solidFill>
                <a:latin typeface="Cascadia Mono" panose="020B0609020000020004" pitchFamily="49" charset="0"/>
              </a:rPr>
              <a:t>newName</a:t>
            </a:r>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override</a:t>
            </a:r>
            <a:r>
              <a:rPr lang="en-GB" sz="1600" dirty="0">
                <a:solidFill>
                  <a:srgbClr val="000000"/>
                </a:solidFill>
                <a:latin typeface="Cascadia Mono" panose="020B0609020000020004" pitchFamily="49" charset="0"/>
              </a:rPr>
              <a:t>;</a:t>
            </a:r>
          </a:p>
          <a:p>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void</a:t>
            </a:r>
            <a:r>
              <a:rPr lang="en-GB" sz="1600" dirty="0">
                <a:solidFill>
                  <a:srgbClr val="000000"/>
                </a:solidFill>
                <a:latin typeface="Cascadia Mono" panose="020B0609020000020004" pitchFamily="49" charset="0"/>
              </a:rPr>
              <a:t> </a:t>
            </a:r>
            <a:r>
              <a:rPr lang="en-GB" sz="1600" dirty="0" err="1">
                <a:solidFill>
                  <a:srgbClr val="000000"/>
                </a:solidFill>
                <a:latin typeface="Cascadia Mono" panose="020B0609020000020004" pitchFamily="49" charset="0"/>
              </a:rPr>
              <a:t>getStateInformation</a:t>
            </a:r>
            <a:r>
              <a:rPr lang="en-GB" sz="1600" dirty="0">
                <a:solidFill>
                  <a:srgbClr val="000000"/>
                </a:solidFill>
                <a:latin typeface="Cascadia Mono" panose="020B0609020000020004" pitchFamily="49" charset="0"/>
              </a:rPr>
              <a:t>(</a:t>
            </a:r>
            <a:r>
              <a:rPr lang="en-GB" sz="1600" dirty="0" err="1">
                <a:solidFill>
                  <a:srgbClr val="000000"/>
                </a:solidFill>
                <a:latin typeface="Cascadia Mono" panose="020B0609020000020004" pitchFamily="49" charset="0"/>
              </a:rPr>
              <a:t>juce</a:t>
            </a:r>
            <a:r>
              <a:rPr lang="en-GB" sz="1600" dirty="0">
                <a:solidFill>
                  <a:srgbClr val="000000"/>
                </a:solidFill>
                <a:latin typeface="Cascadia Mono" panose="020B0609020000020004" pitchFamily="49" charset="0"/>
              </a:rPr>
              <a:t>::</a:t>
            </a:r>
            <a:r>
              <a:rPr lang="en-GB" sz="1600" dirty="0" err="1">
                <a:solidFill>
                  <a:srgbClr val="2B91AF"/>
                </a:solidFill>
                <a:latin typeface="Cascadia Mono" panose="020B0609020000020004" pitchFamily="49" charset="0"/>
              </a:rPr>
              <a:t>MemoryBlock</a:t>
            </a:r>
            <a:r>
              <a:rPr lang="en-GB" sz="1600" dirty="0">
                <a:solidFill>
                  <a:srgbClr val="000000"/>
                </a:solidFill>
                <a:latin typeface="Cascadia Mono" panose="020B0609020000020004" pitchFamily="49" charset="0"/>
              </a:rPr>
              <a:t>&amp; </a:t>
            </a:r>
            <a:r>
              <a:rPr lang="en-GB" sz="1600" dirty="0" err="1">
                <a:solidFill>
                  <a:srgbClr val="808080"/>
                </a:solidFill>
                <a:latin typeface="Cascadia Mono" panose="020B0609020000020004" pitchFamily="49" charset="0"/>
              </a:rPr>
              <a:t>destData</a:t>
            </a:r>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override</a:t>
            </a:r>
            <a:r>
              <a:rPr lang="en-GB" sz="1600" dirty="0">
                <a:solidFill>
                  <a:srgbClr val="000000"/>
                </a:solidFill>
                <a:latin typeface="Cascadia Mono" panose="020B0609020000020004" pitchFamily="49" charset="0"/>
              </a:rPr>
              <a:t>;</a:t>
            </a:r>
          </a:p>
          <a:p>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void</a:t>
            </a:r>
            <a:r>
              <a:rPr lang="en-GB" sz="1600" dirty="0">
                <a:solidFill>
                  <a:srgbClr val="000000"/>
                </a:solidFill>
                <a:latin typeface="Cascadia Mono" panose="020B0609020000020004" pitchFamily="49" charset="0"/>
              </a:rPr>
              <a:t> </a:t>
            </a:r>
            <a:r>
              <a:rPr lang="en-GB" sz="1600" dirty="0" err="1">
                <a:solidFill>
                  <a:srgbClr val="000000"/>
                </a:solidFill>
                <a:latin typeface="Cascadia Mono" panose="020B0609020000020004" pitchFamily="49" charset="0"/>
              </a:rPr>
              <a:t>setStateInformation</a:t>
            </a:r>
            <a:r>
              <a:rPr lang="en-GB" sz="1600" dirty="0">
                <a:solidFill>
                  <a:srgbClr val="000000"/>
                </a:solidFill>
                <a:latin typeface="Cascadia Mono" panose="020B0609020000020004" pitchFamily="49" charset="0"/>
              </a:rPr>
              <a:t>(</a:t>
            </a:r>
            <a:r>
              <a:rPr lang="en-GB" sz="1600" dirty="0" err="1">
                <a:solidFill>
                  <a:srgbClr val="0000FF"/>
                </a:solidFill>
                <a:latin typeface="Cascadia Mono" panose="020B0609020000020004" pitchFamily="49" charset="0"/>
              </a:rPr>
              <a:t>const</a:t>
            </a:r>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void</a:t>
            </a:r>
            <a:r>
              <a:rPr lang="en-GB" sz="1600" dirty="0">
                <a:solidFill>
                  <a:srgbClr val="000000"/>
                </a:solidFill>
                <a:latin typeface="Cascadia Mono" panose="020B0609020000020004" pitchFamily="49" charset="0"/>
              </a:rPr>
              <a:t>* </a:t>
            </a:r>
            <a:r>
              <a:rPr lang="en-GB" sz="1600" dirty="0" err="1">
                <a:solidFill>
                  <a:srgbClr val="808080"/>
                </a:solidFill>
                <a:latin typeface="Cascadia Mono" panose="020B0609020000020004" pitchFamily="49" charset="0"/>
              </a:rPr>
              <a:t>data</a:t>
            </a:r>
            <a:r>
              <a:rPr lang="en-GB" sz="1600" dirty="0" err="1">
                <a:solidFill>
                  <a:srgbClr val="000000"/>
                </a:solidFill>
                <a:latin typeface="Cascadia Mono" panose="020B0609020000020004" pitchFamily="49" charset="0"/>
              </a:rPr>
              <a:t>,</a:t>
            </a:r>
            <a:r>
              <a:rPr lang="en-GB" sz="1600" dirty="0" err="1">
                <a:solidFill>
                  <a:srgbClr val="0000FF"/>
                </a:solidFill>
                <a:latin typeface="Cascadia Mono" panose="020B0609020000020004" pitchFamily="49" charset="0"/>
              </a:rPr>
              <a:t>int</a:t>
            </a:r>
            <a:r>
              <a:rPr lang="en-GB" sz="1600" dirty="0">
                <a:solidFill>
                  <a:srgbClr val="000000"/>
                </a:solidFill>
                <a:latin typeface="Cascadia Mono" panose="020B0609020000020004" pitchFamily="49" charset="0"/>
              </a:rPr>
              <a:t> </a:t>
            </a:r>
            <a:r>
              <a:rPr lang="en-GB" sz="1600" dirty="0" err="1">
                <a:solidFill>
                  <a:srgbClr val="808080"/>
                </a:solidFill>
                <a:latin typeface="Cascadia Mono" panose="020B0609020000020004" pitchFamily="49" charset="0"/>
              </a:rPr>
              <a:t>sizeInBytes</a:t>
            </a:r>
            <a:r>
              <a:rPr lang="en-GB" sz="1600" dirty="0">
                <a:solidFill>
                  <a:srgbClr val="000000"/>
                </a:solidFill>
                <a:latin typeface="Cascadia Mono" panose="020B0609020000020004" pitchFamily="49" charset="0"/>
              </a:rPr>
              <a:t>) </a:t>
            </a:r>
            <a:r>
              <a:rPr lang="en-GB" sz="1600" dirty="0">
                <a:solidFill>
                  <a:srgbClr val="0000FF"/>
                </a:solidFill>
                <a:latin typeface="Cascadia Mono" panose="020B0609020000020004" pitchFamily="49" charset="0"/>
              </a:rPr>
              <a:t>override</a:t>
            </a:r>
            <a:r>
              <a:rPr lang="en-GB" sz="1600" dirty="0">
                <a:solidFill>
                  <a:srgbClr val="000000"/>
                </a:solidFill>
                <a:latin typeface="Cascadia Mono" panose="020B0609020000020004" pitchFamily="49" charset="0"/>
              </a:rPr>
              <a:t>;</a:t>
            </a:r>
          </a:p>
          <a:p>
            <a:r>
              <a:rPr lang="en-GB" sz="1600" dirty="0">
                <a:solidFill>
                  <a:srgbClr val="0000FF"/>
                </a:solidFill>
                <a:latin typeface="Cascadia Mono" panose="020B0609020000020004" pitchFamily="49" charset="0"/>
              </a:rPr>
              <a:t>private</a:t>
            </a:r>
            <a:r>
              <a:rPr lang="en-GB" sz="1600" dirty="0">
                <a:solidFill>
                  <a:srgbClr val="000000"/>
                </a:solidFill>
                <a:latin typeface="Cascadia Mono" panose="020B0609020000020004" pitchFamily="49" charset="0"/>
              </a:rPr>
              <a:t>:</a:t>
            </a:r>
          </a:p>
          <a:p>
            <a:r>
              <a:rPr lang="en-GB" sz="1600" dirty="0">
                <a:solidFill>
                  <a:srgbClr val="000000"/>
                </a:solidFill>
                <a:latin typeface="Cascadia Mono" panose="020B0609020000020004" pitchFamily="49" charset="0"/>
              </a:rPr>
              <a:t>};</a:t>
            </a:r>
            <a:endParaRPr lang="en-GB" sz="1600" dirty="0"/>
          </a:p>
        </p:txBody>
      </p:sp>
    </p:spTree>
    <p:extLst>
      <p:ext uri="{BB962C8B-B14F-4D97-AF65-F5344CB8AC3E}">
        <p14:creationId xmlns:p14="http://schemas.microsoft.com/office/powerpoint/2010/main" val="99814696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212E-98BB-B9A3-DFE9-B4F95E1EA6F8}"/>
              </a:ext>
            </a:extLst>
          </p:cNvPr>
          <p:cNvSpPr>
            <a:spLocks noGrp="1"/>
          </p:cNvSpPr>
          <p:nvPr>
            <p:ph type="title"/>
          </p:nvPr>
        </p:nvSpPr>
        <p:spPr/>
        <p:txBody>
          <a:bodyPr/>
          <a:lstStyle/>
          <a:p>
            <a:r>
              <a:rPr lang="en-GB" dirty="0">
                <a:solidFill>
                  <a:prstClr val="black"/>
                </a:solidFill>
              </a:rPr>
              <a:t>How plugin describes itself to the host</a:t>
            </a:r>
            <a:endParaRPr lang="en-GB" dirty="0"/>
          </a:p>
        </p:txBody>
      </p:sp>
      <p:sp>
        <p:nvSpPr>
          <p:cNvPr id="3" name="Content Placeholder 2">
            <a:extLst>
              <a:ext uri="{FF2B5EF4-FFF2-40B4-BE49-F238E27FC236}">
                <a16:creationId xmlns:a16="http://schemas.microsoft.com/office/drawing/2014/main" id="{FD320413-1026-D741-C185-8E2FCC1E5DDF}"/>
              </a:ext>
            </a:extLst>
          </p:cNvPr>
          <p:cNvSpPr>
            <a:spLocks noGrp="1"/>
          </p:cNvSpPr>
          <p:nvPr>
            <p:ph idx="1"/>
          </p:nvPr>
        </p:nvSpPr>
        <p:spPr>
          <a:xfrm>
            <a:off x="171796" y="853865"/>
            <a:ext cx="11924953" cy="5392979"/>
          </a:xfrm>
        </p:spPr>
        <p:txBody>
          <a:bodyPr anchor="t">
            <a:normAutofit lnSpcReduction="10000"/>
          </a:bodyPr>
          <a:lstStyle/>
          <a:p>
            <a:pPr marL="0" lvl="0" indent="0" algn="l">
              <a:lnSpc>
                <a:spcPct val="150000"/>
              </a:lnSpc>
              <a:buNone/>
            </a:pPr>
            <a:r>
              <a:rPr lang="en-GB" sz="1800" kern="0" dirty="0" err="1">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const</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a:solidFill>
                  <a:srgbClr val="2B91AF"/>
                </a:solidFill>
                <a:effectLst/>
                <a:latin typeface="Cascadia Mono" panose="020B0609020000020004" pitchFamily="49" charset="0"/>
                <a:ea typeface="Times New Roman" panose="02020603050405020304" pitchFamily="18" charset="0"/>
                <a:cs typeface="Cascadia Mono" panose="020B0609020000020004" pitchFamily="49" charset="0"/>
              </a:rPr>
              <a:t>String</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err="1">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getName</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err="1">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const</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override</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 </a:t>
            </a:r>
            <a:r>
              <a:rPr lang="en-GB" sz="1800" kern="0" dirty="0">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return</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err="1">
                <a:solidFill>
                  <a:srgbClr val="6F008A"/>
                </a:solidFill>
                <a:effectLst/>
                <a:latin typeface="Cascadia Mono" panose="020B0609020000020004" pitchFamily="49" charset="0"/>
                <a:ea typeface="Times New Roman" panose="02020603050405020304" pitchFamily="18" charset="0"/>
                <a:cs typeface="Cascadia Mono" panose="020B0609020000020004" pitchFamily="49" charset="0"/>
              </a:rPr>
              <a:t>JucePlugin_Name</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endParaRPr lang="en-GB" sz="1800" kern="100" dirty="0">
              <a:effectLst/>
              <a:latin typeface="Times New Roman" panose="02020603050405020304" pitchFamily="18" charset="0"/>
              <a:ea typeface="Times New Roman" panose="02020603050405020304" pitchFamily="18" charset="0"/>
            </a:endParaRPr>
          </a:p>
          <a:p>
            <a:pPr marL="0" lvl="0" indent="0" algn="l">
              <a:lnSpc>
                <a:spcPct val="150000"/>
              </a:lnSpc>
              <a:buNone/>
            </a:pPr>
            <a:r>
              <a:rPr lang="en-GB" sz="1800" kern="0" dirty="0">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bool</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err="1">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acceptsMidi</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err="1">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const</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override</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 </a:t>
            </a:r>
            <a:r>
              <a:rPr lang="en-GB" sz="1800" kern="0" dirty="0">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return</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false</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endParaRPr lang="en-GB" sz="1800" kern="100" dirty="0">
              <a:effectLst/>
              <a:latin typeface="Times New Roman" panose="02020603050405020304" pitchFamily="18" charset="0"/>
              <a:ea typeface="Times New Roman" panose="02020603050405020304" pitchFamily="18" charset="0"/>
            </a:endParaRPr>
          </a:p>
          <a:p>
            <a:pPr marL="0" lvl="0" indent="0" algn="l">
              <a:lnSpc>
                <a:spcPct val="150000"/>
              </a:lnSpc>
              <a:buNone/>
            </a:pPr>
            <a:r>
              <a:rPr lang="en-GB" sz="1800" kern="0" dirty="0">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bool</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err="1">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producesMidi</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err="1">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const</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override</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 </a:t>
            </a:r>
            <a:r>
              <a:rPr lang="en-GB" sz="1800" kern="0" dirty="0">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return</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false</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endParaRPr lang="en-GB" sz="1800" kern="100" dirty="0">
              <a:effectLst/>
              <a:latin typeface="Times New Roman" panose="02020603050405020304" pitchFamily="18" charset="0"/>
              <a:ea typeface="Times New Roman" panose="02020603050405020304" pitchFamily="18" charset="0"/>
            </a:endParaRPr>
          </a:p>
          <a:p>
            <a:pPr marL="0" lvl="0" indent="0" algn="l">
              <a:lnSpc>
                <a:spcPct val="150000"/>
              </a:lnSpc>
              <a:buNone/>
            </a:pPr>
            <a:r>
              <a:rPr lang="en-GB" sz="1800" kern="0" dirty="0">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double</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err="1">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getTailLengthSeconds</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err="1">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const</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override</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 </a:t>
            </a:r>
            <a:r>
              <a:rPr lang="en-GB" sz="1800" kern="0" dirty="0">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return</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0.0; }</a:t>
            </a:r>
            <a:endParaRPr lang="en-GB" sz="1800" kern="100" dirty="0">
              <a:effectLst/>
              <a:latin typeface="Times New Roman" panose="02020603050405020304" pitchFamily="18" charset="0"/>
              <a:ea typeface="Times New Roman" panose="02020603050405020304" pitchFamily="18" charset="0"/>
            </a:endParaRPr>
          </a:p>
          <a:p>
            <a:pPr>
              <a:lnSpc>
                <a:spcPct val="150000"/>
              </a:lnSpc>
            </a:pPr>
            <a:r>
              <a:rPr lang="en-GB" sz="1800" kern="0" dirty="0">
                <a:effectLst/>
                <a:latin typeface="+mj-lt"/>
                <a:ea typeface="Times New Roman" panose="02020603050405020304" pitchFamily="18" charset="0"/>
              </a:rPr>
              <a:t>Returns length of processor's tail, in seconds</a:t>
            </a:r>
            <a:endParaRPr lang="en-GB" sz="1800" dirty="0">
              <a:latin typeface="+mj-lt"/>
              <a:ea typeface="Times New Roman" panose="02020603050405020304" pitchFamily="18" charset="0"/>
            </a:endParaRPr>
          </a:p>
          <a:p>
            <a:pPr>
              <a:lnSpc>
                <a:spcPct val="150000"/>
              </a:lnSpc>
            </a:pPr>
            <a:r>
              <a:rPr lang="en-GB" sz="1800" kern="0" dirty="0">
                <a:effectLst/>
                <a:latin typeface="+mj-lt"/>
                <a:ea typeface="Times New Roman" panose="02020603050405020304" pitchFamily="18" charset="0"/>
              </a:rPr>
              <a:t>Tail length intended for plugins </a:t>
            </a:r>
            <a:r>
              <a:rPr lang="en-GB" sz="1800" dirty="0">
                <a:latin typeface="+mj-lt"/>
                <a:ea typeface="Times New Roman" panose="02020603050405020304" pitchFamily="18" charset="0"/>
              </a:rPr>
              <a:t>which have an actual tail but not necessarily a look-ahead or other latency</a:t>
            </a:r>
            <a:r>
              <a:rPr lang="en-GB" sz="1800" kern="0" dirty="0">
                <a:effectLst/>
                <a:latin typeface="+mj-lt"/>
                <a:ea typeface="Times New Roman" panose="02020603050405020304" pitchFamily="18" charset="0"/>
              </a:rPr>
              <a:t> </a:t>
            </a:r>
          </a:p>
          <a:p>
            <a:pPr lvl="1">
              <a:lnSpc>
                <a:spcPct val="150000"/>
              </a:lnSpc>
            </a:pPr>
            <a:r>
              <a:rPr lang="en-GB" sz="1378" kern="0" dirty="0">
                <a:effectLst/>
                <a:latin typeface="+mj-lt"/>
                <a:ea typeface="Times New Roman" panose="02020603050405020304" pitchFamily="18" charset="0"/>
              </a:rPr>
              <a:t>Delays, reverbs…</a:t>
            </a:r>
            <a:endParaRPr lang="en-GB" sz="1378" kern="100" dirty="0">
              <a:effectLst/>
              <a:latin typeface="+mj-lt"/>
              <a:ea typeface="Times New Roman" panose="02020603050405020304" pitchFamily="18" charset="0"/>
            </a:endParaRPr>
          </a:p>
          <a:p>
            <a:pPr marL="142870" indent="0">
              <a:buNone/>
            </a:pPr>
            <a:endParaRPr lang="en-GB" sz="1800" dirty="0">
              <a:solidFill>
                <a:srgbClr val="0000FF"/>
              </a:solidFill>
              <a:latin typeface="Cascadia Mono" panose="020B0609020000020004" pitchFamily="49" charset="0"/>
            </a:endParaRPr>
          </a:p>
          <a:p>
            <a:pPr marL="0" indent="0">
              <a:buNone/>
            </a:pPr>
            <a:r>
              <a:rPr lang="en-GB" sz="1800" dirty="0">
                <a:solidFill>
                  <a:srgbClr val="0000FF"/>
                </a:solidFill>
                <a:latin typeface="Cascadia Mono" panose="020B0609020000020004" pitchFamily="49" charset="0"/>
              </a:rPr>
              <a:t>bool</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isBusesLayoutSupported</a:t>
            </a:r>
            <a:r>
              <a:rPr lang="en-GB" sz="1800" dirty="0">
                <a:solidFill>
                  <a:srgbClr val="000000"/>
                </a:solidFill>
                <a:latin typeface="Cascadia Mono" panose="020B0609020000020004" pitchFamily="49" charset="0"/>
              </a:rPr>
              <a:t> (</a:t>
            </a:r>
            <a:r>
              <a:rPr lang="en-GB" sz="1800" dirty="0" err="1">
                <a:solidFill>
                  <a:srgbClr val="0000FF"/>
                </a:solidFill>
                <a:latin typeface="Cascadia Mono" panose="020B0609020000020004" pitchFamily="49" charset="0"/>
              </a:rPr>
              <a:t>const</a:t>
            </a:r>
            <a:r>
              <a:rPr lang="en-GB" sz="1800" dirty="0">
                <a:solidFill>
                  <a:srgbClr val="000000"/>
                </a:solidFill>
                <a:latin typeface="Cascadia Mono" panose="020B0609020000020004" pitchFamily="49" charset="0"/>
              </a:rPr>
              <a:t> </a:t>
            </a:r>
            <a:r>
              <a:rPr lang="en-GB" sz="1800" dirty="0" err="1">
                <a:solidFill>
                  <a:srgbClr val="2B91AF"/>
                </a:solidFill>
                <a:latin typeface="Cascadia Mono" panose="020B0609020000020004" pitchFamily="49" charset="0"/>
              </a:rPr>
              <a:t>BusesLayout</a:t>
            </a:r>
            <a:r>
              <a:rPr lang="en-GB" sz="1800" dirty="0">
                <a:solidFill>
                  <a:srgbClr val="000000"/>
                </a:solidFill>
                <a:latin typeface="Cascadia Mono" panose="020B0609020000020004" pitchFamily="49" charset="0"/>
              </a:rPr>
              <a:t>&amp; </a:t>
            </a:r>
            <a:r>
              <a:rPr lang="en-GB" sz="1800" dirty="0">
                <a:solidFill>
                  <a:srgbClr val="808080"/>
                </a:solidFill>
                <a:latin typeface="Cascadia Mono" panose="020B0609020000020004" pitchFamily="49" charset="0"/>
              </a:rPr>
              <a:t>layouts</a:t>
            </a:r>
            <a:r>
              <a:rPr lang="en-GB" sz="1800" dirty="0">
                <a:solidFill>
                  <a:srgbClr val="000000"/>
                </a:solidFill>
                <a:latin typeface="Cascadia Mono" panose="020B0609020000020004" pitchFamily="49" charset="0"/>
              </a:rPr>
              <a:t>) </a:t>
            </a:r>
            <a:r>
              <a:rPr lang="en-GB" sz="1800" dirty="0" err="1">
                <a:solidFill>
                  <a:srgbClr val="0000FF"/>
                </a:solidFill>
                <a:latin typeface="Cascadia Mono" panose="020B0609020000020004" pitchFamily="49" charset="0"/>
              </a:rPr>
              <a:t>const</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override</a:t>
            </a:r>
            <a:r>
              <a:rPr lang="en-GB" sz="1800" dirty="0">
                <a:solidFill>
                  <a:srgbClr val="000000"/>
                </a:solidFill>
                <a:latin typeface="Cascadia Mono" panose="020B0609020000020004" pitchFamily="49" charset="0"/>
              </a:rPr>
              <a:t>;</a:t>
            </a:r>
            <a:endParaRPr lang="en-GB" sz="1800" kern="100" dirty="0">
              <a:effectLst/>
              <a:latin typeface="Times New Roman" panose="02020603050405020304" pitchFamily="18" charset="0"/>
              <a:ea typeface="Times New Roman" panose="02020603050405020304" pitchFamily="18" charset="0"/>
            </a:endParaRPr>
          </a:p>
          <a:p>
            <a:pPr>
              <a:lnSpc>
                <a:spcPct val="150000"/>
              </a:lnSpc>
            </a:pPr>
            <a:r>
              <a:rPr lang="en-GB" sz="1800" kern="0" dirty="0">
                <a:effectLst/>
                <a:latin typeface="+mj-lt"/>
                <a:ea typeface="Times New Roman" panose="02020603050405020304" pitchFamily="18" charset="0"/>
              </a:rPr>
              <a:t>Check if layout is supported</a:t>
            </a:r>
            <a:endParaRPr lang="en-GB" sz="1800" dirty="0">
              <a:latin typeface="+mj-lt"/>
              <a:ea typeface="Times New Roman" panose="02020603050405020304" pitchFamily="18" charset="0"/>
            </a:endParaRPr>
          </a:p>
          <a:p>
            <a:pPr lvl="1">
              <a:lnSpc>
                <a:spcPct val="150000"/>
              </a:lnSpc>
            </a:pPr>
            <a:r>
              <a:rPr lang="en-GB" sz="1378" kern="0" dirty="0">
                <a:effectLst/>
                <a:latin typeface="+mj-lt"/>
                <a:ea typeface="Times New Roman" panose="02020603050405020304" pitchFamily="18" charset="0"/>
              </a:rPr>
              <a:t>In this template code we only support mono or stereo. </a:t>
            </a:r>
          </a:p>
          <a:p>
            <a:pPr lvl="1">
              <a:lnSpc>
                <a:spcPct val="150000"/>
              </a:lnSpc>
            </a:pPr>
            <a:r>
              <a:rPr lang="en-GB" sz="1378" kern="0" dirty="0">
                <a:effectLst/>
                <a:latin typeface="+mj-lt"/>
                <a:ea typeface="Times New Roman" panose="02020603050405020304" pitchFamily="18" charset="0"/>
              </a:rPr>
              <a:t>Some plugin hosts, such as certain GarageBand versions, will only load plugins that support stereo bus layouts.</a:t>
            </a:r>
            <a:endParaRPr lang="en-GB" sz="1378" kern="100" dirty="0">
              <a:latin typeface="+mj-lt"/>
              <a:ea typeface="Times New Roman" panose="02020603050405020304" pitchFamily="18" charset="0"/>
            </a:endParaRPr>
          </a:p>
          <a:p>
            <a:pPr>
              <a:lnSpc>
                <a:spcPct val="150000"/>
              </a:lnSpc>
            </a:pPr>
            <a:r>
              <a:rPr lang="en-GB" sz="1800" kern="100" dirty="0">
                <a:effectLst/>
                <a:latin typeface="+mj-lt"/>
                <a:ea typeface="Times New Roman" panose="02020603050405020304" pitchFamily="18" charset="0"/>
              </a:rPr>
              <a:t>C</a:t>
            </a:r>
            <a:r>
              <a:rPr lang="en-GB" sz="1800" kern="0" dirty="0">
                <a:effectLst/>
                <a:latin typeface="+mj-lt"/>
                <a:ea typeface="Times New Roman" panose="02020603050405020304" pitchFamily="18" charset="0"/>
              </a:rPr>
              <a:t>heck if the input layout matches the output layout</a:t>
            </a:r>
            <a:endParaRPr lang="en-GB" sz="1800" kern="100" dirty="0">
              <a:effectLst/>
              <a:latin typeface="+mj-lt"/>
              <a:ea typeface="Times New Roman" panose="02020603050405020304" pitchFamily="18" charset="0"/>
            </a:endParaRPr>
          </a:p>
          <a:p>
            <a:pPr>
              <a:spcBef>
                <a:spcPts val="1200"/>
              </a:spcBef>
            </a:pPr>
            <a:endParaRPr lang="en-GB" sz="2400" dirty="0">
              <a:latin typeface="+mj-lt"/>
            </a:endParaRPr>
          </a:p>
          <a:p>
            <a:pPr marL="142870" indent="0">
              <a:spcBef>
                <a:spcPts val="1200"/>
              </a:spcBef>
              <a:buNone/>
            </a:pPr>
            <a:endParaRPr lang="en-GB" sz="2400" dirty="0">
              <a:latin typeface="+mj-lt"/>
            </a:endParaRPr>
          </a:p>
        </p:txBody>
      </p:sp>
    </p:spTree>
    <p:extLst>
      <p:ext uri="{BB962C8B-B14F-4D97-AF65-F5344CB8AC3E}">
        <p14:creationId xmlns:p14="http://schemas.microsoft.com/office/powerpoint/2010/main" val="162683115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212E-98BB-B9A3-DFE9-B4F95E1EA6F8}"/>
              </a:ext>
            </a:extLst>
          </p:cNvPr>
          <p:cNvSpPr>
            <a:spLocks noGrp="1"/>
          </p:cNvSpPr>
          <p:nvPr>
            <p:ph type="title"/>
          </p:nvPr>
        </p:nvSpPr>
        <p:spPr/>
        <p:txBody>
          <a:bodyPr/>
          <a:lstStyle/>
          <a:p>
            <a:pPr>
              <a:lnSpc>
                <a:spcPct val="100000"/>
              </a:lnSpc>
            </a:pPr>
            <a:r>
              <a:rPr lang="en-GB" sz="4400" dirty="0">
                <a:solidFill>
                  <a:prstClr val="black"/>
                </a:solidFill>
              </a:rPr>
              <a:t>Setting up the editor</a:t>
            </a:r>
          </a:p>
        </p:txBody>
      </p:sp>
      <p:sp>
        <p:nvSpPr>
          <p:cNvPr id="3" name="Content Placeholder 2">
            <a:extLst>
              <a:ext uri="{FF2B5EF4-FFF2-40B4-BE49-F238E27FC236}">
                <a16:creationId xmlns:a16="http://schemas.microsoft.com/office/drawing/2014/main" id="{FD320413-1026-D741-C185-8E2FCC1E5DDF}"/>
              </a:ext>
            </a:extLst>
          </p:cNvPr>
          <p:cNvSpPr>
            <a:spLocks noGrp="1"/>
          </p:cNvSpPr>
          <p:nvPr>
            <p:ph idx="1"/>
          </p:nvPr>
        </p:nvSpPr>
        <p:spPr>
          <a:xfrm>
            <a:off x="127906" y="990968"/>
            <a:ext cx="11830656" cy="1121379"/>
          </a:xfrm>
        </p:spPr>
        <p:txBody>
          <a:bodyPr anchor="t">
            <a:noAutofit/>
          </a:bodyPr>
          <a:lstStyle/>
          <a:p>
            <a:pPr marL="142870" indent="0">
              <a:buNone/>
            </a:pPr>
            <a:r>
              <a:rPr lang="en-GB" sz="1800" dirty="0">
                <a:solidFill>
                  <a:srgbClr val="0000FF"/>
                </a:solidFill>
                <a:latin typeface="Cascadia Mono" panose="020B0609020000020004" pitchFamily="49" charset="0"/>
              </a:rPr>
              <a:t>bool</a:t>
            </a:r>
            <a:r>
              <a:rPr lang="en-GB" sz="1800" dirty="0">
                <a:solidFill>
                  <a:srgbClr val="000000"/>
                </a:solidFill>
                <a:latin typeface="Cascadia Mono" panose="020B0609020000020004" pitchFamily="49" charset="0"/>
              </a:rPr>
              <a:t> </a:t>
            </a:r>
            <a:r>
              <a:rPr lang="en-GB" sz="1800" dirty="0" err="1">
                <a:solidFill>
                  <a:srgbClr val="2B91AF"/>
                </a:solidFill>
                <a:latin typeface="Cascadia Mono" panose="020B0609020000020004" pitchFamily="49" charset="0"/>
              </a:rPr>
              <a:t>NewProjectAudioProcessor</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hasEditor</a:t>
            </a:r>
            <a:r>
              <a:rPr lang="en-GB" sz="1800" dirty="0">
                <a:solidFill>
                  <a:srgbClr val="000000"/>
                </a:solidFill>
                <a:latin typeface="Cascadia Mono" panose="020B0609020000020004" pitchFamily="49" charset="0"/>
              </a:rPr>
              <a:t>() </a:t>
            </a:r>
            <a:r>
              <a:rPr lang="en-GB" sz="1800" dirty="0" err="1">
                <a:solidFill>
                  <a:srgbClr val="0000FF"/>
                </a:solidFill>
                <a:latin typeface="Cascadia Mono" panose="020B0609020000020004" pitchFamily="49" charset="0"/>
              </a:rPr>
              <a:t>const</a:t>
            </a:r>
            <a:r>
              <a:rPr lang="en-GB" sz="1800" dirty="0">
                <a:solidFill>
                  <a:srgbClr val="0000FF"/>
                </a:solidFill>
                <a:latin typeface="Cascadia Mono" panose="020B0609020000020004" pitchFamily="49" charset="0"/>
              </a:rPr>
              <a:t> </a:t>
            </a:r>
            <a:endParaRPr lang="en-GB" sz="1800" dirty="0">
              <a:solidFill>
                <a:srgbClr val="000000"/>
              </a:solidFill>
              <a:latin typeface="Cascadia Mono" panose="020B0609020000020004" pitchFamily="49" charset="0"/>
            </a:endParaRPr>
          </a:p>
          <a:p>
            <a:pPr marL="142870" indent="0">
              <a:buNone/>
            </a:pPr>
            <a:r>
              <a:rPr lang="en-GB" sz="1800" dirty="0">
                <a:solidFill>
                  <a:srgbClr val="000000"/>
                </a:solidFill>
                <a:latin typeface="Cascadia Mono" panose="020B0609020000020004" pitchFamily="49" charset="0"/>
              </a:rPr>
              <a:t>{</a:t>
            </a:r>
          </a:p>
          <a:p>
            <a:pPr marL="142870" indent="0">
              <a:buNone/>
            </a:pP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return</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true</a:t>
            </a:r>
            <a:r>
              <a:rPr lang="en-GB" sz="1800" dirty="0">
                <a:solidFill>
                  <a:srgbClr val="000000"/>
                </a:solidFill>
                <a:latin typeface="Cascadia Mono" panose="020B0609020000020004" pitchFamily="49" charset="0"/>
              </a:rPr>
              <a:t>; </a:t>
            </a:r>
            <a:r>
              <a:rPr lang="en-GB" sz="1800" dirty="0">
                <a:solidFill>
                  <a:srgbClr val="008000"/>
                </a:solidFill>
                <a:latin typeface="Cascadia Mono" panose="020B0609020000020004" pitchFamily="49" charset="0"/>
              </a:rPr>
              <a:t>// Change to false if you choose to not supply an editor</a:t>
            </a:r>
            <a:endParaRPr lang="en-GB" sz="1800" dirty="0">
              <a:solidFill>
                <a:srgbClr val="000000"/>
              </a:solidFill>
              <a:latin typeface="Cascadia Mono" panose="020B0609020000020004" pitchFamily="49" charset="0"/>
            </a:endParaRPr>
          </a:p>
          <a:p>
            <a:pPr marL="142870" indent="0">
              <a:buNone/>
            </a:pPr>
            <a:r>
              <a:rPr lang="en-GB" sz="1800" dirty="0">
                <a:solidFill>
                  <a:srgbClr val="000000"/>
                </a:solidFill>
                <a:latin typeface="Cascadia Mono" panose="020B0609020000020004" pitchFamily="49" charset="0"/>
              </a:rPr>
              <a:t>}</a:t>
            </a:r>
          </a:p>
          <a:p>
            <a:r>
              <a:rPr lang="en-GB" sz="1800" kern="0" dirty="0">
                <a:effectLst/>
                <a:latin typeface="+mj-lt"/>
                <a:ea typeface="Times New Roman" panose="02020603050405020304" pitchFamily="18" charset="0"/>
              </a:rPr>
              <a:t>Instantiate this plugin's editor/GU</a:t>
            </a:r>
          </a:p>
          <a:p>
            <a:r>
              <a:rPr lang="en-GB" sz="1800" dirty="0">
                <a:latin typeface="+mj-lt"/>
                <a:ea typeface="Times New Roman" panose="02020603050405020304" pitchFamily="18" charset="0"/>
              </a:rPr>
              <a:t>R</a:t>
            </a:r>
            <a:r>
              <a:rPr lang="en-GB" sz="1800" kern="0" dirty="0">
                <a:effectLst/>
                <a:latin typeface="+mj-lt"/>
                <a:ea typeface="Times New Roman" panose="02020603050405020304" pitchFamily="18" charset="0"/>
              </a:rPr>
              <a:t>eturn  false if you choose not to supply an editor</a:t>
            </a:r>
            <a:endParaRPr lang="en-GB" sz="1800" kern="100" dirty="0">
              <a:effectLst/>
              <a:latin typeface="+mj-lt"/>
              <a:ea typeface="Times New Roman" panose="02020603050405020304" pitchFamily="18" charset="0"/>
            </a:endParaRPr>
          </a:p>
          <a:p>
            <a:pPr marL="142870" indent="0">
              <a:buNone/>
            </a:pPr>
            <a:endParaRPr lang="en-GB" sz="1800" dirty="0">
              <a:solidFill>
                <a:srgbClr val="000000"/>
              </a:solidFill>
              <a:latin typeface="Cascadia Mono" panose="020B0609020000020004" pitchFamily="49" charset="0"/>
            </a:endParaRPr>
          </a:p>
          <a:p>
            <a:pPr marL="142870" indent="0">
              <a:buNone/>
            </a:pP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AudioProcessorEditor</a:t>
            </a:r>
            <a:r>
              <a:rPr lang="en-GB" sz="1800" dirty="0">
                <a:solidFill>
                  <a:srgbClr val="000000"/>
                </a:solidFill>
                <a:latin typeface="Cascadia Mono" panose="020B0609020000020004" pitchFamily="49" charset="0"/>
              </a:rPr>
              <a:t>* </a:t>
            </a:r>
            <a:r>
              <a:rPr lang="en-GB" sz="1800" dirty="0" err="1">
                <a:solidFill>
                  <a:srgbClr val="2B91AF"/>
                </a:solidFill>
                <a:latin typeface="Cascadia Mono" panose="020B0609020000020004" pitchFamily="49" charset="0"/>
              </a:rPr>
              <a:t>NewProjectAudioProcessor</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createEditor</a:t>
            </a:r>
            <a:r>
              <a:rPr lang="en-GB" sz="1800" dirty="0">
                <a:solidFill>
                  <a:srgbClr val="000000"/>
                </a:solidFill>
                <a:latin typeface="Cascadia Mono" panose="020B0609020000020004" pitchFamily="49" charset="0"/>
              </a:rPr>
              <a:t>()</a:t>
            </a:r>
          </a:p>
          <a:p>
            <a:pPr marL="142870" indent="0">
              <a:buNone/>
            </a:pPr>
            <a:r>
              <a:rPr lang="en-GB" sz="1800" dirty="0">
                <a:solidFill>
                  <a:srgbClr val="000000"/>
                </a:solidFill>
                <a:latin typeface="Cascadia Mono" panose="020B0609020000020004" pitchFamily="49" charset="0"/>
              </a:rPr>
              <a:t>{</a:t>
            </a:r>
          </a:p>
          <a:p>
            <a:pPr marL="142870" indent="0">
              <a:buNone/>
            </a:pP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return</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new</a:t>
            </a:r>
            <a:r>
              <a:rPr lang="en-GB" sz="1800" dirty="0">
                <a:solidFill>
                  <a:srgbClr val="000000"/>
                </a:solidFill>
                <a:latin typeface="Cascadia Mono" panose="020B0609020000020004" pitchFamily="49" charset="0"/>
              </a:rPr>
              <a:t> </a:t>
            </a:r>
            <a:r>
              <a:rPr lang="en-GB" sz="1800" dirty="0" err="1">
                <a:solidFill>
                  <a:srgbClr val="2B91AF"/>
                </a:solidFill>
                <a:latin typeface="Cascadia Mono" panose="020B0609020000020004" pitchFamily="49" charset="0"/>
              </a:rPr>
              <a:t>NewProjectAudioProcessorEditor</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this</a:t>
            </a:r>
            <a:r>
              <a:rPr lang="en-GB" sz="1800" dirty="0">
                <a:solidFill>
                  <a:srgbClr val="000000"/>
                </a:solidFill>
                <a:latin typeface="Cascadia Mono" panose="020B0609020000020004" pitchFamily="49" charset="0"/>
              </a:rPr>
              <a:t>);</a:t>
            </a:r>
          </a:p>
          <a:p>
            <a:pPr marL="142870" indent="0">
              <a:buNone/>
            </a:pPr>
            <a:r>
              <a:rPr lang="en-GB" sz="1800" dirty="0">
                <a:solidFill>
                  <a:srgbClr val="000000"/>
                </a:solidFill>
                <a:latin typeface="Cascadia Mono" panose="020B0609020000020004" pitchFamily="49" charset="0"/>
              </a:rPr>
              <a:t>}</a:t>
            </a:r>
          </a:p>
          <a:p>
            <a:pPr marL="142870" indent="0">
              <a:lnSpc>
                <a:spcPct val="100000"/>
              </a:lnSpc>
              <a:buNone/>
            </a:pPr>
            <a:endParaRPr lang="en-GB" sz="2600" dirty="0">
              <a:solidFill>
                <a:prstClr val="black"/>
              </a:solidFill>
            </a:endParaRPr>
          </a:p>
        </p:txBody>
      </p:sp>
    </p:spTree>
    <p:extLst>
      <p:ext uri="{BB962C8B-B14F-4D97-AF65-F5344CB8AC3E}">
        <p14:creationId xmlns:p14="http://schemas.microsoft.com/office/powerpoint/2010/main" val="244805666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5D399-66CE-57FB-70F0-C523B1D684C3}"/>
              </a:ext>
            </a:extLst>
          </p:cNvPr>
          <p:cNvSpPr>
            <a:spLocks noGrp="1"/>
          </p:cNvSpPr>
          <p:nvPr>
            <p:ph type="title"/>
          </p:nvPr>
        </p:nvSpPr>
        <p:spPr/>
        <p:txBody>
          <a:bodyPr/>
          <a:lstStyle/>
          <a:p>
            <a:r>
              <a:rPr lang="en-GB" dirty="0"/>
              <a:t>Programs (presets)</a:t>
            </a:r>
          </a:p>
        </p:txBody>
      </p:sp>
      <p:sp>
        <p:nvSpPr>
          <p:cNvPr id="3" name="Content Placeholder 2">
            <a:extLst>
              <a:ext uri="{FF2B5EF4-FFF2-40B4-BE49-F238E27FC236}">
                <a16:creationId xmlns:a16="http://schemas.microsoft.com/office/drawing/2014/main" id="{228C0CB4-55B0-18A6-55A3-720D32C89CE1}"/>
              </a:ext>
            </a:extLst>
          </p:cNvPr>
          <p:cNvSpPr>
            <a:spLocks noGrp="1"/>
          </p:cNvSpPr>
          <p:nvPr>
            <p:ph idx="1"/>
          </p:nvPr>
        </p:nvSpPr>
        <p:spPr/>
        <p:txBody>
          <a:bodyPr anchor="t"/>
          <a:lstStyle/>
          <a:p>
            <a:pPr marL="142870" marR="0" lvl="0" indent="0" algn="just" defTabSz="914400" rtl="0" eaLnBrk="1" fontAlgn="base" latinLnBrk="0" hangingPunct="1">
              <a:lnSpc>
                <a:spcPct val="150000"/>
              </a:lnSpc>
              <a:spcBef>
                <a:spcPts val="200"/>
              </a:spcBef>
              <a:spcAft>
                <a:spcPct val="0"/>
              </a:spcAft>
              <a:buClrTx/>
              <a:buSzPct val="150000"/>
              <a:buFont typeface="Arial" charset="0"/>
              <a:buNone/>
              <a:tabLst/>
              <a:defRPr/>
            </a:pPr>
            <a:r>
              <a:rPr kumimoji="0" lang="en-GB" sz="2000" i="0" u="none" strike="noStrike" kern="100" cap="none" spc="0" normalizeH="0" baseline="0" noProof="0" dirty="0">
                <a:ln>
                  <a:noFill/>
                </a:ln>
                <a:solidFill>
                  <a:srgbClr val="1F3763"/>
                </a:solidFill>
                <a:effectLst/>
                <a:uLnTx/>
                <a:uFillTx/>
                <a:latin typeface="Arial"/>
                <a:ea typeface="Times New Roman" panose="02020603050405020304" pitchFamily="18" charset="0"/>
                <a:cs typeface="Times New Roman" panose="02020603050405020304" pitchFamily="18" charset="0"/>
                <a:sym typeface="Arial" charset="0"/>
              </a:rPr>
              <a:t>Multiple simultaneously-loaded presets aka "programs" (not used)</a:t>
            </a:r>
          </a:p>
          <a:p>
            <a:pPr marL="142870" marR="0" lvl="0" indent="0" algn="just" defTabSz="914400" rtl="0" eaLnBrk="1" fontAlgn="base" latinLnBrk="0" hangingPunct="1">
              <a:lnSpc>
                <a:spcPct val="150000"/>
              </a:lnSpc>
              <a:spcBef>
                <a:spcPts val="200"/>
              </a:spcBef>
              <a:spcAft>
                <a:spcPct val="0"/>
              </a:spcAft>
              <a:buClrTx/>
              <a:buSzPct val="150000"/>
              <a:buFont typeface="Arial" charset="0"/>
              <a:buNone/>
              <a:tabLst/>
              <a:defRPr/>
            </a:pPr>
            <a:endParaRPr kumimoji="0" lang="en-GB" sz="2000" i="0" u="none" strike="noStrike" kern="100" cap="none" spc="0" normalizeH="0" baseline="0" noProof="0" dirty="0">
              <a:ln>
                <a:noFill/>
              </a:ln>
              <a:solidFill>
                <a:srgbClr val="1F3763"/>
              </a:solidFill>
              <a:effectLst/>
              <a:uLnTx/>
              <a:uFillTx/>
              <a:latin typeface="Arial"/>
              <a:ea typeface="Times New Roman" panose="02020603050405020304" pitchFamily="18" charset="0"/>
              <a:cs typeface="Times New Roman" panose="02020603050405020304" pitchFamily="18" charset="0"/>
              <a:sym typeface="Arial" charset="0"/>
            </a:endParaRPr>
          </a:p>
          <a:p>
            <a:pPr marL="142870" marR="0" lvl="0" indent="0" algn="l" defTabSz="914400" rtl="0" eaLnBrk="1" fontAlgn="base" latinLnBrk="0" hangingPunct="1">
              <a:lnSpc>
                <a:spcPct val="150000"/>
              </a:lnSpc>
              <a:spcBef>
                <a:spcPts val="422"/>
              </a:spcBef>
              <a:spcAft>
                <a:spcPct val="0"/>
              </a:spcAft>
              <a:buClrTx/>
              <a:buSzPct val="150000"/>
              <a:buFont typeface="Arial" charset="0"/>
              <a:buNone/>
              <a:tabLst/>
              <a:defRPr/>
            </a:pPr>
            <a:r>
              <a:rPr kumimoji="0" lang="en-GB" sz="1800" b="0" i="0" u="none" strike="noStrike" kern="0" cap="none" spc="0" normalizeH="0" baseline="0" noProof="0" dirty="0">
                <a:ln>
                  <a:noFill/>
                </a:ln>
                <a:solidFill>
                  <a:srgbClr val="000000"/>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    </a:t>
            </a:r>
            <a:r>
              <a:rPr kumimoji="0" lang="en-GB" sz="1800" b="0" i="0" u="none" strike="noStrike" kern="0" cap="none" spc="0" normalizeH="0" baseline="0" noProof="0" dirty="0">
                <a:ln>
                  <a:noFill/>
                </a:ln>
                <a:solidFill>
                  <a:srgbClr val="0000FF"/>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int</a:t>
            </a:r>
            <a:r>
              <a:rPr kumimoji="0" lang="en-GB" sz="1800" b="0" i="0" u="none" strike="noStrike" kern="0" cap="none" spc="0" normalizeH="0" baseline="0" noProof="0" dirty="0">
                <a:ln>
                  <a:noFill/>
                </a:ln>
                <a:solidFill>
                  <a:srgbClr val="000000"/>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 </a:t>
            </a:r>
            <a:r>
              <a:rPr kumimoji="0" lang="en-GB" sz="1800" b="0" i="0" u="none" strike="noStrike" kern="0" cap="none" spc="0" normalizeH="0" baseline="0" noProof="0" dirty="0" err="1">
                <a:ln>
                  <a:noFill/>
                </a:ln>
                <a:solidFill>
                  <a:srgbClr val="000000"/>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getNumPrograms</a:t>
            </a:r>
            <a:r>
              <a:rPr kumimoji="0" lang="en-GB" sz="1800" b="0" i="0" u="none" strike="noStrike" kern="0" cap="none" spc="0" normalizeH="0" baseline="0" noProof="0" dirty="0">
                <a:ln>
                  <a:noFill/>
                </a:ln>
                <a:solidFill>
                  <a:srgbClr val="000000"/>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 </a:t>
            </a:r>
            <a:r>
              <a:rPr kumimoji="0" lang="en-GB" sz="1800" b="0" i="0" u="none" strike="noStrike" kern="0" cap="none" spc="0" normalizeH="0" baseline="0" noProof="0" dirty="0">
                <a:ln>
                  <a:noFill/>
                </a:ln>
                <a:solidFill>
                  <a:srgbClr val="0000FF"/>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override</a:t>
            </a:r>
            <a:r>
              <a:rPr kumimoji="0" lang="en-GB" sz="1800" b="0" i="0" u="none" strike="noStrike" kern="0" cap="none" spc="0" normalizeH="0" baseline="0" noProof="0" dirty="0">
                <a:ln>
                  <a:noFill/>
                </a:ln>
                <a:solidFill>
                  <a:srgbClr val="000000"/>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 { </a:t>
            </a:r>
            <a:r>
              <a:rPr kumimoji="0" lang="en-GB" sz="1800" b="0" i="0" u="none" strike="noStrike" kern="0" cap="none" spc="0" normalizeH="0" baseline="0" noProof="0" dirty="0">
                <a:ln>
                  <a:noFill/>
                </a:ln>
                <a:solidFill>
                  <a:srgbClr val="0000FF"/>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return</a:t>
            </a:r>
            <a:r>
              <a:rPr kumimoji="0" lang="en-GB" sz="1800" b="0" i="0" u="none" strike="noStrike" kern="0" cap="none" spc="0" normalizeH="0" baseline="0" noProof="0" dirty="0">
                <a:ln>
                  <a:noFill/>
                </a:ln>
                <a:solidFill>
                  <a:srgbClr val="000000"/>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 1; }</a:t>
            </a:r>
            <a:endParaRPr kumimoji="0" lang="en-GB" sz="1800" b="0" i="0" u="none" strike="noStrike" kern="1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sym typeface="Arial" charset="0"/>
            </a:endParaRPr>
          </a:p>
          <a:p>
            <a:pPr>
              <a:lnSpc>
                <a:spcPct val="150000"/>
              </a:lnSpc>
              <a:defRPr/>
            </a:pPr>
            <a:r>
              <a:rPr kumimoji="0" lang="en-GB" sz="2000" b="0" i="0" u="none" strike="noStrike" kern="0" cap="none" spc="0" normalizeH="0" baseline="0" noProof="0" dirty="0">
                <a:ln>
                  <a:noFill/>
                </a:ln>
                <a:solidFill>
                  <a:srgbClr val="000000"/>
                </a:solidFill>
                <a:effectLst/>
                <a:uLnTx/>
                <a:uFillTx/>
                <a:latin typeface="Arial"/>
                <a:ea typeface="Times New Roman" panose="02020603050405020304" pitchFamily="18" charset="0"/>
                <a:sym typeface="Arial" charset="0"/>
              </a:rPr>
              <a:t>Some hosts don't cope well if you tell them there are 0 programs, so this should be at least 1, even if you don’t use programs</a:t>
            </a:r>
          </a:p>
          <a:p>
            <a:pPr marL="142870" marR="0" lvl="0" indent="0" algn="l" defTabSz="914400" rtl="0" eaLnBrk="1" fontAlgn="base" latinLnBrk="0" hangingPunct="1">
              <a:lnSpc>
                <a:spcPct val="150000"/>
              </a:lnSpc>
              <a:spcBef>
                <a:spcPts val="422"/>
              </a:spcBef>
              <a:spcAft>
                <a:spcPct val="0"/>
              </a:spcAft>
              <a:buClrTx/>
              <a:buSzPct val="150000"/>
              <a:buFont typeface="Arial" charset="0"/>
              <a:buNone/>
              <a:tabLst/>
              <a:defRPr/>
            </a:pPr>
            <a:endParaRPr kumimoji="0" lang="en-GB" sz="2000" b="0" i="0" u="none" strike="noStrike" kern="100" cap="none" spc="0" normalizeH="0" baseline="0" noProof="0" dirty="0">
              <a:ln>
                <a:noFill/>
              </a:ln>
              <a:solidFill>
                <a:srgbClr val="000000"/>
              </a:solidFill>
              <a:effectLst/>
              <a:uLnTx/>
              <a:uFillTx/>
              <a:latin typeface="Arial"/>
              <a:ea typeface="Times New Roman" panose="02020603050405020304" pitchFamily="18" charset="0"/>
              <a:sym typeface="Arial" charset="0"/>
            </a:endParaRPr>
          </a:p>
          <a:p>
            <a:pPr marL="142870" marR="0" lvl="0" indent="0" algn="l" defTabSz="914400" rtl="0" eaLnBrk="1" fontAlgn="base" latinLnBrk="0" hangingPunct="1">
              <a:lnSpc>
                <a:spcPct val="150000"/>
              </a:lnSpc>
              <a:spcBef>
                <a:spcPts val="422"/>
              </a:spcBef>
              <a:spcAft>
                <a:spcPct val="0"/>
              </a:spcAft>
              <a:buClrTx/>
              <a:buSzPct val="150000"/>
              <a:buFont typeface="Arial" charset="0"/>
              <a:buNone/>
              <a:tabLst/>
              <a:defRPr/>
            </a:pPr>
            <a:r>
              <a:rPr kumimoji="0" lang="en-GB" sz="1800" b="0" i="0" u="none" strike="noStrike" kern="0" cap="none" spc="0" normalizeH="0" baseline="0" noProof="0" dirty="0">
                <a:ln>
                  <a:noFill/>
                </a:ln>
                <a:solidFill>
                  <a:srgbClr val="000000"/>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    </a:t>
            </a:r>
            <a:r>
              <a:rPr kumimoji="0" lang="en-GB" sz="1800" b="0" i="0" u="none" strike="noStrike" kern="0" cap="none" spc="0" normalizeH="0" baseline="0" noProof="0" dirty="0">
                <a:ln>
                  <a:noFill/>
                </a:ln>
                <a:solidFill>
                  <a:srgbClr val="0000FF"/>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int</a:t>
            </a:r>
            <a:r>
              <a:rPr kumimoji="0" lang="en-GB" sz="1800" b="0" i="0" u="none" strike="noStrike" kern="0" cap="none" spc="0" normalizeH="0" baseline="0" noProof="0" dirty="0">
                <a:ln>
                  <a:noFill/>
                </a:ln>
                <a:solidFill>
                  <a:srgbClr val="000000"/>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 </a:t>
            </a:r>
            <a:r>
              <a:rPr kumimoji="0" lang="en-GB" sz="1800" b="0" i="0" u="none" strike="noStrike" kern="0" cap="none" spc="0" normalizeH="0" baseline="0" noProof="0" dirty="0" err="1">
                <a:ln>
                  <a:noFill/>
                </a:ln>
                <a:solidFill>
                  <a:srgbClr val="000000"/>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getCurrentProgram</a:t>
            </a:r>
            <a:r>
              <a:rPr kumimoji="0" lang="en-GB" sz="1800" b="0" i="0" u="none" strike="noStrike" kern="0" cap="none" spc="0" normalizeH="0" baseline="0" noProof="0" dirty="0">
                <a:ln>
                  <a:noFill/>
                </a:ln>
                <a:solidFill>
                  <a:srgbClr val="000000"/>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 </a:t>
            </a:r>
            <a:r>
              <a:rPr kumimoji="0" lang="en-GB" sz="1800" b="0" i="0" u="none" strike="noStrike" kern="0" cap="none" spc="0" normalizeH="0" baseline="0" noProof="0" dirty="0">
                <a:ln>
                  <a:noFill/>
                </a:ln>
                <a:solidFill>
                  <a:srgbClr val="0000FF"/>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override</a:t>
            </a:r>
            <a:r>
              <a:rPr kumimoji="0" lang="en-GB" sz="1800" b="0" i="0" u="none" strike="noStrike" kern="0" cap="none" spc="0" normalizeH="0" baseline="0" noProof="0" dirty="0">
                <a:ln>
                  <a:noFill/>
                </a:ln>
                <a:solidFill>
                  <a:srgbClr val="000000"/>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 { </a:t>
            </a:r>
            <a:r>
              <a:rPr kumimoji="0" lang="en-GB" sz="1800" b="0" i="0" u="none" strike="noStrike" kern="0" cap="none" spc="0" normalizeH="0" baseline="0" noProof="0" dirty="0">
                <a:ln>
                  <a:noFill/>
                </a:ln>
                <a:solidFill>
                  <a:srgbClr val="0000FF"/>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return</a:t>
            </a:r>
            <a:r>
              <a:rPr kumimoji="0" lang="en-GB" sz="1800" b="0" i="0" u="none" strike="noStrike" kern="0" cap="none" spc="0" normalizeH="0" baseline="0" noProof="0" dirty="0">
                <a:ln>
                  <a:noFill/>
                </a:ln>
                <a:solidFill>
                  <a:srgbClr val="000000"/>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 0; }</a:t>
            </a:r>
            <a:endParaRPr kumimoji="0" lang="en-GB" sz="1800" b="0" i="0" u="none" strike="noStrike" kern="1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sym typeface="Arial" charset="0"/>
            </a:endParaRPr>
          </a:p>
          <a:p>
            <a:pPr marL="142870" marR="0" lvl="0" indent="0" algn="l" defTabSz="914400" rtl="0" eaLnBrk="1" fontAlgn="base" latinLnBrk="0" hangingPunct="1">
              <a:lnSpc>
                <a:spcPct val="150000"/>
              </a:lnSpc>
              <a:spcBef>
                <a:spcPts val="422"/>
              </a:spcBef>
              <a:spcAft>
                <a:spcPct val="0"/>
              </a:spcAft>
              <a:buClrTx/>
              <a:buSzPct val="150000"/>
              <a:buFont typeface="Arial" charset="0"/>
              <a:buNone/>
              <a:tabLst/>
              <a:defRPr/>
            </a:pPr>
            <a:r>
              <a:rPr kumimoji="0" lang="en-GB" sz="1800" b="0" i="0" u="none" strike="noStrike" kern="0" cap="none" spc="0" normalizeH="0" baseline="0" noProof="0" dirty="0">
                <a:ln>
                  <a:noFill/>
                </a:ln>
                <a:solidFill>
                  <a:srgbClr val="000000"/>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    </a:t>
            </a:r>
            <a:r>
              <a:rPr kumimoji="0" lang="en-GB" sz="1800" b="0" i="0" u="none" strike="noStrike" kern="0" cap="none" spc="0" normalizeH="0" baseline="0" noProof="0" dirty="0">
                <a:ln>
                  <a:noFill/>
                </a:ln>
                <a:solidFill>
                  <a:srgbClr val="0000FF"/>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void</a:t>
            </a:r>
            <a:r>
              <a:rPr kumimoji="0" lang="en-GB" sz="1800" b="0" i="0" u="none" strike="noStrike" kern="0" cap="none" spc="0" normalizeH="0" baseline="0" noProof="0" dirty="0">
                <a:ln>
                  <a:noFill/>
                </a:ln>
                <a:solidFill>
                  <a:srgbClr val="000000"/>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 </a:t>
            </a:r>
            <a:r>
              <a:rPr kumimoji="0" lang="en-GB" sz="1800" b="0" i="0" u="none" strike="noStrike" kern="0" cap="none" spc="0" normalizeH="0" baseline="0" noProof="0" dirty="0" err="1">
                <a:ln>
                  <a:noFill/>
                </a:ln>
                <a:solidFill>
                  <a:srgbClr val="000000"/>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setCurrentProgram</a:t>
            </a:r>
            <a:r>
              <a:rPr kumimoji="0" lang="en-GB" sz="1800" b="0" i="0" u="none" strike="noStrike" kern="0" cap="none" spc="0" normalizeH="0" baseline="0" noProof="0" dirty="0">
                <a:ln>
                  <a:noFill/>
                </a:ln>
                <a:solidFill>
                  <a:srgbClr val="000000"/>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a:t>
            </a:r>
            <a:r>
              <a:rPr kumimoji="0" lang="en-GB" sz="1800" b="0" i="0" u="none" strike="noStrike" kern="0" cap="none" spc="0" normalizeH="0" baseline="0" noProof="0" dirty="0">
                <a:ln>
                  <a:noFill/>
                </a:ln>
                <a:solidFill>
                  <a:srgbClr val="0000FF"/>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int</a:t>
            </a:r>
            <a:r>
              <a:rPr kumimoji="0" lang="en-GB" sz="1800" b="0" i="0" u="none" strike="noStrike" kern="0" cap="none" spc="0" normalizeH="0" baseline="0" noProof="0" dirty="0">
                <a:ln>
                  <a:noFill/>
                </a:ln>
                <a:solidFill>
                  <a:srgbClr val="000000"/>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 </a:t>
            </a:r>
            <a:r>
              <a:rPr kumimoji="0" lang="en-GB" sz="1800" b="0" i="0" u="none" strike="noStrike" kern="0" cap="none" spc="0" normalizeH="0" baseline="0" noProof="0" dirty="0">
                <a:ln>
                  <a:noFill/>
                </a:ln>
                <a:solidFill>
                  <a:srgbClr val="0000FF"/>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override</a:t>
            </a:r>
            <a:r>
              <a:rPr kumimoji="0" lang="en-GB" sz="1800" b="0" i="0" u="none" strike="noStrike" kern="0" cap="none" spc="0" normalizeH="0" baseline="0" noProof="0" dirty="0">
                <a:ln>
                  <a:noFill/>
                </a:ln>
                <a:solidFill>
                  <a:srgbClr val="000000"/>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 {}</a:t>
            </a:r>
            <a:endParaRPr kumimoji="0" lang="en-GB" sz="1800" b="0" i="0" u="none" strike="noStrike" kern="1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sym typeface="Arial" charset="0"/>
            </a:endParaRPr>
          </a:p>
          <a:p>
            <a:pPr marL="142870" marR="0" lvl="0" indent="0" algn="l" defTabSz="914400" rtl="0" eaLnBrk="1" fontAlgn="base" latinLnBrk="0" hangingPunct="1">
              <a:lnSpc>
                <a:spcPct val="150000"/>
              </a:lnSpc>
              <a:spcBef>
                <a:spcPts val="422"/>
              </a:spcBef>
              <a:spcAft>
                <a:spcPct val="0"/>
              </a:spcAft>
              <a:buClrTx/>
              <a:buSzPct val="150000"/>
              <a:buFont typeface="Arial" charset="0"/>
              <a:buNone/>
              <a:tabLst/>
              <a:defRPr/>
            </a:pPr>
            <a:r>
              <a:rPr kumimoji="0" lang="en-GB" sz="1800" b="0" i="0" u="none" strike="noStrike" kern="0" cap="none" spc="0" normalizeH="0" baseline="0" noProof="0" dirty="0">
                <a:ln>
                  <a:noFill/>
                </a:ln>
                <a:solidFill>
                  <a:srgbClr val="000000"/>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    </a:t>
            </a:r>
            <a:r>
              <a:rPr kumimoji="0" lang="en-GB" sz="1800" b="0" i="0" u="none" strike="noStrike" kern="0" cap="none" spc="0" normalizeH="0" baseline="0" noProof="0" dirty="0" err="1">
                <a:ln>
                  <a:noFill/>
                </a:ln>
                <a:solidFill>
                  <a:srgbClr val="0000FF"/>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const</a:t>
            </a:r>
            <a:r>
              <a:rPr kumimoji="0" lang="en-GB" sz="1800" b="0" i="0" u="none" strike="noStrike" kern="0" cap="none" spc="0" normalizeH="0" baseline="0" noProof="0" dirty="0">
                <a:ln>
                  <a:noFill/>
                </a:ln>
                <a:solidFill>
                  <a:srgbClr val="000000"/>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 </a:t>
            </a:r>
            <a:r>
              <a:rPr kumimoji="0" lang="en-GB" sz="1800" b="0" i="0" u="none" strike="noStrike" kern="0" cap="none" spc="0" normalizeH="0" baseline="0" noProof="0" dirty="0">
                <a:ln>
                  <a:noFill/>
                </a:ln>
                <a:solidFill>
                  <a:srgbClr val="2B91AF"/>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String</a:t>
            </a:r>
            <a:r>
              <a:rPr kumimoji="0" lang="en-GB" sz="1800" b="0" i="0" u="none" strike="noStrike" kern="0" cap="none" spc="0" normalizeH="0" baseline="0" noProof="0" dirty="0">
                <a:ln>
                  <a:noFill/>
                </a:ln>
                <a:solidFill>
                  <a:srgbClr val="000000"/>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 </a:t>
            </a:r>
            <a:r>
              <a:rPr kumimoji="0" lang="en-GB" sz="1800" b="0" i="0" u="none" strike="noStrike" kern="0" cap="none" spc="0" normalizeH="0" baseline="0" noProof="0" dirty="0" err="1">
                <a:ln>
                  <a:noFill/>
                </a:ln>
                <a:solidFill>
                  <a:srgbClr val="000000"/>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getProgramName</a:t>
            </a:r>
            <a:r>
              <a:rPr kumimoji="0" lang="en-GB" sz="1800" b="0" i="0" u="none" strike="noStrike" kern="0" cap="none" spc="0" normalizeH="0" baseline="0" noProof="0" dirty="0">
                <a:ln>
                  <a:noFill/>
                </a:ln>
                <a:solidFill>
                  <a:srgbClr val="000000"/>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a:t>
            </a:r>
            <a:r>
              <a:rPr kumimoji="0" lang="en-GB" sz="1800" b="0" i="0" u="none" strike="noStrike" kern="0" cap="none" spc="0" normalizeH="0" baseline="0" noProof="0" dirty="0">
                <a:ln>
                  <a:noFill/>
                </a:ln>
                <a:solidFill>
                  <a:srgbClr val="0000FF"/>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int</a:t>
            </a:r>
            <a:r>
              <a:rPr kumimoji="0" lang="en-GB" sz="1800" b="0" i="0" u="none" strike="noStrike" kern="0" cap="none" spc="0" normalizeH="0" baseline="0" noProof="0" dirty="0">
                <a:ln>
                  <a:noFill/>
                </a:ln>
                <a:solidFill>
                  <a:srgbClr val="000000"/>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 </a:t>
            </a:r>
            <a:r>
              <a:rPr kumimoji="0" lang="en-GB" sz="1800" b="0" i="0" u="none" strike="noStrike" kern="0" cap="none" spc="0" normalizeH="0" baseline="0" noProof="0" dirty="0">
                <a:ln>
                  <a:noFill/>
                </a:ln>
                <a:solidFill>
                  <a:srgbClr val="0000FF"/>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override</a:t>
            </a:r>
            <a:r>
              <a:rPr kumimoji="0" lang="en-GB" sz="1800" b="0" i="0" u="none" strike="noStrike" kern="0" cap="none" spc="0" normalizeH="0" baseline="0" noProof="0" dirty="0">
                <a:ln>
                  <a:noFill/>
                </a:ln>
                <a:solidFill>
                  <a:srgbClr val="000000"/>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 { </a:t>
            </a:r>
            <a:r>
              <a:rPr kumimoji="0" lang="en-GB" sz="1800" b="0" i="0" u="none" strike="noStrike" kern="0" cap="none" spc="0" normalizeH="0" baseline="0" noProof="0" dirty="0">
                <a:ln>
                  <a:noFill/>
                </a:ln>
                <a:solidFill>
                  <a:srgbClr val="0000FF"/>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return</a:t>
            </a:r>
            <a:r>
              <a:rPr kumimoji="0" lang="en-GB" sz="1800" b="0" i="0" u="none" strike="noStrike" kern="0" cap="none" spc="0" normalizeH="0" baseline="0" noProof="0" dirty="0">
                <a:ln>
                  <a:noFill/>
                </a:ln>
                <a:solidFill>
                  <a:srgbClr val="000000"/>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 {}; }</a:t>
            </a:r>
            <a:endParaRPr kumimoji="0" lang="en-GB" sz="1800" b="0" i="0" u="none" strike="noStrike" kern="1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sym typeface="Arial" charset="0"/>
            </a:endParaRPr>
          </a:p>
          <a:p>
            <a:pPr marL="142870" marR="0" lvl="0" indent="0" algn="l" defTabSz="914400" rtl="0" eaLnBrk="1" fontAlgn="base" latinLnBrk="0" hangingPunct="1">
              <a:lnSpc>
                <a:spcPct val="150000"/>
              </a:lnSpc>
              <a:spcBef>
                <a:spcPts val="422"/>
              </a:spcBef>
              <a:spcAft>
                <a:spcPct val="0"/>
              </a:spcAft>
              <a:buClrTx/>
              <a:buSzPct val="150000"/>
              <a:buFont typeface="Arial" charset="0"/>
              <a:buNone/>
              <a:tabLst/>
              <a:defRPr/>
            </a:pPr>
            <a:r>
              <a:rPr kumimoji="0" lang="en-GB" sz="1800" b="0" i="0" u="none" strike="noStrike" kern="0" cap="none" spc="0" normalizeH="0" baseline="0" noProof="0" dirty="0">
                <a:ln>
                  <a:noFill/>
                </a:ln>
                <a:solidFill>
                  <a:srgbClr val="000000"/>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    </a:t>
            </a:r>
            <a:r>
              <a:rPr kumimoji="0" lang="en-GB" sz="1800" b="0" i="0" u="none" strike="noStrike" kern="0" cap="none" spc="0" normalizeH="0" baseline="0" noProof="0" dirty="0">
                <a:ln>
                  <a:noFill/>
                </a:ln>
                <a:solidFill>
                  <a:srgbClr val="0000FF"/>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void</a:t>
            </a:r>
            <a:r>
              <a:rPr kumimoji="0" lang="en-GB" sz="1800" b="0" i="0" u="none" strike="noStrike" kern="0" cap="none" spc="0" normalizeH="0" baseline="0" noProof="0" dirty="0">
                <a:ln>
                  <a:noFill/>
                </a:ln>
                <a:solidFill>
                  <a:srgbClr val="000000"/>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 </a:t>
            </a:r>
            <a:r>
              <a:rPr kumimoji="0" lang="en-GB" sz="1800" b="0" i="0" u="none" strike="noStrike" kern="0" cap="none" spc="0" normalizeH="0" baseline="0" noProof="0" dirty="0" err="1">
                <a:ln>
                  <a:noFill/>
                </a:ln>
                <a:solidFill>
                  <a:srgbClr val="000000"/>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changeProgramName</a:t>
            </a:r>
            <a:r>
              <a:rPr kumimoji="0" lang="en-GB" sz="1800" b="0" i="0" u="none" strike="noStrike" kern="0" cap="none" spc="0" normalizeH="0" baseline="0" noProof="0" dirty="0">
                <a:ln>
                  <a:noFill/>
                </a:ln>
                <a:solidFill>
                  <a:srgbClr val="000000"/>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a:t>
            </a:r>
            <a:r>
              <a:rPr kumimoji="0" lang="en-GB" sz="1800" b="0" i="0" u="none" strike="noStrike" kern="0" cap="none" spc="0" normalizeH="0" baseline="0" noProof="0" dirty="0">
                <a:ln>
                  <a:noFill/>
                </a:ln>
                <a:solidFill>
                  <a:srgbClr val="0000FF"/>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int</a:t>
            </a:r>
            <a:r>
              <a:rPr kumimoji="0" lang="en-GB" sz="1800" b="0" i="0" u="none" strike="noStrike" kern="0" cap="none" spc="0" normalizeH="0" baseline="0" noProof="0" dirty="0">
                <a:ln>
                  <a:noFill/>
                </a:ln>
                <a:solidFill>
                  <a:srgbClr val="000000"/>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 </a:t>
            </a:r>
            <a:r>
              <a:rPr kumimoji="0" lang="en-GB" sz="1800" b="0" i="0" u="none" strike="noStrike" kern="0" cap="none" spc="0" normalizeH="0" baseline="0" noProof="0" dirty="0" err="1">
                <a:ln>
                  <a:noFill/>
                </a:ln>
                <a:solidFill>
                  <a:srgbClr val="0000FF"/>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const</a:t>
            </a:r>
            <a:r>
              <a:rPr kumimoji="0" lang="en-GB" sz="1800" b="0" i="0" u="none" strike="noStrike" kern="0" cap="none" spc="0" normalizeH="0" baseline="0" noProof="0" dirty="0">
                <a:ln>
                  <a:noFill/>
                </a:ln>
                <a:solidFill>
                  <a:srgbClr val="000000"/>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 </a:t>
            </a:r>
            <a:r>
              <a:rPr kumimoji="0" lang="en-GB" sz="1800" b="0" i="0" u="none" strike="noStrike" kern="0" cap="none" spc="0" normalizeH="0" baseline="0" noProof="0" dirty="0">
                <a:ln>
                  <a:noFill/>
                </a:ln>
                <a:solidFill>
                  <a:srgbClr val="2B91AF"/>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String</a:t>
            </a:r>
            <a:r>
              <a:rPr kumimoji="0" lang="en-GB" sz="1800" b="0" i="0" u="none" strike="noStrike" kern="0" cap="none" spc="0" normalizeH="0" baseline="0" noProof="0" dirty="0">
                <a:ln>
                  <a:noFill/>
                </a:ln>
                <a:solidFill>
                  <a:srgbClr val="000000"/>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&amp;) </a:t>
            </a:r>
            <a:r>
              <a:rPr kumimoji="0" lang="en-GB" sz="1800" b="0" i="0" u="none" strike="noStrike" kern="0" cap="none" spc="0" normalizeH="0" baseline="0" noProof="0" dirty="0">
                <a:ln>
                  <a:noFill/>
                </a:ln>
                <a:solidFill>
                  <a:srgbClr val="0000FF"/>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override</a:t>
            </a:r>
            <a:r>
              <a:rPr kumimoji="0" lang="en-GB" sz="1800" b="0" i="0" u="none" strike="noStrike" kern="0" cap="none" spc="0" normalizeH="0" baseline="0" noProof="0" dirty="0">
                <a:ln>
                  <a:noFill/>
                </a:ln>
                <a:solidFill>
                  <a:srgbClr val="000000"/>
                </a:solidFill>
                <a:effectLst/>
                <a:uLnTx/>
                <a:uFillTx/>
                <a:latin typeface="Cascadia Mono" panose="020B0609020000020004" pitchFamily="49" charset="0"/>
                <a:ea typeface="Times New Roman" panose="02020603050405020304" pitchFamily="18" charset="0"/>
                <a:cs typeface="Cascadia Mono" panose="020B0609020000020004" pitchFamily="49" charset="0"/>
                <a:sym typeface="Arial" charset="0"/>
              </a:rPr>
              <a:t> {}</a:t>
            </a:r>
            <a:endParaRPr kumimoji="0" lang="en-GB" sz="1800" b="0" i="0" u="none" strike="noStrike" kern="1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sym typeface="Arial" charset="0"/>
            </a:endParaRPr>
          </a:p>
        </p:txBody>
      </p:sp>
    </p:spTree>
    <p:extLst>
      <p:ext uri="{BB962C8B-B14F-4D97-AF65-F5344CB8AC3E}">
        <p14:creationId xmlns:p14="http://schemas.microsoft.com/office/powerpoint/2010/main" val="202051400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5D399-66CE-57FB-70F0-C523B1D684C3}"/>
              </a:ext>
            </a:extLst>
          </p:cNvPr>
          <p:cNvSpPr>
            <a:spLocks noGrp="1"/>
          </p:cNvSpPr>
          <p:nvPr>
            <p:ph type="title"/>
          </p:nvPr>
        </p:nvSpPr>
        <p:spPr/>
        <p:txBody>
          <a:bodyPr/>
          <a:lstStyle/>
          <a:p>
            <a:r>
              <a:rPr lang="en-GB" dirty="0"/>
              <a:t>Audio processing</a:t>
            </a:r>
          </a:p>
        </p:txBody>
      </p:sp>
      <p:sp>
        <p:nvSpPr>
          <p:cNvPr id="3" name="Content Placeholder 2">
            <a:extLst>
              <a:ext uri="{FF2B5EF4-FFF2-40B4-BE49-F238E27FC236}">
                <a16:creationId xmlns:a16="http://schemas.microsoft.com/office/drawing/2014/main" id="{228C0CB4-55B0-18A6-55A3-720D32C89CE1}"/>
              </a:ext>
            </a:extLst>
          </p:cNvPr>
          <p:cNvSpPr>
            <a:spLocks noGrp="1"/>
          </p:cNvSpPr>
          <p:nvPr>
            <p:ph idx="1"/>
          </p:nvPr>
        </p:nvSpPr>
        <p:spPr>
          <a:xfrm>
            <a:off x="466724" y="1104899"/>
            <a:ext cx="11087099" cy="5717381"/>
          </a:xfrm>
        </p:spPr>
        <p:txBody>
          <a:bodyPr anchor="t"/>
          <a:lstStyle/>
          <a:p>
            <a:pPr marL="0" lvl="0" indent="0" algn="l">
              <a:spcBef>
                <a:spcPts val="600"/>
              </a:spcBef>
              <a:spcAft>
                <a:spcPts val="600"/>
              </a:spcAft>
              <a:buNone/>
            </a:pPr>
            <a:r>
              <a:rPr lang="en-GB" sz="1800" kern="0" dirty="0">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void</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err="1">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prepareToPlay</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double</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err="1">
                <a:solidFill>
                  <a:srgbClr val="808080"/>
                </a:solidFill>
                <a:effectLst/>
                <a:latin typeface="Cascadia Mono" panose="020B0609020000020004" pitchFamily="49" charset="0"/>
                <a:ea typeface="Times New Roman" panose="02020603050405020304" pitchFamily="18" charset="0"/>
                <a:cs typeface="Cascadia Mono" panose="020B0609020000020004" pitchFamily="49" charset="0"/>
              </a:rPr>
              <a:t>sampleRate</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int</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err="1">
                <a:solidFill>
                  <a:srgbClr val="808080"/>
                </a:solidFill>
                <a:effectLst/>
                <a:latin typeface="Cascadia Mono" panose="020B0609020000020004" pitchFamily="49" charset="0"/>
                <a:ea typeface="Times New Roman" panose="02020603050405020304" pitchFamily="18" charset="0"/>
                <a:cs typeface="Cascadia Mono" panose="020B0609020000020004" pitchFamily="49" charset="0"/>
              </a:rPr>
              <a:t>maxSamplesPerBlock</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override</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a:t>
            </a:r>
            <a:endParaRPr lang="en-GB" sz="1800" kern="100" dirty="0">
              <a:effectLst/>
              <a:latin typeface="Times New Roman" panose="02020603050405020304" pitchFamily="18" charset="0"/>
              <a:ea typeface="Times New Roman" panose="02020603050405020304" pitchFamily="18" charset="0"/>
            </a:endParaRPr>
          </a:p>
          <a:p>
            <a:pPr>
              <a:spcBef>
                <a:spcPts val="500"/>
              </a:spcBef>
              <a:spcAft>
                <a:spcPts val="500"/>
              </a:spcAft>
            </a:pPr>
            <a:r>
              <a:rPr lang="en-GB" sz="1800" kern="0" dirty="0">
                <a:effectLst/>
                <a:latin typeface="+mj-lt"/>
                <a:ea typeface="Times New Roman" panose="02020603050405020304" pitchFamily="18" charset="0"/>
              </a:rPr>
              <a:t>Called at least once before </a:t>
            </a:r>
            <a:r>
              <a:rPr lang="en-GB" sz="1800" kern="0" dirty="0" err="1">
                <a:effectLst/>
                <a:latin typeface="+mj-lt"/>
                <a:ea typeface="Times New Roman" panose="02020603050405020304" pitchFamily="18" charset="0"/>
              </a:rPr>
              <a:t>processBlock</a:t>
            </a:r>
            <a:endParaRPr lang="en-GB" sz="1800" kern="0" dirty="0">
              <a:effectLst/>
              <a:latin typeface="+mj-lt"/>
              <a:ea typeface="Times New Roman" panose="02020603050405020304" pitchFamily="18" charset="0"/>
            </a:endParaRPr>
          </a:p>
          <a:p>
            <a:pPr>
              <a:spcBef>
                <a:spcPts val="500"/>
              </a:spcBef>
              <a:spcAft>
                <a:spcPts val="500"/>
              </a:spcAft>
            </a:pPr>
            <a:r>
              <a:rPr lang="en-GB" sz="1800" dirty="0">
                <a:latin typeface="+mj-lt"/>
                <a:ea typeface="Times New Roman" panose="02020603050405020304" pitchFamily="18" charset="0"/>
              </a:rPr>
              <a:t>Lets </a:t>
            </a:r>
            <a:r>
              <a:rPr lang="en-GB" sz="1800" kern="0" dirty="0">
                <a:effectLst/>
                <a:latin typeface="+mj-lt"/>
                <a:ea typeface="Times New Roman" panose="02020603050405020304" pitchFamily="18" charset="0"/>
              </a:rPr>
              <a:t>processor prepare itself</a:t>
            </a:r>
          </a:p>
          <a:p>
            <a:pPr>
              <a:spcBef>
                <a:spcPts val="500"/>
              </a:spcBef>
              <a:spcAft>
                <a:spcPts val="500"/>
              </a:spcAft>
            </a:pPr>
            <a:r>
              <a:rPr lang="en-GB" sz="1800" dirty="0">
                <a:latin typeface="+mj-lt"/>
                <a:ea typeface="Times New Roman" panose="02020603050405020304" pitchFamily="18" charset="0"/>
              </a:rPr>
              <a:t>D</a:t>
            </a:r>
            <a:r>
              <a:rPr lang="en-GB" sz="1800" kern="0" dirty="0">
                <a:effectLst/>
                <a:latin typeface="+mj-lt"/>
                <a:ea typeface="Times New Roman" panose="02020603050405020304" pitchFamily="18" charset="0"/>
              </a:rPr>
              <a:t>o any pre-playback initialisation that you need</a:t>
            </a:r>
          </a:p>
          <a:p>
            <a:pPr lvl="1">
              <a:spcBef>
                <a:spcPts val="500"/>
              </a:spcBef>
              <a:spcAft>
                <a:spcPts val="500"/>
              </a:spcAft>
            </a:pPr>
            <a:r>
              <a:rPr lang="en-GB" sz="1378" kern="100" dirty="0">
                <a:effectLst/>
                <a:latin typeface="+mj-lt"/>
                <a:ea typeface="Times New Roman" panose="02020603050405020304" pitchFamily="18" charset="0"/>
              </a:rPr>
              <a:t>Allocate memory</a:t>
            </a:r>
          </a:p>
          <a:p>
            <a:pPr lvl="1">
              <a:spcBef>
                <a:spcPts val="500"/>
              </a:spcBef>
              <a:spcAft>
                <a:spcPts val="500"/>
              </a:spcAft>
            </a:pPr>
            <a:r>
              <a:rPr lang="en-GB" sz="1378" kern="100" dirty="0">
                <a:latin typeface="+mj-lt"/>
                <a:ea typeface="Times New Roman" panose="02020603050405020304" pitchFamily="18" charset="0"/>
              </a:rPr>
              <a:t>Initialise variables</a:t>
            </a:r>
            <a:endParaRPr lang="en-GB" sz="1378" kern="100" dirty="0">
              <a:effectLst/>
              <a:latin typeface="+mj-lt"/>
              <a:ea typeface="Times New Roman" panose="02020603050405020304" pitchFamily="18" charset="0"/>
            </a:endParaRPr>
          </a:p>
          <a:p>
            <a:pPr>
              <a:spcBef>
                <a:spcPts val="500"/>
              </a:spcBef>
              <a:spcAft>
                <a:spcPts val="500"/>
              </a:spcAft>
            </a:pPr>
            <a:r>
              <a:rPr lang="en-GB" sz="1800" kern="0" dirty="0">
                <a:effectLst/>
                <a:latin typeface="+mj-lt"/>
                <a:ea typeface="Times New Roman" panose="02020603050405020304" pitchFamily="18" charset="0"/>
              </a:rPr>
              <a:t>Sample rate is target sample rate</a:t>
            </a:r>
          </a:p>
          <a:p>
            <a:pPr lvl="1">
              <a:spcBef>
                <a:spcPts val="500"/>
              </a:spcBef>
              <a:spcAft>
                <a:spcPts val="500"/>
              </a:spcAft>
            </a:pPr>
            <a:r>
              <a:rPr lang="en-GB" sz="1378" dirty="0">
                <a:latin typeface="+mj-lt"/>
                <a:ea typeface="Times New Roman" panose="02020603050405020304" pitchFamily="18" charset="0"/>
              </a:rPr>
              <a:t>Remains constant </a:t>
            </a:r>
            <a:r>
              <a:rPr lang="en-GB" sz="1378" kern="0" dirty="0">
                <a:effectLst/>
                <a:latin typeface="+mj-lt"/>
                <a:ea typeface="Times New Roman" panose="02020603050405020304" pitchFamily="18" charset="0"/>
              </a:rPr>
              <a:t>until playback stops</a:t>
            </a:r>
          </a:p>
          <a:p>
            <a:pPr>
              <a:spcBef>
                <a:spcPts val="500"/>
              </a:spcBef>
              <a:spcAft>
                <a:spcPts val="500"/>
              </a:spcAft>
            </a:pPr>
            <a:r>
              <a:rPr lang="en-GB" sz="1800" kern="0" dirty="0" err="1">
                <a:effectLst/>
                <a:latin typeface="+mj-lt"/>
                <a:ea typeface="Times New Roman" panose="02020603050405020304" pitchFamily="18" charset="0"/>
              </a:rPr>
              <a:t>maximumExpectedSamplesPerBlock</a:t>
            </a:r>
            <a:r>
              <a:rPr lang="en-GB" sz="1800" kern="0" dirty="0">
                <a:effectLst/>
                <a:latin typeface="+mj-lt"/>
                <a:ea typeface="Times New Roman" panose="02020603050405020304" pitchFamily="18" charset="0"/>
              </a:rPr>
              <a:t> value hints at maximum # samples provided each block</a:t>
            </a:r>
          </a:p>
          <a:p>
            <a:pPr lvl="1">
              <a:spcBef>
                <a:spcPts val="500"/>
              </a:spcBef>
              <a:spcAft>
                <a:spcPts val="500"/>
              </a:spcAft>
            </a:pPr>
            <a:r>
              <a:rPr lang="en-GB" sz="1378" dirty="0">
                <a:latin typeface="+mj-lt"/>
                <a:ea typeface="Times New Roman" panose="02020603050405020304" pitchFamily="18" charset="0"/>
              </a:rPr>
              <a:t>A</a:t>
            </a:r>
            <a:r>
              <a:rPr lang="en-GB" sz="1378" kern="0" dirty="0">
                <a:effectLst/>
                <a:latin typeface="+mj-lt"/>
                <a:ea typeface="Times New Roman" panose="02020603050405020304" pitchFamily="18" charset="0"/>
              </a:rPr>
              <a:t>ctual block sizes may depend on host and may be different each time callback happens</a:t>
            </a:r>
            <a:endParaRPr lang="en-GB" sz="1378" kern="100" dirty="0">
              <a:effectLst/>
              <a:latin typeface="+mj-lt"/>
              <a:ea typeface="Times New Roman" panose="02020603050405020304" pitchFamily="18" charset="0"/>
            </a:endParaRPr>
          </a:p>
          <a:p>
            <a:pPr>
              <a:spcBef>
                <a:spcPts val="500"/>
              </a:spcBef>
              <a:spcAft>
                <a:spcPts val="500"/>
              </a:spcAft>
            </a:pPr>
            <a:r>
              <a:rPr lang="en-GB" sz="1800" dirty="0">
                <a:latin typeface="+mj-lt"/>
                <a:ea typeface="Times New Roman" panose="02020603050405020304" pitchFamily="18" charset="0"/>
              </a:rPr>
              <a:t>C</a:t>
            </a:r>
            <a:r>
              <a:rPr lang="en-GB" sz="1800" kern="0" dirty="0">
                <a:effectLst/>
                <a:latin typeface="+mj-lt"/>
                <a:ea typeface="Times New Roman" panose="02020603050405020304" pitchFamily="18" charset="0"/>
              </a:rPr>
              <a:t>all </a:t>
            </a:r>
            <a:r>
              <a:rPr lang="en-GB" sz="1800" kern="0" dirty="0" err="1">
                <a:effectLst/>
                <a:latin typeface="+mj-lt"/>
                <a:ea typeface="Times New Roman" panose="02020603050405020304" pitchFamily="18" charset="0"/>
              </a:rPr>
              <a:t>getTotalNumInputChannels</a:t>
            </a:r>
            <a:r>
              <a:rPr lang="en-GB" sz="1800" kern="0" dirty="0">
                <a:effectLst/>
                <a:latin typeface="+mj-lt"/>
                <a:ea typeface="Times New Roman" panose="02020603050405020304" pitchFamily="18" charset="0"/>
              </a:rPr>
              <a:t> and </a:t>
            </a:r>
            <a:r>
              <a:rPr lang="en-GB" sz="1800" kern="0" dirty="0" err="1">
                <a:effectLst/>
                <a:latin typeface="+mj-lt"/>
                <a:ea typeface="Times New Roman" panose="02020603050405020304" pitchFamily="18" charset="0"/>
              </a:rPr>
              <a:t>getTotalNumOutputChannels</a:t>
            </a:r>
            <a:r>
              <a:rPr lang="en-GB" sz="1800" kern="0" dirty="0">
                <a:effectLst/>
                <a:latin typeface="+mj-lt"/>
                <a:ea typeface="Times New Roman" panose="02020603050405020304" pitchFamily="18" charset="0"/>
              </a:rPr>
              <a:t> or query </a:t>
            </a:r>
            <a:r>
              <a:rPr lang="en-GB" sz="1800" kern="0" dirty="0" err="1">
                <a:effectLst/>
                <a:latin typeface="+mj-lt"/>
                <a:ea typeface="Times New Roman" panose="02020603050405020304" pitchFamily="18" charset="0"/>
              </a:rPr>
              <a:t>busLayout</a:t>
            </a:r>
            <a:r>
              <a:rPr lang="en-GB" sz="1800" kern="0" dirty="0">
                <a:effectLst/>
                <a:latin typeface="+mj-lt"/>
                <a:ea typeface="Times New Roman" panose="02020603050405020304" pitchFamily="18" charset="0"/>
              </a:rPr>
              <a:t> member variable to find # channels your </a:t>
            </a:r>
            <a:r>
              <a:rPr lang="en-GB" sz="1800" kern="0" dirty="0" err="1">
                <a:effectLst/>
                <a:latin typeface="+mj-lt"/>
                <a:ea typeface="Times New Roman" panose="02020603050405020304" pitchFamily="18" charset="0"/>
              </a:rPr>
              <a:t>processBlock</a:t>
            </a:r>
            <a:r>
              <a:rPr lang="en-GB" sz="1800" kern="0" dirty="0">
                <a:effectLst/>
                <a:latin typeface="+mj-lt"/>
                <a:ea typeface="Times New Roman" panose="02020603050405020304" pitchFamily="18" charset="0"/>
              </a:rPr>
              <a:t> callback must process</a:t>
            </a:r>
            <a:endParaRPr lang="en-GB" sz="1800" kern="100" dirty="0">
              <a:effectLst/>
              <a:latin typeface="+mj-lt"/>
              <a:ea typeface="Times New Roman" panose="02020603050405020304" pitchFamily="18" charset="0"/>
            </a:endParaRPr>
          </a:p>
          <a:p>
            <a:pPr marL="0" lvl="0" indent="0" algn="l">
              <a:spcBef>
                <a:spcPts val="1200"/>
              </a:spcBef>
              <a:spcAft>
                <a:spcPts val="600"/>
              </a:spcAft>
              <a:buNone/>
            </a:pPr>
            <a:r>
              <a:rPr lang="en-GB" sz="1800" kern="0" dirty="0">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void</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err="1">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releaseResources</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override</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a:t>
            </a:r>
            <a:endParaRPr lang="en-GB" sz="1800" kern="100" dirty="0">
              <a:effectLst/>
              <a:latin typeface="Times New Roman" panose="02020603050405020304" pitchFamily="18" charset="0"/>
              <a:ea typeface="Times New Roman" panose="02020603050405020304" pitchFamily="18" charset="0"/>
            </a:endParaRPr>
          </a:p>
          <a:p>
            <a:pPr>
              <a:spcBef>
                <a:spcPts val="500"/>
              </a:spcBef>
              <a:spcAft>
                <a:spcPts val="500"/>
              </a:spcAft>
            </a:pPr>
            <a:r>
              <a:rPr lang="en-GB" sz="1800" kern="0" dirty="0">
                <a:effectLst/>
                <a:latin typeface="+mj-lt"/>
                <a:ea typeface="Times New Roman" panose="02020603050405020304" pitchFamily="18" charset="0"/>
              </a:rPr>
              <a:t>When playback stops (audio processing finished), use this to free up any allocated memory</a:t>
            </a:r>
            <a:endParaRPr lang="en-GB" sz="1800" kern="100" dirty="0">
              <a:effectLst/>
              <a:latin typeface="+mj-lt"/>
              <a:ea typeface="Times New Roman" panose="02020603050405020304" pitchFamily="18" charset="0"/>
            </a:endParaRPr>
          </a:p>
        </p:txBody>
      </p:sp>
    </p:spTree>
    <p:extLst>
      <p:ext uri="{BB962C8B-B14F-4D97-AF65-F5344CB8AC3E}">
        <p14:creationId xmlns:p14="http://schemas.microsoft.com/office/powerpoint/2010/main" val="281270319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5D399-66CE-57FB-70F0-C523B1D684C3}"/>
              </a:ext>
            </a:extLst>
          </p:cNvPr>
          <p:cNvSpPr>
            <a:spLocks noGrp="1"/>
          </p:cNvSpPr>
          <p:nvPr>
            <p:ph type="title"/>
          </p:nvPr>
        </p:nvSpPr>
        <p:spPr/>
        <p:txBody>
          <a:bodyPr/>
          <a:lstStyle/>
          <a:p>
            <a:r>
              <a:rPr lang="en-GB" dirty="0"/>
              <a:t>Audio processing II</a:t>
            </a:r>
          </a:p>
        </p:txBody>
      </p:sp>
      <p:sp>
        <p:nvSpPr>
          <p:cNvPr id="3" name="Content Placeholder 2">
            <a:extLst>
              <a:ext uri="{FF2B5EF4-FFF2-40B4-BE49-F238E27FC236}">
                <a16:creationId xmlns:a16="http://schemas.microsoft.com/office/drawing/2014/main" id="{228C0CB4-55B0-18A6-55A3-720D32C89CE1}"/>
              </a:ext>
            </a:extLst>
          </p:cNvPr>
          <p:cNvSpPr>
            <a:spLocks noGrp="1"/>
          </p:cNvSpPr>
          <p:nvPr>
            <p:ph idx="1"/>
          </p:nvPr>
        </p:nvSpPr>
        <p:spPr/>
        <p:txBody>
          <a:bodyPr/>
          <a:lstStyle/>
          <a:p>
            <a:pPr marL="0" lvl="0" indent="0" algn="l">
              <a:lnSpc>
                <a:spcPct val="150000"/>
              </a:lnSpc>
              <a:buNone/>
            </a:pPr>
            <a:r>
              <a:rPr lang="en-GB" sz="1800" kern="0" dirty="0">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void</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err="1">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processBlock</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err="1">
                <a:solidFill>
                  <a:srgbClr val="2B91AF"/>
                </a:solidFill>
                <a:effectLst/>
                <a:latin typeface="Cascadia Mono" panose="020B0609020000020004" pitchFamily="49" charset="0"/>
                <a:ea typeface="Times New Roman" panose="02020603050405020304" pitchFamily="18" charset="0"/>
                <a:cs typeface="Cascadia Mono" panose="020B0609020000020004" pitchFamily="49" charset="0"/>
              </a:rPr>
              <a:t>AudioBuffer</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&lt;</a:t>
            </a:r>
            <a:r>
              <a:rPr lang="en-GB" sz="1800" kern="0" dirty="0">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float</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&gt;&amp;, </a:t>
            </a:r>
            <a:r>
              <a:rPr lang="en-GB" sz="1800" kern="0" dirty="0" err="1">
                <a:solidFill>
                  <a:srgbClr val="2B91AF"/>
                </a:solidFill>
                <a:effectLst/>
                <a:latin typeface="Cascadia Mono" panose="020B0609020000020004" pitchFamily="49" charset="0"/>
                <a:ea typeface="Times New Roman" panose="02020603050405020304" pitchFamily="18" charset="0"/>
                <a:cs typeface="Cascadia Mono" panose="020B0609020000020004" pitchFamily="49" charset="0"/>
              </a:rPr>
              <a:t>MidiBuffer</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&amp;) </a:t>
            </a:r>
            <a:r>
              <a:rPr lang="en-GB" sz="1800" kern="0" dirty="0">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override</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a:t>
            </a:r>
            <a:endParaRPr lang="en-GB" sz="1800" kern="100" dirty="0">
              <a:effectLst/>
              <a:latin typeface="Times New Roman" panose="02020603050405020304" pitchFamily="18" charset="0"/>
              <a:ea typeface="Times New Roman" panose="02020603050405020304" pitchFamily="18" charset="0"/>
            </a:endParaRPr>
          </a:p>
          <a:p>
            <a:pPr>
              <a:lnSpc>
                <a:spcPct val="150000"/>
              </a:lnSpc>
            </a:pPr>
            <a:r>
              <a:rPr lang="en-GB" sz="1800" kern="0" dirty="0">
                <a:effectLst/>
                <a:latin typeface="+mj-lt"/>
                <a:ea typeface="Times New Roman" panose="02020603050405020304" pitchFamily="18" charset="0"/>
              </a:rPr>
              <a:t>Processes one buffer ("block") of data</a:t>
            </a:r>
            <a:endParaRPr lang="en-GB" sz="1800" kern="100" dirty="0">
              <a:effectLst/>
              <a:latin typeface="+mj-lt"/>
              <a:ea typeface="Times New Roman" panose="02020603050405020304" pitchFamily="18" charset="0"/>
            </a:endParaRPr>
          </a:p>
          <a:p>
            <a:pPr>
              <a:lnSpc>
                <a:spcPct val="150000"/>
              </a:lnSpc>
            </a:pPr>
            <a:r>
              <a:rPr lang="en-GB" sz="1800" kern="0" dirty="0">
                <a:effectLst/>
                <a:latin typeface="+mj-lt"/>
                <a:ea typeface="Times New Roman" panose="02020603050405020304" pitchFamily="18" charset="0"/>
              </a:rPr>
              <a:t>The following line is included. </a:t>
            </a:r>
          </a:p>
          <a:p>
            <a:pPr marL="142870" indent="0">
              <a:lnSpc>
                <a:spcPct val="150000"/>
              </a:lnSpc>
              <a:buNone/>
            </a:pPr>
            <a:r>
              <a:rPr lang="en-GB" sz="1400" dirty="0">
                <a:solidFill>
                  <a:srgbClr val="0000FF"/>
                </a:solidFill>
                <a:latin typeface="Cascadia Mono" panose="020B0609020000020004" pitchFamily="49" charset="0"/>
                <a:ea typeface="Times New Roman" panose="02020603050405020304" pitchFamily="18" charset="0"/>
                <a:cs typeface="Cascadia Mono" panose="020B0609020000020004" pitchFamily="49" charset="0"/>
              </a:rPr>
              <a:t>for</a:t>
            </a:r>
            <a:r>
              <a:rPr lang="en-GB" sz="1400"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 (</a:t>
            </a:r>
            <a:r>
              <a:rPr lang="en-GB" sz="1400" dirty="0">
                <a:solidFill>
                  <a:srgbClr val="0000FF"/>
                </a:solidFill>
                <a:latin typeface="Cascadia Mono" panose="020B0609020000020004" pitchFamily="49" charset="0"/>
                <a:ea typeface="Times New Roman" panose="02020603050405020304" pitchFamily="18" charset="0"/>
                <a:cs typeface="Cascadia Mono" panose="020B0609020000020004" pitchFamily="49" charset="0"/>
              </a:rPr>
              <a:t>auto</a:t>
            </a:r>
            <a:r>
              <a:rPr lang="en-GB" sz="1400"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 </a:t>
            </a:r>
            <a:r>
              <a:rPr lang="en-GB" sz="1400" dirty="0" err="1">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i</a:t>
            </a:r>
            <a:r>
              <a:rPr lang="en-GB" sz="1400"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 = </a:t>
            </a:r>
            <a:r>
              <a:rPr lang="en-GB" sz="1400" dirty="0" err="1">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totalNumInputChannels</a:t>
            </a:r>
            <a:r>
              <a:rPr lang="en-GB" sz="1400"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 </a:t>
            </a:r>
            <a:r>
              <a:rPr lang="en-GB" sz="1400" dirty="0" err="1">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i</a:t>
            </a:r>
            <a:r>
              <a:rPr lang="en-GB" sz="1400"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&lt;</a:t>
            </a:r>
            <a:r>
              <a:rPr lang="en-GB" sz="1400" dirty="0" err="1">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totalNumOutputChannels</a:t>
            </a:r>
            <a:r>
              <a:rPr lang="en-GB" sz="1400"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 ++</a:t>
            </a:r>
            <a:r>
              <a:rPr lang="en-GB" sz="1400" dirty="0" err="1">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i</a:t>
            </a:r>
            <a:r>
              <a:rPr lang="en-GB" sz="1400"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 </a:t>
            </a:r>
            <a:r>
              <a:rPr lang="en-GB" sz="1400" dirty="0" err="1">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buffer.clear</a:t>
            </a:r>
            <a:r>
              <a:rPr lang="en-GB" sz="1400"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(i,0,buffer.getNumSamples());</a:t>
            </a:r>
            <a:endParaRPr lang="en-GB" sz="1400" kern="100" dirty="0">
              <a:latin typeface="Times New Roman" panose="02020603050405020304" pitchFamily="18" charset="0"/>
              <a:ea typeface="Times New Roman" panose="02020603050405020304" pitchFamily="18" charset="0"/>
            </a:endParaRPr>
          </a:p>
          <a:p>
            <a:pPr>
              <a:lnSpc>
                <a:spcPct val="150000"/>
              </a:lnSpc>
            </a:pPr>
            <a:r>
              <a:rPr lang="en-GB" sz="1800" kern="0" dirty="0">
                <a:effectLst/>
                <a:latin typeface="+mj-lt"/>
                <a:ea typeface="Times New Roman" panose="02020603050405020304" pitchFamily="18" charset="0"/>
              </a:rPr>
              <a:t>In case we have more outputs than inputs, this code clears any output channels that didn't contain input data, (because these aren't guaranteed to be empty - they may contain garbage).</a:t>
            </a:r>
            <a:endParaRPr lang="en-GB" sz="1800" kern="100" dirty="0">
              <a:effectLst/>
              <a:latin typeface="+mj-lt"/>
              <a:ea typeface="Times New Roman" panose="02020603050405020304" pitchFamily="18" charset="0"/>
            </a:endParaRPr>
          </a:p>
          <a:p>
            <a:pPr>
              <a:lnSpc>
                <a:spcPct val="150000"/>
              </a:lnSpc>
            </a:pPr>
            <a:r>
              <a:rPr lang="en-GB" sz="1800" kern="0" dirty="0">
                <a:effectLst/>
                <a:latin typeface="+mj-lt"/>
                <a:ea typeface="Times New Roman" panose="02020603050405020304" pitchFamily="18" charset="0"/>
              </a:rPr>
              <a:t>It helps to avoid people getting screaming feedback when they first compile a plugin, but obviously you don't need to keep this code if your algorithm always overwrites all</a:t>
            </a:r>
            <a:r>
              <a:rPr lang="en-GB" sz="1800" kern="0" dirty="0">
                <a:effectLst/>
                <a:latin typeface="+mj-lt"/>
                <a:ea typeface="Times New Roman" panose="02020603050405020304" pitchFamily="18" charset="0"/>
                <a:cs typeface="Cascadia Mono" panose="020B0609020000020004" pitchFamily="49" charset="0"/>
              </a:rPr>
              <a:t> </a:t>
            </a:r>
            <a:r>
              <a:rPr lang="en-GB" sz="1800" kern="0" dirty="0">
                <a:solidFill>
                  <a:srgbClr val="008000"/>
                </a:solidFill>
                <a:effectLst/>
                <a:latin typeface="+mj-lt"/>
                <a:ea typeface="Times New Roman" panose="02020603050405020304" pitchFamily="18" charset="0"/>
                <a:cs typeface="Cascadia Mono" panose="020B0609020000020004" pitchFamily="49" charset="0"/>
              </a:rPr>
              <a:t>the output channels.</a:t>
            </a:r>
            <a:endParaRPr lang="en-GB" sz="1800" kern="100" dirty="0">
              <a:effectLst/>
              <a:latin typeface="+mj-lt"/>
              <a:ea typeface="Times New Roman" panose="02020603050405020304" pitchFamily="18" charset="0"/>
            </a:endParaRPr>
          </a:p>
          <a:p>
            <a:pPr>
              <a:lnSpc>
                <a:spcPct val="150000"/>
              </a:lnSpc>
            </a:pPr>
            <a:r>
              <a:rPr lang="en-GB" sz="1800" kern="0" dirty="0">
                <a:effectLst/>
                <a:latin typeface="+mj-lt"/>
                <a:ea typeface="Times New Roman" panose="02020603050405020304" pitchFamily="18" charset="0"/>
              </a:rPr>
              <a:t>Then it has is the place where you'd normally do the guts of your plugin's audio processing... Make sure to reset the state if your inner loop is processing the samples and the outer loop is handling the channels.</a:t>
            </a:r>
            <a:endParaRPr lang="en-GB" sz="1800" kern="100" dirty="0">
              <a:effectLst/>
              <a:latin typeface="+mj-lt"/>
              <a:ea typeface="Times New Roman" panose="02020603050405020304" pitchFamily="18" charset="0"/>
            </a:endParaRPr>
          </a:p>
          <a:p>
            <a:pPr>
              <a:lnSpc>
                <a:spcPct val="150000"/>
              </a:lnSpc>
            </a:pPr>
            <a:r>
              <a:rPr lang="en-GB" sz="1800" kern="0" dirty="0">
                <a:effectLst/>
                <a:latin typeface="+mj-lt"/>
                <a:ea typeface="Times New Roman" panose="02020603050405020304" pitchFamily="18" charset="0"/>
              </a:rPr>
              <a:t>Alternatively, you can process the samples with the channels interleaved by keeping the same state.</a:t>
            </a:r>
            <a:endParaRPr lang="en-GB" sz="1800" kern="100" dirty="0">
              <a:effectLst/>
              <a:latin typeface="+mj-lt"/>
              <a:ea typeface="Times New Roman" panose="02020603050405020304" pitchFamily="18" charset="0"/>
            </a:endParaRPr>
          </a:p>
        </p:txBody>
      </p:sp>
    </p:spTree>
    <p:extLst>
      <p:ext uri="{BB962C8B-B14F-4D97-AF65-F5344CB8AC3E}">
        <p14:creationId xmlns:p14="http://schemas.microsoft.com/office/powerpoint/2010/main" val="365275998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5D399-66CE-57FB-70F0-C523B1D684C3}"/>
              </a:ext>
            </a:extLst>
          </p:cNvPr>
          <p:cNvSpPr>
            <a:spLocks noGrp="1"/>
          </p:cNvSpPr>
          <p:nvPr>
            <p:ph type="title"/>
          </p:nvPr>
        </p:nvSpPr>
        <p:spPr/>
        <p:txBody>
          <a:bodyPr/>
          <a:lstStyle/>
          <a:p>
            <a:r>
              <a:rPr lang="en-GB" dirty="0"/>
              <a:t>Enabling host to save and restore state</a:t>
            </a:r>
          </a:p>
        </p:txBody>
      </p:sp>
      <p:sp>
        <p:nvSpPr>
          <p:cNvPr id="3" name="Content Placeholder 2">
            <a:extLst>
              <a:ext uri="{FF2B5EF4-FFF2-40B4-BE49-F238E27FC236}">
                <a16:creationId xmlns:a16="http://schemas.microsoft.com/office/drawing/2014/main" id="{228C0CB4-55B0-18A6-55A3-720D32C89CE1}"/>
              </a:ext>
            </a:extLst>
          </p:cNvPr>
          <p:cNvSpPr>
            <a:spLocks noGrp="1"/>
          </p:cNvSpPr>
          <p:nvPr>
            <p:ph idx="1"/>
          </p:nvPr>
        </p:nvSpPr>
        <p:spPr>
          <a:xfrm>
            <a:off x="533400" y="1062038"/>
            <a:ext cx="10453688" cy="5481637"/>
          </a:xfrm>
        </p:spPr>
        <p:txBody>
          <a:bodyPr/>
          <a:lstStyle/>
          <a:p>
            <a:pPr marL="142870" indent="0" algn="just">
              <a:lnSpc>
                <a:spcPct val="150000"/>
              </a:lnSpc>
              <a:spcBef>
                <a:spcPts val="200"/>
              </a:spcBef>
              <a:buNone/>
            </a:pPr>
            <a:r>
              <a:rPr lang="en-GB" sz="1800" kern="0" dirty="0">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void</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err="1">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getStateInformation</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err="1">
                <a:solidFill>
                  <a:srgbClr val="2B91AF"/>
                </a:solidFill>
                <a:effectLst/>
                <a:latin typeface="Cascadia Mono" panose="020B0609020000020004" pitchFamily="49" charset="0"/>
                <a:ea typeface="Times New Roman" panose="02020603050405020304" pitchFamily="18" charset="0"/>
                <a:cs typeface="Cascadia Mono" panose="020B0609020000020004" pitchFamily="49" charset="0"/>
              </a:rPr>
              <a:t>MemoryBlock</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&amp; </a:t>
            </a:r>
            <a:r>
              <a:rPr lang="en-GB" sz="1800" kern="0" dirty="0" err="1">
                <a:solidFill>
                  <a:srgbClr val="808080"/>
                </a:solidFill>
                <a:effectLst/>
                <a:latin typeface="Cascadia Mono" panose="020B0609020000020004" pitchFamily="49" charset="0"/>
                <a:ea typeface="Times New Roman" panose="02020603050405020304" pitchFamily="18" charset="0"/>
                <a:cs typeface="Cascadia Mono" panose="020B0609020000020004" pitchFamily="49" charset="0"/>
              </a:rPr>
              <a:t>destData</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override</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a:t>
            </a:r>
            <a:endParaRPr lang="en-GB" sz="1800" kern="100" dirty="0">
              <a:effectLst/>
              <a:latin typeface="Times New Roman" panose="02020603050405020304" pitchFamily="18" charset="0"/>
              <a:ea typeface="Times New Roman" panose="02020603050405020304" pitchFamily="18" charset="0"/>
            </a:endParaRPr>
          </a:p>
          <a:p>
            <a:pPr algn="l">
              <a:lnSpc>
                <a:spcPct val="150000"/>
              </a:lnSpc>
            </a:pPr>
            <a:r>
              <a:rPr lang="en-GB" sz="1800" kern="0" dirty="0">
                <a:effectLst/>
                <a:latin typeface="+mj-lt"/>
                <a:ea typeface="Times New Roman" panose="02020603050405020304" pitchFamily="18" charset="0"/>
              </a:rPr>
              <a:t>Use this method to store your parameters in the memory block</a:t>
            </a:r>
            <a:endParaRPr lang="en-GB" sz="1800" dirty="0">
              <a:latin typeface="+mj-lt"/>
              <a:ea typeface="Times New Roman" panose="02020603050405020304" pitchFamily="18" charset="0"/>
            </a:endParaRPr>
          </a:p>
          <a:p>
            <a:pPr algn="l">
              <a:lnSpc>
                <a:spcPct val="150000"/>
              </a:lnSpc>
            </a:pPr>
            <a:r>
              <a:rPr lang="en-GB" sz="1800" kern="0" dirty="0">
                <a:effectLst/>
                <a:latin typeface="+mj-lt"/>
                <a:ea typeface="Times New Roman" panose="02020603050405020304" pitchFamily="18" charset="0"/>
              </a:rPr>
              <a:t>You could do that either as raw data, or use the XML or </a:t>
            </a:r>
            <a:r>
              <a:rPr lang="en-GB" sz="1800" kern="0" dirty="0" err="1">
                <a:effectLst/>
                <a:latin typeface="+mj-lt"/>
                <a:ea typeface="Times New Roman" panose="02020603050405020304" pitchFamily="18" charset="0"/>
              </a:rPr>
              <a:t>ValueTree</a:t>
            </a:r>
            <a:r>
              <a:rPr lang="en-GB" sz="1800" kern="0" dirty="0">
                <a:effectLst/>
                <a:latin typeface="+mj-lt"/>
                <a:ea typeface="Times New Roman" panose="02020603050405020304" pitchFamily="18" charset="0"/>
              </a:rPr>
              <a:t> classes as intermediaries to make it easy to save and load complex data</a:t>
            </a:r>
            <a:endParaRPr lang="en-GB" sz="1800" dirty="0">
              <a:latin typeface="+mj-lt"/>
              <a:ea typeface="Times New Roman" panose="02020603050405020304" pitchFamily="18" charset="0"/>
            </a:endParaRPr>
          </a:p>
          <a:p>
            <a:pPr algn="l">
              <a:lnSpc>
                <a:spcPct val="150000"/>
              </a:lnSpc>
            </a:pPr>
            <a:r>
              <a:rPr lang="en-GB" sz="1800" kern="0" dirty="0">
                <a:effectLst/>
                <a:latin typeface="+mj-lt"/>
                <a:ea typeface="Times New Roman" panose="02020603050405020304" pitchFamily="18" charset="0"/>
              </a:rPr>
              <a:t>Method is called by the host when it needs to persist the current plugin state</a:t>
            </a:r>
          </a:p>
          <a:p>
            <a:pPr algn="l">
              <a:lnSpc>
                <a:spcPct val="150000"/>
              </a:lnSpc>
            </a:pPr>
            <a:endParaRPr lang="en-GB" sz="1800" kern="100" dirty="0">
              <a:effectLst/>
              <a:latin typeface="+mj-lt"/>
              <a:ea typeface="Times New Roman" panose="02020603050405020304" pitchFamily="18" charset="0"/>
            </a:endParaRPr>
          </a:p>
          <a:p>
            <a:pPr marL="0" lvl="0" indent="0" algn="l">
              <a:lnSpc>
                <a:spcPct val="150000"/>
              </a:lnSpc>
              <a:buNone/>
            </a:pPr>
            <a:r>
              <a:rPr lang="en-GB" sz="1800" kern="0" dirty="0">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void</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err="1">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setStateInformation</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err="1">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const</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void</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a:solidFill>
                  <a:srgbClr val="808080"/>
                </a:solidFill>
                <a:effectLst/>
                <a:latin typeface="Cascadia Mono" panose="020B0609020000020004" pitchFamily="49" charset="0"/>
                <a:ea typeface="Times New Roman" panose="02020603050405020304" pitchFamily="18" charset="0"/>
                <a:cs typeface="Cascadia Mono" panose="020B0609020000020004" pitchFamily="49" charset="0"/>
              </a:rPr>
              <a:t>data</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int</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err="1">
                <a:solidFill>
                  <a:srgbClr val="808080"/>
                </a:solidFill>
                <a:effectLst/>
                <a:latin typeface="Cascadia Mono" panose="020B0609020000020004" pitchFamily="49" charset="0"/>
                <a:ea typeface="Times New Roman" panose="02020603050405020304" pitchFamily="18" charset="0"/>
                <a:cs typeface="Cascadia Mono" panose="020B0609020000020004" pitchFamily="49" charset="0"/>
              </a:rPr>
              <a:t>sizeInBytes</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override</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a:t>
            </a:r>
            <a:endParaRPr lang="en-GB" sz="1800" kern="100" dirty="0">
              <a:effectLst/>
              <a:latin typeface="Times New Roman" panose="02020603050405020304" pitchFamily="18" charset="0"/>
              <a:ea typeface="Times New Roman" panose="02020603050405020304" pitchFamily="18" charset="0"/>
            </a:endParaRPr>
          </a:p>
          <a:p>
            <a:pPr algn="l">
              <a:lnSpc>
                <a:spcPct val="150000"/>
              </a:lnSpc>
            </a:pPr>
            <a:r>
              <a:rPr lang="en-GB" sz="1800" dirty="0">
                <a:latin typeface="+mj-lt"/>
                <a:ea typeface="Times New Roman" panose="02020603050405020304" pitchFamily="18" charset="0"/>
              </a:rPr>
              <a:t>U</a:t>
            </a:r>
            <a:r>
              <a:rPr lang="en-GB" sz="1800" kern="0" dirty="0">
                <a:effectLst/>
                <a:latin typeface="+mj-lt"/>
                <a:ea typeface="Times New Roman" panose="02020603050405020304" pitchFamily="18" charset="0"/>
              </a:rPr>
              <a:t>se this method to restore your parameters from this memory block, whose contents will have been created by the </a:t>
            </a:r>
            <a:r>
              <a:rPr lang="en-GB" sz="1800" kern="0" dirty="0" err="1">
                <a:effectLst/>
                <a:latin typeface="+mj-lt"/>
                <a:ea typeface="Times New Roman" panose="02020603050405020304" pitchFamily="18" charset="0"/>
              </a:rPr>
              <a:t>getStateInformation</a:t>
            </a:r>
            <a:r>
              <a:rPr lang="en-GB" sz="1800" kern="0" dirty="0">
                <a:effectLst/>
                <a:latin typeface="+mj-lt"/>
                <a:ea typeface="Times New Roman" panose="02020603050405020304" pitchFamily="18" charset="0"/>
              </a:rPr>
              <a:t>() call</a:t>
            </a:r>
            <a:endParaRPr lang="en-GB" sz="1800" dirty="0">
              <a:latin typeface="+mj-lt"/>
              <a:ea typeface="Times New Roman" panose="02020603050405020304" pitchFamily="18" charset="0"/>
            </a:endParaRPr>
          </a:p>
          <a:p>
            <a:pPr algn="l">
              <a:lnSpc>
                <a:spcPct val="150000"/>
              </a:lnSpc>
            </a:pPr>
            <a:r>
              <a:rPr lang="en-GB" sz="1800" kern="0" dirty="0">
                <a:effectLst/>
                <a:latin typeface="+mj-lt"/>
                <a:ea typeface="Times New Roman" panose="02020603050405020304" pitchFamily="18" charset="0"/>
              </a:rPr>
              <a:t>Called by the host before processing, when it needs to restore a saved plugin state</a:t>
            </a:r>
            <a:endParaRPr lang="en-GB" sz="1800" kern="100" dirty="0">
              <a:effectLst/>
              <a:latin typeface="+mj-lt"/>
              <a:ea typeface="Times New Roman" panose="02020603050405020304" pitchFamily="18" charset="0"/>
            </a:endParaRPr>
          </a:p>
        </p:txBody>
      </p:sp>
    </p:spTree>
    <p:extLst>
      <p:ext uri="{BB962C8B-B14F-4D97-AF65-F5344CB8AC3E}">
        <p14:creationId xmlns:p14="http://schemas.microsoft.com/office/powerpoint/2010/main" val="297777247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5D399-66CE-57FB-70F0-C523B1D684C3}"/>
              </a:ext>
            </a:extLst>
          </p:cNvPr>
          <p:cNvSpPr>
            <a:spLocks noGrp="1"/>
          </p:cNvSpPr>
          <p:nvPr>
            <p:ph type="title"/>
          </p:nvPr>
        </p:nvSpPr>
        <p:spPr/>
        <p:txBody>
          <a:bodyPr/>
          <a:lstStyle/>
          <a:p>
            <a:r>
              <a:rPr lang="en-GB" dirty="0"/>
              <a:t>Instantiate the plugin</a:t>
            </a:r>
          </a:p>
        </p:txBody>
      </p:sp>
      <p:sp>
        <p:nvSpPr>
          <p:cNvPr id="3" name="Content Placeholder 2">
            <a:extLst>
              <a:ext uri="{FF2B5EF4-FFF2-40B4-BE49-F238E27FC236}">
                <a16:creationId xmlns:a16="http://schemas.microsoft.com/office/drawing/2014/main" id="{228C0CB4-55B0-18A6-55A3-720D32C89CE1}"/>
              </a:ext>
            </a:extLst>
          </p:cNvPr>
          <p:cNvSpPr>
            <a:spLocks noGrp="1"/>
          </p:cNvSpPr>
          <p:nvPr>
            <p:ph idx="1"/>
          </p:nvPr>
        </p:nvSpPr>
        <p:spPr>
          <a:xfrm>
            <a:off x="275252" y="794742"/>
            <a:ext cx="11845309" cy="6009680"/>
          </a:xfrm>
        </p:spPr>
        <p:txBody>
          <a:bodyPr/>
          <a:lstStyle/>
          <a:p>
            <a:pPr marL="0" lvl="0" indent="0" algn="l">
              <a:lnSpc>
                <a:spcPct val="150000"/>
              </a:lnSpc>
              <a:buNone/>
            </a:pPr>
            <a:r>
              <a:rPr lang="en-GB" sz="1800" kern="0" dirty="0" err="1">
                <a:solidFill>
                  <a:srgbClr val="2B91AF"/>
                </a:solidFill>
                <a:effectLst/>
                <a:latin typeface="Cascadia Mono" panose="020B0609020000020004" pitchFamily="49" charset="0"/>
                <a:ea typeface="Times New Roman" panose="02020603050405020304" pitchFamily="18" charset="0"/>
                <a:cs typeface="Cascadia Mono" panose="020B0609020000020004" pitchFamily="49" charset="0"/>
              </a:rPr>
              <a:t>AudioProcessor</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a:solidFill>
                  <a:srgbClr val="6F008A"/>
                </a:solidFill>
                <a:effectLst/>
                <a:latin typeface="Cascadia Mono" panose="020B0609020000020004" pitchFamily="49" charset="0"/>
                <a:ea typeface="Times New Roman" panose="02020603050405020304" pitchFamily="18" charset="0"/>
                <a:cs typeface="Cascadia Mono" panose="020B0609020000020004" pitchFamily="49" charset="0"/>
              </a:rPr>
              <a:t>JUCE_CALLTYPE</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err="1">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createPluginFilter</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 </a:t>
            </a:r>
          </a:p>
          <a:p>
            <a:pPr marL="0" lvl="0" indent="0" algn="l">
              <a:lnSpc>
                <a:spcPct val="150000"/>
              </a:lnSpc>
              <a:buNone/>
            </a:pPr>
            <a:r>
              <a:rPr lang="en-GB" sz="1800" dirty="0">
                <a:solidFill>
                  <a:srgbClr val="000000"/>
                </a:solidFill>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return</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a:solidFill>
                  <a:srgbClr val="0000FF"/>
                </a:solidFill>
                <a:effectLst/>
                <a:latin typeface="Cascadia Mono" panose="020B0609020000020004" pitchFamily="49" charset="0"/>
                <a:ea typeface="Times New Roman" panose="02020603050405020304" pitchFamily="18" charset="0"/>
                <a:cs typeface="Cascadia Mono" panose="020B0609020000020004" pitchFamily="49" charset="0"/>
              </a:rPr>
              <a:t>new </a:t>
            </a:r>
            <a:r>
              <a:rPr lang="en-GB" sz="1800" kern="0" dirty="0" err="1">
                <a:solidFill>
                  <a:srgbClr val="2B91AF"/>
                </a:solidFill>
                <a:effectLst/>
                <a:latin typeface="Cascadia Mono" panose="020B0609020000020004" pitchFamily="49" charset="0"/>
                <a:ea typeface="Times New Roman" panose="02020603050405020304" pitchFamily="18" charset="0"/>
                <a:cs typeface="Cascadia Mono" panose="020B0609020000020004" pitchFamily="49" charset="0"/>
              </a:rPr>
              <a:t>NewProjectAudioProcessor</a:t>
            </a:r>
            <a:r>
              <a:rPr lang="en-GB" sz="1800" kern="0" dirty="0">
                <a:solidFill>
                  <a:srgbClr val="2B91AF"/>
                </a:solidFill>
                <a:effectLst/>
                <a:latin typeface="Cascadia Mono" panose="020B0609020000020004" pitchFamily="49" charset="0"/>
                <a:ea typeface="Times New Roman" panose="02020603050405020304" pitchFamily="18" charset="0"/>
                <a:cs typeface="Cascadia Mono" panose="020B0609020000020004" pitchFamily="49" charset="0"/>
              </a:rPr>
              <a:t> </a:t>
            </a: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 </a:t>
            </a:r>
          </a:p>
          <a:p>
            <a:pPr marL="0" lvl="0" indent="0" algn="l">
              <a:lnSpc>
                <a:spcPct val="150000"/>
              </a:lnSpc>
              <a:buNone/>
            </a:pPr>
            <a:r>
              <a:rPr lang="en-GB" sz="1800" kern="0" dirty="0">
                <a:solidFill>
                  <a:srgbClr val="000000"/>
                </a:solidFill>
                <a:effectLst/>
                <a:latin typeface="Cascadia Mono" panose="020B0609020000020004" pitchFamily="49" charset="0"/>
                <a:ea typeface="Times New Roman" panose="02020603050405020304" pitchFamily="18" charset="0"/>
                <a:cs typeface="Cascadia Mono" panose="020B0609020000020004" pitchFamily="49" charset="0"/>
              </a:rPr>
              <a:t>}</a:t>
            </a:r>
            <a:endParaRPr lang="en-GB" sz="1800" kern="100" dirty="0">
              <a:effectLst/>
              <a:latin typeface="Times New Roman" panose="02020603050405020304" pitchFamily="18" charset="0"/>
              <a:ea typeface="Times New Roman" panose="02020603050405020304" pitchFamily="18" charset="0"/>
            </a:endParaRPr>
          </a:p>
          <a:p>
            <a:pPr marL="142870" indent="0" algn="l">
              <a:lnSpc>
                <a:spcPct val="150000"/>
              </a:lnSpc>
              <a:buNone/>
            </a:pPr>
            <a:r>
              <a:rPr lang="en-GB" sz="1800" kern="0" dirty="0">
                <a:effectLst/>
                <a:latin typeface="+mj-lt"/>
                <a:ea typeface="Times New Roman" panose="02020603050405020304" pitchFamily="18" charset="0"/>
              </a:rPr>
              <a:t>This creates new instances of the plug-in. Note that this is in pluginProcessor.cpp, but it isn’t part of the </a:t>
            </a:r>
            <a:r>
              <a:rPr lang="en-GB" sz="1800" kern="0" dirty="0" err="1">
                <a:effectLst/>
                <a:latin typeface="+mj-lt"/>
                <a:ea typeface="Times New Roman" panose="02020603050405020304" pitchFamily="18" charset="0"/>
              </a:rPr>
              <a:t>NewProjectAudioProcessor</a:t>
            </a:r>
            <a:r>
              <a:rPr lang="en-GB" sz="1800" kern="0" dirty="0">
                <a:effectLst/>
                <a:latin typeface="+mj-lt"/>
                <a:ea typeface="Times New Roman" panose="02020603050405020304" pitchFamily="18" charset="0"/>
              </a:rPr>
              <a:t> class</a:t>
            </a:r>
            <a:endParaRPr lang="en-GB" sz="1800" kern="100" dirty="0">
              <a:effectLst/>
              <a:latin typeface="+mj-lt"/>
              <a:ea typeface="Times New Roman" panose="02020603050405020304" pitchFamily="18" charset="0"/>
            </a:endParaRPr>
          </a:p>
        </p:txBody>
      </p:sp>
    </p:spTree>
    <p:extLst>
      <p:ext uri="{BB962C8B-B14F-4D97-AF65-F5344CB8AC3E}">
        <p14:creationId xmlns:p14="http://schemas.microsoft.com/office/powerpoint/2010/main" val="991426532"/>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1152</Words>
  <Application>Microsoft Office PowerPoint</Application>
  <PresentationFormat>Widescreen</PresentationFormat>
  <Paragraphs>129</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Cascadia Mono</vt:lpstr>
      <vt:lpstr>Lucida Grande</vt:lpstr>
      <vt:lpstr>Times New Roman</vt:lpstr>
      <vt:lpstr>Title &amp; Bullets</vt:lpstr>
      <vt:lpstr>Processor and editor methods</vt:lpstr>
      <vt:lpstr>Constructor and destructor</vt:lpstr>
      <vt:lpstr>How plugin describes itself to the host</vt:lpstr>
      <vt:lpstr>Setting up the editor</vt:lpstr>
      <vt:lpstr>Programs (presets)</vt:lpstr>
      <vt:lpstr>Audio processing</vt:lpstr>
      <vt:lpstr>Audio processing II</vt:lpstr>
      <vt:lpstr>Enabling host to save and restore state</vt:lpstr>
      <vt:lpstr>Instantiate the plugin</vt:lpstr>
      <vt:lpstr>pluginEditor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Joshua Reiss</dc:creator>
  <cp:lastModifiedBy>Joshua Reiss</cp:lastModifiedBy>
  <cp:revision>20</cp:revision>
  <dcterms:created xsi:type="dcterms:W3CDTF">2023-10-15T11:43:45Z</dcterms:created>
  <dcterms:modified xsi:type="dcterms:W3CDTF">2024-01-30T09:23:25Z</dcterms:modified>
</cp:coreProperties>
</file>