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732" r:id="rId8"/>
    <p:sldMasterId id="2147483744" r:id="rId9"/>
  </p:sldMasterIdLst>
  <p:notesMasterIdLst>
    <p:notesMasterId r:id="rId21"/>
  </p:notesMasterIdLst>
  <p:handoutMasterIdLst>
    <p:handoutMasterId r:id="rId22"/>
  </p:handoutMasterIdLst>
  <p:sldIdLst>
    <p:sldId id="312" r:id="rId10"/>
    <p:sldId id="301" r:id="rId11"/>
    <p:sldId id="302" r:id="rId12"/>
    <p:sldId id="304" r:id="rId13"/>
    <p:sldId id="315" r:id="rId14"/>
    <p:sldId id="282" r:id="rId15"/>
    <p:sldId id="314" r:id="rId16"/>
    <p:sldId id="270" r:id="rId17"/>
    <p:sldId id="316" r:id="rId18"/>
    <p:sldId id="297" r:id="rId19"/>
    <p:sldId id="269" r:id="rId20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B8E3A-7FB3-4152-8F22-09B9E28F8545}" v="15" dt="2022-03-25T10:23:0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6370" autoAdjust="0"/>
  </p:normalViewPr>
  <p:slideViewPr>
    <p:cSldViewPr>
      <p:cViewPr varScale="1">
        <p:scale>
          <a:sx n="71" d="100"/>
          <a:sy n="71" d="100"/>
        </p:scale>
        <p:origin x="952" y="101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AFDB8E3A-7FB3-4152-8F22-09B9E28F8545}"/>
    <pc:docChg chg="undo redo custSel delSld modSld sldOrd">
      <pc:chgData name="Josh Reiss" userId="a90d6cd88c30b6c6" providerId="LiveId" clId="{AFDB8E3A-7FB3-4152-8F22-09B9E28F8545}" dt="2022-03-25T10:23:01.670" v="1041" actId="20577"/>
      <pc:docMkLst>
        <pc:docMk/>
      </pc:docMkLst>
      <pc:sldChg chg="addSp delSp modSp mod">
        <pc:chgData name="Josh Reiss" userId="a90d6cd88c30b6c6" providerId="LiveId" clId="{AFDB8E3A-7FB3-4152-8F22-09B9E28F8545}" dt="2022-03-19T07:29:09.813" v="1003" actId="1035"/>
        <pc:sldMkLst>
          <pc:docMk/>
          <pc:sldMk cId="0" sldId="269"/>
        </pc:sldMkLst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1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2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4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6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7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39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45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46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47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48" creationId="{00000000-0000-0000-0000-000000000000}"/>
          </ac:spMkLst>
        </pc:spChg>
        <pc:spChg chg="mod topLvl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53" creationId="{00000000-0000-0000-0000-000000000000}"/>
          </ac:spMkLst>
        </pc:spChg>
        <pc:spChg chg="add mod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54" creationId="{60D5B1BB-B24B-4C41-9520-BCBA734F6E41}"/>
          </ac:spMkLst>
        </pc:spChg>
        <pc:spChg chg="add mod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55" creationId="{94B1E8C2-A5BD-4AC6-85B2-C02BAE7513EF}"/>
          </ac:spMkLst>
        </pc:spChg>
        <pc:spChg chg="add del">
          <ac:chgData name="Josh Reiss" userId="a90d6cd88c30b6c6" providerId="LiveId" clId="{AFDB8E3A-7FB3-4152-8F22-09B9E28F8545}" dt="2022-03-16T07:17:44.241" v="43" actId="22"/>
          <ac:spMkLst>
            <pc:docMk/>
            <pc:sldMk cId="0" sldId="269"/>
            <ac:spMk id="56" creationId="{D64005C7-A5C2-4159-9A26-AA0782313439}"/>
          </ac:spMkLst>
        </pc:spChg>
        <pc:spChg chg="add del">
          <ac:chgData name="Josh Reiss" userId="a90d6cd88c30b6c6" providerId="LiveId" clId="{AFDB8E3A-7FB3-4152-8F22-09B9E28F8545}" dt="2022-03-16T07:17:58.033" v="47" actId="22"/>
          <ac:spMkLst>
            <pc:docMk/>
            <pc:sldMk cId="0" sldId="269"/>
            <ac:spMk id="57" creationId="{26843513-033C-4D21-8718-A76809E8398F}"/>
          </ac:spMkLst>
        </pc:spChg>
        <pc:spChg chg="add mod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58" creationId="{B81F07CD-F6F2-4436-B488-500E3AD67461}"/>
          </ac:spMkLst>
        </pc:spChg>
        <pc:spChg chg="add del mod">
          <ac:chgData name="Josh Reiss" userId="a90d6cd88c30b6c6" providerId="LiveId" clId="{AFDB8E3A-7FB3-4152-8F22-09B9E28F8545}" dt="2022-03-19T07:29:09.813" v="1003" actId="1035"/>
          <ac:spMkLst>
            <pc:docMk/>
            <pc:sldMk cId="0" sldId="269"/>
            <ac:spMk id="59" creationId="{9F543B8A-CF36-4054-A3DF-033BE045DE4B}"/>
          </ac:spMkLst>
        </pc:spChg>
        <pc:spChg chg="mod">
          <ac:chgData name="Josh Reiss" userId="a90d6cd88c30b6c6" providerId="LiveId" clId="{AFDB8E3A-7FB3-4152-8F22-09B9E28F8545}" dt="2022-03-16T07:23:04.424" v="196" actId="1076"/>
          <ac:spMkLst>
            <pc:docMk/>
            <pc:sldMk cId="0" sldId="269"/>
            <ac:spMk id="85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8:32.514" v="998" actId="20577"/>
          <ac:spMkLst>
            <pc:docMk/>
            <pc:sldMk cId="0" sldId="269"/>
            <ac:spMk id="11267" creationId="{00000000-0000-0000-0000-000000000000}"/>
          </ac:spMkLst>
        </pc:spChg>
        <pc:grpChg chg="del mod">
          <ac:chgData name="Josh Reiss" userId="a90d6cd88c30b6c6" providerId="LiveId" clId="{AFDB8E3A-7FB3-4152-8F22-09B9E28F8545}" dt="2022-03-16T07:23:24.465" v="201" actId="165"/>
          <ac:grpSpMkLst>
            <pc:docMk/>
            <pc:sldMk cId="0" sldId="269"/>
            <ac:grpSpMk id="30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29:09.813" v="1003" actId="1035"/>
          <ac:grpSpMkLst>
            <pc:docMk/>
            <pc:sldMk cId="0" sldId="269"/>
            <ac:grpSpMk id="74" creationId="{00000000-0000-0000-0000-000000000000}"/>
          </ac:grpSpMkLst>
        </pc:grp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33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35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38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0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1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2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3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4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49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50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51" creationId="{00000000-0000-0000-0000-000000000000}"/>
          </ac:cxnSpMkLst>
        </pc:cxnChg>
        <pc:cxnChg chg="mod topLvl">
          <ac:chgData name="Josh Reiss" userId="a90d6cd88c30b6c6" providerId="LiveId" clId="{AFDB8E3A-7FB3-4152-8F22-09B9E28F8545}" dt="2022-03-19T07:29:09.813" v="1003" actId="1035"/>
          <ac:cxnSpMkLst>
            <pc:docMk/>
            <pc:sldMk cId="0" sldId="269"/>
            <ac:cxnSpMk id="52" creationId="{00000000-0000-0000-0000-000000000000}"/>
          </ac:cxnSpMkLst>
        </pc:cxnChg>
      </pc:sldChg>
      <pc:sldChg chg="modSp modAnim">
        <pc:chgData name="Josh Reiss" userId="a90d6cd88c30b6c6" providerId="LiveId" clId="{AFDB8E3A-7FB3-4152-8F22-09B9E28F8545}" dt="2022-03-25T10:23:01.670" v="1041" actId="20577"/>
        <pc:sldMkLst>
          <pc:docMk/>
          <pc:sldMk cId="0" sldId="270"/>
        </pc:sldMkLst>
        <pc:spChg chg="mod">
          <ac:chgData name="Josh Reiss" userId="a90d6cd88c30b6c6" providerId="LiveId" clId="{AFDB8E3A-7FB3-4152-8F22-09B9E28F8545}" dt="2022-03-25T10:23:01.670" v="1041" actId="20577"/>
          <ac:spMkLst>
            <pc:docMk/>
            <pc:sldMk cId="0" sldId="270"/>
            <ac:spMk id="14338" creationId="{00000000-0000-0000-0000-000000000000}"/>
          </ac:spMkLst>
        </pc:spChg>
      </pc:sldChg>
      <pc:sldChg chg="modSp mod">
        <pc:chgData name="Josh Reiss" userId="a90d6cd88c30b6c6" providerId="LiveId" clId="{AFDB8E3A-7FB3-4152-8F22-09B9E28F8545}" dt="2022-03-19T07:21:17.038" v="890" actId="6549"/>
        <pc:sldMkLst>
          <pc:docMk/>
          <pc:sldMk cId="0" sldId="282"/>
        </pc:sldMkLst>
        <pc:spChg chg="mod">
          <ac:chgData name="Josh Reiss" userId="a90d6cd88c30b6c6" providerId="LiveId" clId="{AFDB8E3A-7FB3-4152-8F22-09B9E28F8545}" dt="2022-03-19T07:10:32.714" v="498" actId="20577"/>
          <ac:spMkLst>
            <pc:docMk/>
            <pc:sldMk cId="0" sldId="282"/>
            <ac:spMk id="8194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1:17.038" v="890" actId="6549"/>
          <ac:spMkLst>
            <pc:docMk/>
            <pc:sldMk cId="0" sldId="282"/>
            <ac:spMk id="8195" creationId="{00000000-0000-0000-0000-000000000000}"/>
          </ac:spMkLst>
        </pc:spChg>
      </pc:sldChg>
      <pc:sldChg chg="del">
        <pc:chgData name="Josh Reiss" userId="a90d6cd88c30b6c6" providerId="LiveId" clId="{AFDB8E3A-7FB3-4152-8F22-09B9E28F8545}" dt="2022-03-19T07:32:37.108" v="1025" actId="47"/>
        <pc:sldMkLst>
          <pc:docMk/>
          <pc:sldMk cId="0" sldId="296"/>
        </pc:sldMkLst>
      </pc:sldChg>
      <pc:sldChg chg="addSp delSp modSp mod ord">
        <pc:chgData name="Josh Reiss" userId="a90d6cd88c30b6c6" providerId="LiveId" clId="{AFDB8E3A-7FB3-4152-8F22-09B9E28F8545}" dt="2022-03-23T08:56:28.395" v="1027"/>
        <pc:sldMkLst>
          <pc:docMk/>
          <pc:sldMk cId="0" sldId="297"/>
        </pc:sldMkLst>
        <pc:spChg chg="add del">
          <ac:chgData name="Josh Reiss" userId="a90d6cd88c30b6c6" providerId="LiveId" clId="{AFDB8E3A-7FB3-4152-8F22-09B9E28F8545}" dt="2022-03-19T07:31:59.688" v="1019" actId="22"/>
          <ac:spMkLst>
            <pc:docMk/>
            <pc:sldMk cId="0" sldId="297"/>
            <ac:spMk id="7" creationId="{E1D02407-117C-40E4-BF20-E1666B8D0F40}"/>
          </ac:spMkLst>
        </pc:spChg>
        <pc:spChg chg="add mod">
          <ac:chgData name="Josh Reiss" userId="a90d6cd88c30b6c6" providerId="LiveId" clId="{AFDB8E3A-7FB3-4152-8F22-09B9E28F8545}" dt="2022-03-19T07:32:13.067" v="1024" actId="1076"/>
          <ac:spMkLst>
            <pc:docMk/>
            <pc:sldMk cId="0" sldId="297"/>
            <ac:spMk id="9" creationId="{311132B2-55BA-49CC-9786-65F619872F26}"/>
          </ac:spMkLst>
        </pc:spChg>
        <pc:spChg chg="mod">
          <ac:chgData name="Josh Reiss" userId="a90d6cd88c30b6c6" providerId="LiveId" clId="{AFDB8E3A-7FB3-4152-8F22-09B9E28F8545}" dt="2022-03-19T07:31:52.253" v="1017" actId="21"/>
          <ac:spMkLst>
            <pc:docMk/>
            <pc:sldMk cId="0" sldId="297"/>
            <ac:spMk id="17411" creationId="{00000000-0000-0000-0000-000000000000}"/>
          </ac:spMkLst>
        </pc:spChg>
        <pc:picChg chg="del">
          <ac:chgData name="Josh Reiss" userId="a90d6cd88c30b6c6" providerId="LiveId" clId="{AFDB8E3A-7FB3-4152-8F22-09B9E28F8545}" dt="2022-03-19T07:30:50.713" v="1005" actId="478"/>
          <ac:picMkLst>
            <pc:docMk/>
            <pc:sldMk cId="0" sldId="297"/>
            <ac:picMk id="17412" creationId="{00000000-0000-0000-0000-000000000000}"/>
          </ac:picMkLst>
        </pc:picChg>
        <pc:picChg chg="mod">
          <ac:chgData name="Josh Reiss" userId="a90d6cd88c30b6c6" providerId="LiveId" clId="{AFDB8E3A-7FB3-4152-8F22-09B9E28F8545}" dt="2022-03-19T07:31:47.912" v="1016" actId="1076"/>
          <ac:picMkLst>
            <pc:docMk/>
            <pc:sldMk cId="0" sldId="297"/>
            <ac:picMk id="17413" creationId="{00000000-0000-0000-0000-000000000000}"/>
          </ac:picMkLst>
        </pc:picChg>
      </pc:sldChg>
      <pc:sldChg chg="addSp delSp modSp mod ord">
        <pc:chgData name="Josh Reiss" userId="a90d6cd88c30b6c6" providerId="LiveId" clId="{AFDB8E3A-7FB3-4152-8F22-09B9E28F8545}" dt="2022-03-23T08:59:23.127" v="1040" actId="20577"/>
        <pc:sldMkLst>
          <pc:docMk/>
          <pc:sldMk cId="1567114559" sldId="301"/>
        </pc:sldMkLst>
        <pc:spChg chg="mod">
          <ac:chgData name="Josh Reiss" userId="a90d6cd88c30b6c6" providerId="LiveId" clId="{AFDB8E3A-7FB3-4152-8F22-09B9E28F8545}" dt="2022-03-23T08:59:23.127" v="1040" actId="20577"/>
          <ac:spMkLst>
            <pc:docMk/>
            <pc:sldMk cId="1567114559" sldId="301"/>
            <ac:spMk id="2" creationId="{00000000-0000-0000-0000-000000000000}"/>
          </ac:spMkLst>
        </pc:spChg>
        <pc:cxnChg chg="add del mod">
          <ac:chgData name="Josh Reiss" userId="a90d6cd88c30b6c6" providerId="LiveId" clId="{AFDB8E3A-7FB3-4152-8F22-09B9E28F8545}" dt="2022-03-19T07:17:30.038" v="870" actId="11529"/>
          <ac:cxnSpMkLst>
            <pc:docMk/>
            <pc:sldMk cId="1567114559" sldId="301"/>
            <ac:cxnSpMk id="4" creationId="{782FF25D-78FF-48F3-9F16-2BE0DC7DE004}"/>
          </ac:cxnSpMkLst>
        </pc:cxnChg>
        <pc:cxnChg chg="add del mod">
          <ac:chgData name="Josh Reiss" userId="a90d6cd88c30b6c6" providerId="LiveId" clId="{AFDB8E3A-7FB3-4152-8F22-09B9E28F8545}" dt="2022-03-19T07:19:58.327" v="888" actId="478"/>
          <ac:cxnSpMkLst>
            <pc:docMk/>
            <pc:sldMk cId="1567114559" sldId="301"/>
            <ac:cxnSpMk id="7" creationId="{EDEA3577-E7A4-4B54-AB2F-9D1F3BB12D6E}"/>
          </ac:cxnSpMkLst>
        </pc:cxnChg>
        <pc:cxnChg chg="add mod">
          <ac:chgData name="Josh Reiss" userId="a90d6cd88c30b6c6" providerId="LiveId" clId="{AFDB8E3A-7FB3-4152-8F22-09B9E28F8545}" dt="2022-03-19T07:19:55.721" v="887" actId="1076"/>
          <ac:cxnSpMkLst>
            <pc:docMk/>
            <pc:sldMk cId="1567114559" sldId="301"/>
            <ac:cxnSpMk id="9" creationId="{B5FCF3FC-3FEF-4846-9FF0-5D10F9549058}"/>
          </ac:cxnSpMkLst>
        </pc:cxnChg>
      </pc:sldChg>
      <pc:sldChg chg="modSp mod">
        <pc:chgData name="Josh Reiss" userId="a90d6cd88c30b6c6" providerId="LiveId" clId="{AFDB8E3A-7FB3-4152-8F22-09B9E28F8545}" dt="2022-03-19T07:00:50.658" v="297" actId="6549"/>
        <pc:sldMkLst>
          <pc:docMk/>
          <pc:sldMk cId="359832321" sldId="302"/>
        </pc:sldMkLst>
        <pc:spChg chg="mod">
          <ac:chgData name="Josh Reiss" userId="a90d6cd88c30b6c6" providerId="LiveId" clId="{AFDB8E3A-7FB3-4152-8F22-09B9E28F8545}" dt="2022-03-19T07:00:50.658" v="297" actId="6549"/>
          <ac:spMkLst>
            <pc:docMk/>
            <pc:sldMk cId="359832321" sldId="302"/>
            <ac:spMk id="22531" creationId="{00000000-0000-0000-0000-000000000000}"/>
          </ac:spMkLst>
        </pc:spChg>
      </pc:sldChg>
      <pc:sldChg chg="modSp del mod">
        <pc:chgData name="Josh Reiss" userId="a90d6cd88c30b6c6" providerId="LiveId" clId="{AFDB8E3A-7FB3-4152-8F22-09B9E28F8545}" dt="2022-03-19T07:00:57.008" v="298" actId="47"/>
        <pc:sldMkLst>
          <pc:docMk/>
          <pc:sldMk cId="1934107647" sldId="303"/>
        </pc:sldMkLst>
        <pc:spChg chg="mod">
          <ac:chgData name="Josh Reiss" userId="a90d6cd88c30b6c6" providerId="LiveId" clId="{AFDB8E3A-7FB3-4152-8F22-09B9E28F8545}" dt="2022-03-19T07:00:18.059" v="287" actId="21"/>
          <ac:spMkLst>
            <pc:docMk/>
            <pc:sldMk cId="1934107647" sldId="303"/>
            <ac:spMk id="23555" creationId="{00000000-0000-0000-0000-000000000000}"/>
          </ac:spMkLst>
        </pc:spChg>
      </pc:sldChg>
      <pc:sldChg chg="modSp mod">
        <pc:chgData name="Josh Reiss" userId="a90d6cd88c30b6c6" providerId="LiveId" clId="{AFDB8E3A-7FB3-4152-8F22-09B9E28F8545}" dt="2022-03-19T07:01:47.798" v="310" actId="20577"/>
        <pc:sldMkLst>
          <pc:docMk/>
          <pc:sldMk cId="87276298" sldId="304"/>
        </pc:sldMkLst>
        <pc:spChg chg="mod">
          <ac:chgData name="Josh Reiss" userId="a90d6cd88c30b6c6" providerId="LiveId" clId="{AFDB8E3A-7FB3-4152-8F22-09B9E28F8545}" dt="2022-03-19T07:01:47.798" v="310" actId="20577"/>
          <ac:spMkLst>
            <pc:docMk/>
            <pc:sldMk cId="87276298" sldId="304"/>
            <ac:spMk id="24579" creationId="{00000000-0000-0000-0000-000000000000}"/>
          </ac:spMkLst>
        </pc:spChg>
      </pc:sldChg>
      <pc:sldChg chg="del">
        <pc:chgData name="Josh Reiss" userId="a90d6cd88c30b6c6" providerId="LiveId" clId="{AFDB8E3A-7FB3-4152-8F22-09B9E28F8545}" dt="2022-03-19T07:07:28.059" v="368" actId="47"/>
        <pc:sldMkLst>
          <pc:docMk/>
          <pc:sldMk cId="1057086839" sldId="306"/>
        </pc:sldMkLst>
      </pc:sldChg>
      <pc:sldChg chg="modSp mod">
        <pc:chgData name="Josh Reiss" userId="a90d6cd88c30b6c6" providerId="LiveId" clId="{AFDB8E3A-7FB3-4152-8F22-09B9E28F8545}" dt="2022-03-18T16:00:50.358" v="283" actId="1076"/>
        <pc:sldMkLst>
          <pc:docMk/>
          <pc:sldMk cId="3832554084" sldId="312"/>
        </pc:sldMkLst>
        <pc:spChg chg="mod">
          <ac:chgData name="Josh Reiss" userId="a90d6cd88c30b6c6" providerId="LiveId" clId="{AFDB8E3A-7FB3-4152-8F22-09B9E28F8545}" dt="2022-03-18T16:00:50.358" v="283" actId="1076"/>
          <ac:spMkLst>
            <pc:docMk/>
            <pc:sldMk cId="3832554084" sldId="312"/>
            <ac:spMk id="7170" creationId="{00000000-0000-0000-0000-000000000000}"/>
          </ac:spMkLst>
        </pc:spChg>
      </pc:sldChg>
      <pc:sldChg chg="addSp delSp modSp mod">
        <pc:chgData name="Josh Reiss" userId="a90d6cd88c30b6c6" providerId="LiveId" clId="{AFDB8E3A-7FB3-4152-8F22-09B9E28F8545}" dt="2022-03-19T07:07:12.186" v="367" actId="1076"/>
        <pc:sldMkLst>
          <pc:docMk/>
          <pc:sldMk cId="642406500" sldId="315"/>
        </pc:sldMkLst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150" creationId="{E8E6ADBE-FF78-40D0-AEF3-4F9ED3B7E1DC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151" creationId="{EEC85CAF-F776-4ADC-B59F-5A686078A77A}"/>
          </ac:spMkLst>
        </pc:spChg>
        <pc:spChg chg="add mod">
          <ac:chgData name="Josh Reiss" userId="a90d6cd88c30b6c6" providerId="LiveId" clId="{AFDB8E3A-7FB3-4152-8F22-09B9E28F8545}" dt="2022-03-19T07:06:46.142" v="364" actId="1076"/>
          <ac:spMkLst>
            <pc:docMk/>
            <pc:sldMk cId="642406500" sldId="315"/>
            <ac:spMk id="153" creationId="{8571C951-8FFF-4A3E-934B-0B01091E2F12}"/>
          </ac:spMkLst>
        </pc:spChg>
        <pc:spChg chg="mod">
          <ac:chgData name="Josh Reiss" userId="a90d6cd88c30b6c6" providerId="LiveId" clId="{AFDB8E3A-7FB3-4152-8F22-09B9E28F8545}" dt="2022-03-19T07:07:12.186" v="367" actId="1076"/>
          <ac:spMkLst>
            <pc:docMk/>
            <pc:sldMk cId="642406500" sldId="315"/>
            <ac:spMk id="205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51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54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55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5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58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3:26.244" v="317" actId="1076"/>
          <ac:spMkLst>
            <pc:docMk/>
            <pc:sldMk cId="642406500" sldId="315"/>
            <ac:spMk id="2063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64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6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7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71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78" creationId="{00000000-0000-0000-0000-000000000000}"/>
          </ac:spMkLst>
        </pc:spChg>
        <pc:spChg chg="mod">
          <ac:chgData name="Josh Reiss" userId="a90d6cd88c30b6c6" providerId="LiveId" clId="{AFDB8E3A-7FB3-4152-8F22-09B9E28F8545}" dt="2022-03-19T07:06:20.446" v="361" actId="1076"/>
          <ac:spMkLst>
            <pc:docMk/>
            <pc:sldMk cId="642406500" sldId="315"/>
            <ac:spMk id="2079" creationId="{00000000-0000-0000-0000-000000000000}"/>
          </ac:spMkLst>
        </pc:spChg>
        <pc:spChg chg="del">
          <ac:chgData name="Josh Reiss" userId="a90d6cd88c30b6c6" providerId="LiveId" clId="{AFDB8E3A-7FB3-4152-8F22-09B9E28F8545}" dt="2022-03-19T07:02:36.498" v="312" actId="478"/>
          <ac:spMkLst>
            <pc:docMk/>
            <pc:sldMk cId="642406500" sldId="315"/>
            <ac:spMk id="2083" creationId="{00000000-0000-0000-0000-000000000000}"/>
          </ac:spMkLst>
        </pc:spChg>
        <pc:spChg chg="del">
          <ac:chgData name="Josh Reiss" userId="a90d6cd88c30b6c6" providerId="LiveId" clId="{AFDB8E3A-7FB3-4152-8F22-09B9E28F8545}" dt="2022-03-19T07:02:41.797" v="313" actId="478"/>
          <ac:spMkLst>
            <pc:docMk/>
            <pc:sldMk cId="642406500" sldId="315"/>
            <ac:spMk id="2084" creationId="{00000000-0000-0000-0000-000000000000}"/>
          </ac:spMkLst>
        </pc:spChg>
        <pc:grpChg chg="mod">
          <ac:chgData name="Josh Reiss" userId="a90d6cd88c30b6c6" providerId="LiveId" clId="{AFDB8E3A-7FB3-4152-8F22-09B9E28F8545}" dt="2022-03-19T07:03:26.244" v="317" actId="1076"/>
          <ac:grpSpMkLst>
            <pc:docMk/>
            <pc:sldMk cId="642406500" sldId="315"/>
            <ac:grpSpMk id="2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03:26.244" v="317" actId="1076"/>
          <ac:grpSpMkLst>
            <pc:docMk/>
            <pc:sldMk cId="642406500" sldId="315"/>
            <ac:grpSpMk id="3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06:20.446" v="361" actId="1076"/>
          <ac:grpSpMkLst>
            <pc:docMk/>
            <pc:sldMk cId="642406500" sldId="315"/>
            <ac:grpSpMk id="7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06:20.446" v="361" actId="1076"/>
          <ac:grpSpMkLst>
            <pc:docMk/>
            <pc:sldMk cId="642406500" sldId="315"/>
            <ac:grpSpMk id="8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06:20.446" v="361" actId="1076"/>
          <ac:grpSpMkLst>
            <pc:docMk/>
            <pc:sldMk cId="642406500" sldId="315"/>
            <ac:grpSpMk id="9" creationId="{00000000-0000-0000-0000-000000000000}"/>
          </ac:grpSpMkLst>
        </pc:grpChg>
        <pc:cxnChg chg="mod">
          <ac:chgData name="Josh Reiss" userId="a90d6cd88c30b6c6" providerId="LiveId" clId="{AFDB8E3A-7FB3-4152-8F22-09B9E28F8545}" dt="2022-03-19T07:03:26.244" v="317" actId="1076"/>
          <ac:cxnSpMkLst>
            <pc:docMk/>
            <pc:sldMk cId="642406500" sldId="315"/>
            <ac:cxnSpMk id="139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52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3:26.244" v="317" actId="1076"/>
          <ac:cxnSpMkLst>
            <pc:docMk/>
            <pc:sldMk cId="642406500" sldId="315"/>
            <ac:cxnSpMk id="155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56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57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58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59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3:26.244" v="317" actId="1076"/>
          <ac:cxnSpMkLst>
            <pc:docMk/>
            <pc:sldMk cId="642406500" sldId="315"/>
            <ac:cxnSpMk id="170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3:26.244" v="317" actId="1076"/>
          <ac:cxnSpMkLst>
            <pc:docMk/>
            <pc:sldMk cId="642406500" sldId="315"/>
            <ac:cxnSpMk id="176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3:26.244" v="317" actId="1076"/>
          <ac:cxnSpMkLst>
            <pc:docMk/>
            <pc:sldMk cId="642406500" sldId="315"/>
            <ac:cxnSpMk id="180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86" creationId="{00000000-0000-0000-0000-000000000000}"/>
          </ac:cxnSpMkLst>
        </pc:cxnChg>
        <pc:cxnChg chg="mod">
          <ac:chgData name="Josh Reiss" userId="a90d6cd88c30b6c6" providerId="LiveId" clId="{AFDB8E3A-7FB3-4152-8F22-09B9E28F8545}" dt="2022-03-19T07:06:20.446" v="361" actId="1076"/>
          <ac:cxnSpMkLst>
            <pc:docMk/>
            <pc:sldMk cId="642406500" sldId="315"/>
            <ac:cxnSpMk id="187" creationId="{00000000-0000-0000-0000-000000000000}"/>
          </ac:cxnSpMkLst>
        </pc:cxnChg>
      </pc:sldChg>
      <pc:sldChg chg="delSp modSp mod">
        <pc:chgData name="Josh Reiss" userId="a90d6cd88c30b6c6" providerId="LiveId" clId="{AFDB8E3A-7FB3-4152-8F22-09B9E28F8545}" dt="2022-03-19T07:27:55.522" v="993" actId="1035"/>
        <pc:sldMkLst>
          <pc:docMk/>
          <pc:sldMk cId="3640646035" sldId="316"/>
        </pc:sldMkLst>
        <pc:spChg chg="del">
          <ac:chgData name="Josh Reiss" userId="a90d6cd88c30b6c6" providerId="LiveId" clId="{AFDB8E3A-7FB3-4152-8F22-09B9E28F8545}" dt="2022-03-19T07:22:28.860" v="894" actId="478"/>
          <ac:spMkLst>
            <pc:docMk/>
            <pc:sldMk cId="3640646035" sldId="316"/>
            <ac:spMk id="82" creationId="{BC1A5E58-93E1-4151-86E1-4B80E564C379}"/>
          </ac:spMkLst>
        </pc:spChg>
        <pc:spChg chg="mod">
          <ac:chgData name="Josh Reiss" userId="a90d6cd88c30b6c6" providerId="LiveId" clId="{AFDB8E3A-7FB3-4152-8F22-09B9E28F8545}" dt="2022-03-19T07:27:31.109" v="988" actId="948"/>
          <ac:spMkLst>
            <pc:docMk/>
            <pc:sldMk cId="3640646035" sldId="316"/>
            <ac:spMk id="1229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292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293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29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298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299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1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2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4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5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6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8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09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1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2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3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4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5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6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8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19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20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21" creationId="{00000000-0000-0000-0000-000000000000}"/>
          </ac:spMkLst>
        </pc:spChg>
        <pc:spChg chg="del">
          <ac:chgData name="Josh Reiss" userId="a90d6cd88c30b6c6" providerId="LiveId" clId="{AFDB8E3A-7FB3-4152-8F22-09B9E28F8545}" dt="2022-03-16T07:14:43.781" v="29" actId="478"/>
          <ac:spMkLst>
            <pc:docMk/>
            <pc:sldMk cId="3640646035" sldId="316"/>
            <ac:spMk id="12324" creationId="{00000000-0000-0000-0000-000000000000}"/>
          </ac:spMkLst>
        </pc:spChg>
        <pc:spChg chg="del">
          <ac:chgData name="Josh Reiss" userId="a90d6cd88c30b6c6" providerId="LiveId" clId="{AFDB8E3A-7FB3-4152-8F22-09B9E28F8545}" dt="2022-03-16T07:14:40.450" v="28" actId="478"/>
          <ac:spMkLst>
            <pc:docMk/>
            <pc:sldMk cId="3640646035" sldId="316"/>
            <ac:spMk id="12325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27" creationId="{00000000-0000-0000-0000-000000000000}"/>
          </ac:spMkLst>
        </pc:spChg>
        <pc:spChg chg="mod">
          <ac:chgData name="Josh Reiss" userId="a90d6cd88c30b6c6" providerId="LiveId" clId="{AFDB8E3A-7FB3-4152-8F22-09B9E28F8545}" dt="2022-03-19T07:27:55.522" v="993" actId="1035"/>
          <ac:spMkLst>
            <pc:docMk/>
            <pc:sldMk cId="3640646035" sldId="316"/>
            <ac:spMk id="12328" creationId="{00000000-0000-0000-0000-000000000000}"/>
          </ac:spMkLst>
        </pc:spChg>
        <pc:grpChg chg="mod">
          <ac:chgData name="Josh Reiss" userId="a90d6cd88c30b6c6" providerId="LiveId" clId="{AFDB8E3A-7FB3-4152-8F22-09B9E28F8545}" dt="2022-03-19T07:27:55.522" v="993" actId="1035"/>
          <ac:grpSpMkLst>
            <pc:docMk/>
            <pc:sldMk cId="3640646035" sldId="316"/>
            <ac:grpSpMk id="12294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27:55.522" v="993" actId="1035"/>
          <ac:grpSpMkLst>
            <pc:docMk/>
            <pc:sldMk cId="3640646035" sldId="316"/>
            <ac:grpSpMk id="12295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27:55.522" v="993" actId="1035"/>
          <ac:grpSpMkLst>
            <pc:docMk/>
            <pc:sldMk cId="3640646035" sldId="316"/>
            <ac:grpSpMk id="12296" creationId="{00000000-0000-0000-0000-000000000000}"/>
          </ac:grpSpMkLst>
        </pc:grpChg>
        <pc:grpChg chg="mod">
          <ac:chgData name="Josh Reiss" userId="a90d6cd88c30b6c6" providerId="LiveId" clId="{AFDB8E3A-7FB3-4152-8F22-09B9E28F8545}" dt="2022-03-19T07:27:55.522" v="993" actId="1035"/>
          <ac:grpSpMkLst>
            <pc:docMk/>
            <pc:sldMk cId="3640646035" sldId="316"/>
            <ac:grpSpMk id="12322" creationId="{00000000-0000-0000-0000-000000000000}"/>
          </ac:grpSpMkLst>
        </pc:grpChg>
        <pc:picChg chg="mod">
          <ac:chgData name="Josh Reiss" userId="a90d6cd88c30b6c6" providerId="LiveId" clId="{AFDB8E3A-7FB3-4152-8F22-09B9E28F8545}" dt="2022-03-19T07:27:55.522" v="993" actId="1035"/>
          <ac:picMkLst>
            <pc:docMk/>
            <pc:sldMk cId="3640646035" sldId="316"/>
            <ac:picMk id="123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9BC5-13AE-4846-ABBB-964F9FD00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1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8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78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0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8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2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noFill/>
        </p:spPr>
        <p:txBody>
          <a:bodyPr lIns="91431" tIns="45715" rIns="91431" bIns="45715"/>
          <a:lstStyle/>
          <a:p>
            <a:fld id="{930CED38-7261-4883-AD09-9618710440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3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6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614303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365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73881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81513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3404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37152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70470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07171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93483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7573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1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0568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685BC-2335-4EB9-B085-757B5E69451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17E29-8326-4F8E-B570-8B1FF54A03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CA2A-0CBB-44D5-920E-3EB0C51EC1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04A44-D005-4F86-9A53-1FA007760B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146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4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B2F4-2A4A-4931-A209-0F06CEF9EB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E4428-5EE5-48BC-9BE9-5FE0E96075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413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8901-1D2E-4366-81EB-9EABFFE508A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9AEDB-FAD3-46A6-8D36-6126B6CD56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349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6F62E-FC77-47AF-958F-9B3214C8655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BCBE-1DBD-4FD1-9789-30DB2F716B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1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27D3-47B3-4AAE-A0CA-3B3D0AAD61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DD657-07C6-4420-8AC2-8C50164D54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039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16AB-F40E-43C5-953B-ED1A581F7C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D6444-4F78-44AD-91E2-30BB1F0CD2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39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E02E-3024-478F-BF6F-E9B9B1AE0A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2241E-E366-4F68-8130-6C1E7C47F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075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197" indent="0">
              <a:buNone/>
              <a:defRPr sz="4000"/>
            </a:lvl2pPr>
            <a:lvl3pPr marL="1300393" indent="0">
              <a:buNone/>
              <a:defRPr sz="3400"/>
            </a:lvl3pPr>
            <a:lvl4pPr marL="1950590" indent="0">
              <a:buNone/>
              <a:defRPr sz="2800"/>
            </a:lvl4pPr>
            <a:lvl5pPr marL="2600786" indent="0">
              <a:buNone/>
              <a:defRPr sz="2800"/>
            </a:lvl5pPr>
            <a:lvl6pPr marL="3250983" indent="0">
              <a:buNone/>
              <a:defRPr sz="2800"/>
            </a:lvl6pPr>
            <a:lvl7pPr marL="3901180" indent="0">
              <a:buNone/>
              <a:defRPr sz="2800"/>
            </a:lvl7pPr>
            <a:lvl8pPr marL="4551376" indent="0">
              <a:buNone/>
              <a:defRPr sz="2800"/>
            </a:lvl8pPr>
            <a:lvl9pPr marL="5201573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F48D-B8E6-4275-A0B2-BBAB560794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E49-40CA-4D54-A040-38572A37B0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882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EDC3D-71DE-468B-AB7B-1ED1BCBA75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E43AA-2165-4C76-9D23-AD4BD1EF0E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887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1C7A-B5C1-4223-AC8D-84F26494086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F56BB-ACD6-48AE-A3AE-E7E26076EB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9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1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300"/>
          </a:p>
        </p:txBody>
      </p:sp>
    </p:spTree>
    <p:extLst>
      <p:ext uri="{BB962C8B-B14F-4D97-AF65-F5344CB8AC3E}">
        <p14:creationId xmlns:p14="http://schemas.microsoft.com/office/powerpoint/2010/main" val="41197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70" indent="-38098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144" indent="-38098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125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602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079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256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432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609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785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2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B6E414-7267-4E9A-8EEE-CE50C8134891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3/25/2022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4"/>
            <a:ext cx="4118187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9CE4A4-809C-45FC-8EA7-1429C43C2007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8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197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393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5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786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647" indent="-4876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69" indent="-40637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92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688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885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8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78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75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7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561740" y="484312"/>
            <a:ext cx="1188132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Graphic equalizer design with the Web Audio API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5022850"/>
            <a:ext cx="10058400" cy="276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5540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Octave equaliser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z="3600" dirty="0"/>
              <a:t>When same gain used in adjacent bands, want </a:t>
            </a:r>
            <a:r>
              <a:rPr lang="en-US" sz="3600" dirty="0">
                <a:solidFill>
                  <a:srgbClr val="0000FF"/>
                </a:solidFill>
              </a:rPr>
              <a:t>flat</a:t>
            </a:r>
            <a:r>
              <a:rPr lang="en-US" sz="3600" dirty="0"/>
              <a:t> magnitude response</a:t>
            </a:r>
          </a:p>
          <a:p>
            <a:pPr marL="635000" eaLnBrk="1" hangingPunct="1"/>
            <a:r>
              <a:rPr lang="en-US" sz="3600" dirty="0"/>
              <a:t>Real bandpass filters may have </a:t>
            </a:r>
            <a:r>
              <a:rPr lang="en-US" sz="3600" dirty="0">
                <a:solidFill>
                  <a:srgbClr val="0000FF"/>
                </a:solidFill>
              </a:rPr>
              <a:t>ripple</a:t>
            </a:r>
            <a:r>
              <a:rPr lang="en-US" sz="3600" dirty="0"/>
              <a:t> in passband and don’t have a perfectly sharp cutoff</a:t>
            </a:r>
          </a:p>
          <a:p>
            <a:pPr marL="635000" eaLnBrk="1" hangingPunct="1"/>
            <a:r>
              <a:rPr lang="en-US" sz="3600" dirty="0"/>
              <a:t>For </a:t>
            </a:r>
            <a:r>
              <a:rPr lang="en-US" sz="3600" dirty="0">
                <a:solidFill>
                  <a:srgbClr val="0000FF"/>
                </a:solidFill>
              </a:rPr>
              <a:t>10-band octave </a:t>
            </a:r>
            <a:r>
              <a:rPr lang="en-US" sz="3600" dirty="0" err="1">
                <a:solidFill>
                  <a:srgbClr val="0000FF"/>
                </a:solidFill>
              </a:rPr>
              <a:t>equaliser</a:t>
            </a:r>
            <a:endParaRPr lang="en-US" sz="36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  <a:p>
            <a:pPr marL="1143000" lvl="1" eaLnBrk="1" hangingPunct="1">
              <a:spcBef>
                <a:spcPts val="2400"/>
              </a:spcBef>
            </a:pP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1741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824" y="4394572"/>
            <a:ext cx="9001000" cy="42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1132B2-55BA-49CC-9786-65F619872F26}"/>
              </a:ext>
            </a:extLst>
          </p:cNvPr>
          <p:cNvSpPr txBox="1"/>
          <p:nvPr/>
        </p:nvSpPr>
        <p:spPr>
          <a:xfrm>
            <a:off x="2325936" y="8623300"/>
            <a:ext cx="6670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Magnitude response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implementation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3004800" cy="3006126"/>
          </a:xfrm>
        </p:spPr>
        <p:txBody>
          <a:bodyPr anchor="t"/>
          <a:lstStyle/>
          <a:p>
            <a:pPr marL="635000" eaLnBrk="1" hangingPunct="1"/>
            <a:r>
              <a:rPr lang="en-US" dirty="0"/>
              <a:t>Consider </a:t>
            </a:r>
            <a:r>
              <a:rPr lang="en-US" dirty="0">
                <a:solidFill>
                  <a:srgbClr val="0000FF"/>
                </a:solidFill>
              </a:rPr>
              <a:t>lowpass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bandpass </a:t>
            </a:r>
            <a:r>
              <a:rPr lang="en-US" dirty="0"/>
              <a:t>and </a:t>
            </a:r>
            <a:r>
              <a:rPr lang="en-US" dirty="0" err="1">
                <a:solidFill>
                  <a:srgbClr val="0000FF"/>
                </a:solidFill>
              </a:rPr>
              <a:t>highpass</a:t>
            </a:r>
            <a:r>
              <a:rPr lang="en-US" dirty="0">
                <a:solidFill>
                  <a:srgbClr val="0000FF"/>
                </a:solidFill>
              </a:rPr>
              <a:t> filters</a:t>
            </a:r>
          </a:p>
          <a:p>
            <a:pPr marL="1143000" lvl="1" eaLnBrk="1" hangingPunct="1"/>
            <a:r>
              <a:rPr lang="en-US" dirty="0"/>
              <a:t>Completely isolate individual frequency bands</a:t>
            </a:r>
          </a:p>
          <a:p>
            <a:pPr marL="1143000" lvl="1" eaLnBrk="1" hangingPunct="1"/>
            <a:endParaRPr lang="en-US" dirty="0"/>
          </a:p>
          <a:p>
            <a:pPr marL="635000" eaLnBrk="1" hangingPunct="1"/>
            <a:endParaRPr lang="en-US" dirty="0"/>
          </a:p>
        </p:txBody>
      </p: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6790432" y="2788568"/>
            <a:ext cx="83388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 rot="10800000">
            <a:off x="8094658" y="4657584"/>
            <a:ext cx="501679" cy="391566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>
            <a:stCxn id="32" idx="3"/>
            <a:endCxn id="46" idx="2"/>
          </p:cNvCxnSpPr>
          <p:nvPr/>
        </p:nvCxnSpPr>
        <p:spPr bwMode="auto">
          <a:xfrm flipV="1">
            <a:off x="8345497" y="4095532"/>
            <a:ext cx="11175" cy="56205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1584013" y="5164832"/>
            <a:ext cx="1039067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006457" y="3252144"/>
            <a:ext cx="326276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sp>
        <p:nvSpPr>
          <p:cNvPr id="36" name="Isosceles Triangle 35"/>
          <p:cNvSpPr/>
          <p:nvPr/>
        </p:nvSpPr>
        <p:spPr bwMode="auto">
          <a:xfrm rot="10800000">
            <a:off x="9457105" y="4678283"/>
            <a:ext cx="501679" cy="391566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11106579" y="4678283"/>
            <a:ext cx="501679" cy="391566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11534482" y="5656336"/>
            <a:ext cx="75251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9098016" y="3721334"/>
            <a:ext cx="1187999" cy="374198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Bandpass</a:t>
            </a:r>
          </a:p>
        </p:txBody>
      </p:sp>
      <p:cxnSp>
        <p:nvCxnSpPr>
          <p:cNvPr id="40" name="Straight Arrow Connector 39"/>
          <p:cNvCxnSpPr>
            <a:cxnSpLocks/>
            <a:stCxn id="36" idx="3"/>
            <a:endCxn id="39" idx="2"/>
          </p:cNvCxnSpPr>
          <p:nvPr/>
        </p:nvCxnSpPr>
        <p:spPr bwMode="auto">
          <a:xfrm flipH="1" flipV="1">
            <a:off x="9692016" y="4095532"/>
            <a:ext cx="0" cy="58275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1" name="Straight Arrow Connector 40"/>
          <p:cNvCxnSpPr>
            <a:cxnSpLocks/>
            <a:stCxn id="37" idx="3"/>
            <a:endCxn id="47" idx="2"/>
          </p:cNvCxnSpPr>
          <p:nvPr/>
        </p:nvCxnSpPr>
        <p:spPr bwMode="auto">
          <a:xfrm flipV="1">
            <a:off x="11357418" y="4095532"/>
            <a:ext cx="0" cy="58275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2" name="Straight Arrow Connector 41"/>
          <p:cNvCxnSpPr>
            <a:endCxn id="32" idx="0"/>
          </p:cNvCxnSpPr>
          <p:nvPr/>
        </p:nvCxnSpPr>
        <p:spPr bwMode="auto">
          <a:xfrm flipH="1" flipV="1">
            <a:off x="8345498" y="5049149"/>
            <a:ext cx="0" cy="4122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3" name="Straight Arrow Connector 42"/>
          <p:cNvCxnSpPr>
            <a:endCxn id="36" idx="0"/>
          </p:cNvCxnSpPr>
          <p:nvPr/>
        </p:nvCxnSpPr>
        <p:spPr bwMode="auto">
          <a:xfrm flipV="1">
            <a:off x="9704256" y="5069849"/>
            <a:ext cx="3689" cy="3915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4" name="Straight Arrow Connector 43"/>
          <p:cNvCxnSpPr>
            <a:endCxn id="37" idx="0"/>
          </p:cNvCxnSpPr>
          <p:nvPr/>
        </p:nvCxnSpPr>
        <p:spPr bwMode="auto">
          <a:xfrm flipV="1">
            <a:off x="11348196" y="5069849"/>
            <a:ext cx="9223" cy="3915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45" name="TextBox 47"/>
          <p:cNvSpPr txBox="1">
            <a:spLocks noChangeArrowheads="1"/>
          </p:cNvSpPr>
          <p:nvPr/>
        </p:nvSpPr>
        <p:spPr bwMode="auto">
          <a:xfrm>
            <a:off x="8094658" y="5461416"/>
            <a:ext cx="3428757" cy="567512"/>
          </a:xfrm>
          <a:prstGeom prst="rect">
            <a:avLst/>
          </a:prstGeom>
          <a:noFill/>
          <a:ln w="15875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+</a:t>
            </a: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12"/>
          <p:cNvSpPr txBox="1">
            <a:spLocks noChangeArrowheads="1"/>
          </p:cNvSpPr>
          <p:nvPr/>
        </p:nvSpPr>
        <p:spPr bwMode="auto">
          <a:xfrm>
            <a:off x="7762672" y="3721334"/>
            <a:ext cx="1187999" cy="374198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Lowpass</a:t>
            </a:r>
          </a:p>
        </p:txBody>
      </p:sp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10938737" y="3721334"/>
            <a:ext cx="1187999" cy="374198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Highpass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59"/>
          <p:cNvSpPr txBox="1">
            <a:spLocks noChangeArrowheads="1"/>
          </p:cNvSpPr>
          <p:nvPr/>
        </p:nvSpPr>
        <p:spPr bwMode="auto">
          <a:xfrm>
            <a:off x="10457489" y="3798956"/>
            <a:ext cx="396262" cy="37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1523415" y="3252144"/>
            <a:ext cx="0" cy="4691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9684539" y="3252144"/>
            <a:ext cx="0" cy="4691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8345498" y="3252144"/>
            <a:ext cx="0" cy="4691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0770896" y="3252144"/>
            <a:ext cx="73960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53" name="TextBox 67"/>
          <p:cNvSpPr txBox="1">
            <a:spLocks noChangeArrowheads="1"/>
          </p:cNvSpPr>
          <p:nvPr/>
        </p:nvSpPr>
        <p:spPr bwMode="auto">
          <a:xfrm>
            <a:off x="10290570" y="3017549"/>
            <a:ext cx="396262" cy="37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65696" y="3148608"/>
            <a:ext cx="4796806" cy="2993066"/>
            <a:chOff x="6105338" y="260648"/>
            <a:chExt cx="2398403" cy="1496533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 flipV="1">
              <a:off x="6473011" y="1556046"/>
              <a:ext cx="2030730" cy="95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V="1">
              <a:off x="6473011" y="260648"/>
              <a:ext cx="0" cy="12963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6105338" y="328940"/>
              <a:ext cx="299922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20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TextBox 58"/>
            <p:cNvSpPr txBox="1">
              <a:spLocks noChangeArrowheads="1"/>
            </p:cNvSpPr>
            <p:nvPr/>
          </p:nvSpPr>
          <p:spPr bwMode="auto">
            <a:xfrm>
              <a:off x="6380470" y="1557126"/>
              <a:ext cx="163667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TextBox 58"/>
            <p:cNvSpPr txBox="1">
              <a:spLocks noChangeArrowheads="1"/>
            </p:cNvSpPr>
            <p:nvPr/>
          </p:nvSpPr>
          <p:spPr bwMode="auto">
            <a:xfrm>
              <a:off x="8110084" y="1556174"/>
              <a:ext cx="162865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TextBox 58"/>
            <p:cNvSpPr txBox="1">
              <a:spLocks noChangeArrowheads="1"/>
            </p:cNvSpPr>
            <p:nvPr/>
          </p:nvSpPr>
          <p:spPr bwMode="auto">
            <a:xfrm>
              <a:off x="7234875" y="1554774"/>
              <a:ext cx="218169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6279223" y="489102"/>
              <a:ext cx="163667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2" name="Group 72"/>
            <p:cNvGrpSpPr>
              <a:grpSpLocks/>
            </p:cNvGrpSpPr>
            <p:nvPr/>
          </p:nvGrpSpPr>
          <p:grpSpPr bwMode="auto">
            <a:xfrm>
              <a:off x="6472626" y="642261"/>
              <a:ext cx="1728410" cy="907189"/>
              <a:chOff x="5579641" y="2276872"/>
              <a:chExt cx="2880791" cy="1512168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7596483" y="2277438"/>
                <a:ext cx="0" cy="1511485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596483" y="3788923"/>
                <a:ext cx="8636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569333" y="2277438"/>
                <a:ext cx="102715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569333" y="2277438"/>
                <a:ext cx="0" cy="1511485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580283" y="3788923"/>
                <a:ext cx="98905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83" name="Straight Arrow Connector 82"/>
            <p:cNvCxnSpPr/>
            <p:nvPr/>
          </p:nvCxnSpPr>
          <p:spPr bwMode="auto">
            <a:xfrm>
              <a:off x="7077849" y="517823"/>
              <a:ext cx="604837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dash"/>
              <a:headEnd type="arrow"/>
              <a:tailEnd type="arrow"/>
            </a:ln>
            <a:effectLst/>
          </p:spPr>
        </p:cxnSp>
        <p:sp>
          <p:nvSpPr>
            <p:cNvPr id="84" name="Rectangle 96"/>
            <p:cNvSpPr>
              <a:spLocks noChangeArrowheads="1"/>
            </p:cNvSpPr>
            <p:nvPr/>
          </p:nvSpPr>
          <p:spPr bwMode="auto">
            <a:xfrm>
              <a:off x="7281282" y="332656"/>
              <a:ext cx="17809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B</a:t>
              </a: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Rectangle 100"/>
            <p:cNvSpPr>
              <a:spLocks noChangeArrowheads="1"/>
            </p:cNvSpPr>
            <p:nvPr/>
          </p:nvSpPr>
          <p:spPr bwMode="auto">
            <a:xfrm>
              <a:off x="7780755" y="811619"/>
              <a:ext cx="686246" cy="230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Bandpass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54" name="TextBox 12">
            <a:extLst>
              <a:ext uri="{FF2B5EF4-FFF2-40B4-BE49-F238E27FC236}">
                <a16:creationId xmlns:a16="http://schemas.microsoft.com/office/drawing/2014/main" id="{60D5B1BB-B24B-4C41-9520-BCBA734F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416" y="4774477"/>
            <a:ext cx="125419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Gains:</a:t>
            </a: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94B1E8C2-A5BD-4AC6-85B2-C02BAE75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185" y="3828021"/>
            <a:ext cx="125419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Filters: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1F07CD-F6F2-4436-B488-500E3AD67461}"/>
              </a:ext>
            </a:extLst>
          </p:cNvPr>
          <p:cNvSpPr txBox="1"/>
          <p:nvPr/>
        </p:nvSpPr>
        <p:spPr>
          <a:xfrm>
            <a:off x="165696" y="6488604"/>
            <a:ext cx="1270146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50000"/>
              <a:buFont typeface="Arial" charset="0"/>
              <a:buChar char="•"/>
              <a:tabLst/>
              <a:defRPr/>
            </a:pP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Arrange filters in </a:t>
            </a:r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sym typeface="Arial" charset="0"/>
              </a:rPr>
              <a:t>parallel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Arial" charset="0"/>
            </a:endParaRPr>
          </a:p>
          <a:p>
            <a:pPr marL="1143000" marR="0" lvl="1" indent="-381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Lucida Grande" charset="0"/>
              <a:buChar char="‣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Each has same input</a:t>
            </a:r>
          </a:p>
          <a:p>
            <a:pPr marL="1143000" marR="0" lvl="1" indent="-381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Lucida Grande" charset="0"/>
              <a:buChar char="‣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Outputs summed (mixed) after band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sym typeface="Arial" charset="0"/>
              </a:rPr>
              <a:t>gains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 adjusted</a:t>
            </a:r>
          </a:p>
        </p:txBody>
      </p:sp>
      <p:sp>
        <p:nvSpPr>
          <p:cNvPr id="59" name="Rectangle 96">
            <a:extLst>
              <a:ext uri="{FF2B5EF4-FFF2-40B4-BE49-F238E27FC236}">
                <a16:creationId xmlns:a16="http://schemas.microsoft.com/office/drawing/2014/main" id="{9F543B8A-CF36-4054-A3DF-033BE04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65" y="3090257"/>
            <a:ext cx="962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Q=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18" charset="2"/>
                <a:cs typeface="Arial" charset="0"/>
              </a:rPr>
              <a:t>w</a:t>
            </a:r>
            <a:r>
              <a:rPr kumimoji="0" lang="en-GB" sz="20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kern="0" dirty="0">
                <a:latin typeface="Times New Roman" pitchFamily="18" charset="0"/>
                <a:cs typeface="Arial" charset="0"/>
              </a:rPr>
              <a:t>/B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Equalisation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87439"/>
            <a:ext cx="13004800" cy="8666162"/>
          </a:xfrm>
        </p:spPr>
        <p:txBody>
          <a:bodyPr anchor="t"/>
          <a:lstStyle/>
          <a:p>
            <a:pPr marL="634359" indent="-510224" eaLnBrk="1" hangingPunct="1">
              <a:defRPr/>
            </a:pPr>
            <a:r>
              <a:rPr lang="en-US" sz="3400" dirty="0">
                <a:solidFill>
                  <a:srgbClr val="0000FF"/>
                </a:solidFill>
              </a:rPr>
              <a:t>Filters</a:t>
            </a:r>
            <a:r>
              <a:rPr lang="en-US" sz="3400" dirty="0"/>
              <a:t> change </a:t>
            </a:r>
            <a:r>
              <a:rPr lang="en-US" sz="3400" dirty="0">
                <a:solidFill>
                  <a:srgbClr val="0000FF"/>
                </a:solidFill>
              </a:rPr>
              <a:t>magnitudes </a:t>
            </a:r>
            <a:r>
              <a:rPr lang="en-US" sz="3400" dirty="0"/>
              <a:t>&amp; </a:t>
            </a:r>
            <a:r>
              <a:rPr lang="en-US" sz="3400" dirty="0">
                <a:solidFill>
                  <a:srgbClr val="0000FF"/>
                </a:solidFill>
              </a:rPr>
              <a:t>phases</a:t>
            </a:r>
            <a:r>
              <a:rPr lang="en-US" sz="3400" dirty="0"/>
              <a:t> of a signal’s frequency content</a:t>
            </a:r>
          </a:p>
          <a:p>
            <a:pPr marL="634359" indent="-510224" eaLnBrk="1" hangingPunct="1">
              <a:defRPr/>
            </a:pPr>
            <a:r>
              <a:rPr lang="en-US" sz="3400" dirty="0"/>
              <a:t>Can use audio nodes in the Web Audio API to create filters </a:t>
            </a:r>
          </a:p>
          <a:p>
            <a:pPr marL="1142359" lvl="1" indent="-510224" eaLnBrk="1" hangingPunct="1">
              <a:defRPr/>
            </a:pPr>
            <a:r>
              <a:rPr lang="en-US" sz="2800" dirty="0" err="1"/>
              <a:t>BiquadFilterNode</a:t>
            </a:r>
            <a:r>
              <a:rPr lang="en-US" sz="2800" dirty="0"/>
              <a:t> – standard second order filters</a:t>
            </a:r>
          </a:p>
          <a:p>
            <a:pPr marL="1142359" lvl="1" indent="-510224" eaLnBrk="1" hangingPunct="1">
              <a:defRPr/>
            </a:pPr>
            <a:r>
              <a:rPr lang="en-US" sz="2800" dirty="0" err="1"/>
              <a:t>IIRFilterNode</a:t>
            </a:r>
            <a:r>
              <a:rPr lang="en-US" sz="2800" dirty="0"/>
              <a:t> – arbitrary </a:t>
            </a:r>
            <a:r>
              <a:rPr lang="en-US" sz="2800"/>
              <a:t>fixed design </a:t>
            </a:r>
            <a:r>
              <a:rPr lang="en-US" sz="2800" dirty="0"/>
              <a:t>filters</a:t>
            </a:r>
          </a:p>
          <a:p>
            <a:pPr marL="1142359" lvl="1" indent="-510224" eaLnBrk="1" hangingPunct="1">
              <a:defRPr/>
            </a:pPr>
            <a:r>
              <a:rPr lang="en-US" sz="2800" dirty="0" err="1"/>
              <a:t>ConvolverNode</a:t>
            </a:r>
            <a:r>
              <a:rPr lang="en-US" sz="2800" dirty="0"/>
              <a:t> – create a Finite Impulse Response (FIR) filter</a:t>
            </a:r>
          </a:p>
          <a:p>
            <a:pPr marL="1142359" lvl="1" indent="-510224" eaLnBrk="1" hangingPunct="1">
              <a:defRPr/>
            </a:pPr>
            <a:r>
              <a:rPr lang="en-US" sz="2800" dirty="0"/>
              <a:t>Audio Worklet – create your own filters</a:t>
            </a:r>
          </a:p>
          <a:p>
            <a:pPr marL="634936" eaLnBrk="1" hangingPunct="1">
              <a:defRPr/>
            </a:pPr>
            <a:r>
              <a:rPr lang="en-US" sz="3400" dirty="0" err="1"/>
              <a:t>Equalisation</a:t>
            </a:r>
            <a:r>
              <a:rPr lang="en-US" sz="3400" dirty="0"/>
              <a:t> (EQ) is a form of </a:t>
            </a:r>
            <a:r>
              <a:rPr lang="en-US" sz="3400" dirty="0">
                <a:solidFill>
                  <a:srgbClr val="0000FF"/>
                </a:solidFill>
              </a:rPr>
              <a:t>filtering</a:t>
            </a:r>
            <a:endParaRPr lang="en-US" sz="3400" dirty="0"/>
          </a:p>
          <a:p>
            <a:pPr marL="1142359" lvl="1" indent="-510224" eaLnBrk="1" hangingPunct="1">
              <a:defRPr/>
            </a:pPr>
            <a:r>
              <a:rPr lang="en-US" sz="2800" dirty="0">
                <a:solidFill>
                  <a:srgbClr val="0000FF"/>
                </a:solidFill>
              </a:rPr>
              <a:t>Boosting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</a:rPr>
              <a:t>cutting</a:t>
            </a:r>
            <a:r>
              <a:rPr lang="en-US" sz="2800" dirty="0"/>
              <a:t> certain frequency components in a signal</a:t>
            </a:r>
          </a:p>
          <a:p>
            <a:pPr marL="634936" eaLnBrk="1" hangingPunct="1">
              <a:defRPr/>
            </a:pPr>
            <a:r>
              <a:rPr lang="en-US" sz="3400" dirty="0"/>
              <a:t>Origin</a:t>
            </a:r>
          </a:p>
          <a:p>
            <a:pPr marL="1142359" lvl="1" indent="-510224" eaLnBrk="1" hangingPunct="1">
              <a:defRPr/>
            </a:pPr>
            <a:r>
              <a:rPr lang="en-US" sz="2800" dirty="0"/>
              <a:t>Trying to obtain flat </a:t>
            </a:r>
            <a:r>
              <a:rPr lang="en-US" sz="2800" dirty="0">
                <a:solidFill>
                  <a:srgbClr val="0000FF"/>
                </a:solidFill>
              </a:rPr>
              <a:t>frequency response</a:t>
            </a:r>
          </a:p>
          <a:p>
            <a:pPr marL="1142359" lvl="1" indent="-510224" eaLnBrk="1" hangingPunct="1">
              <a:defRPr/>
            </a:pPr>
            <a:r>
              <a:rPr lang="en-GB" sz="2800" dirty="0"/>
              <a:t>No</a:t>
            </a:r>
            <a:r>
              <a:rPr lang="en-GB" sz="2800" dirty="0">
                <a:solidFill>
                  <a:srgbClr val="0000FF"/>
                </a:solidFill>
              </a:rPr>
              <a:t> colouration</a:t>
            </a:r>
            <a:endParaRPr lang="en-US" sz="2800" dirty="0"/>
          </a:p>
          <a:p>
            <a:pPr marL="634936" eaLnBrk="1" hangingPunct="1">
              <a:defRPr/>
            </a:pPr>
            <a:r>
              <a:rPr lang="en-US" sz="3400" dirty="0"/>
              <a:t>A simple tool is the tone control</a:t>
            </a:r>
          </a:p>
          <a:p>
            <a:pPr marL="1142359" lvl="1" indent="-510224" eaLnBrk="1" hangingPunct="1">
              <a:defRPr/>
            </a:pP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CF3FC-3FEF-4846-9FF0-5D10F9549058}"/>
              </a:ext>
            </a:extLst>
          </p:cNvPr>
          <p:cNvCxnSpPr>
            <a:cxnSpLocks/>
          </p:cNvCxnSpPr>
          <p:nvPr/>
        </p:nvCxnSpPr>
        <p:spPr bwMode="auto">
          <a:xfrm>
            <a:off x="7150472" y="7829128"/>
            <a:ext cx="980829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671145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Tone controls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1" y="988368"/>
            <a:ext cx="12814300" cy="8547100"/>
          </a:xfrm>
        </p:spPr>
        <p:txBody>
          <a:bodyPr anchor="t"/>
          <a:lstStyle/>
          <a:p>
            <a:pPr marL="634968" eaLnBrk="1" hangingPunct="1"/>
            <a:r>
              <a:rPr lang="en-US" sz="4000" dirty="0"/>
              <a:t>Most common </a:t>
            </a:r>
            <a:r>
              <a:rPr lang="en-US" sz="4000" dirty="0" err="1"/>
              <a:t>equalisation</a:t>
            </a:r>
            <a:r>
              <a:rPr lang="en-US" sz="4000" dirty="0"/>
              <a:t> is the </a:t>
            </a:r>
            <a:r>
              <a:rPr lang="en-US" sz="4000" dirty="0">
                <a:solidFill>
                  <a:srgbClr val="0000FF"/>
                </a:solidFill>
              </a:rPr>
              <a:t>tone control</a:t>
            </a:r>
            <a:endParaRPr lang="en-US" sz="4000" dirty="0"/>
          </a:p>
          <a:p>
            <a:pPr marL="1142941" lvl="1" eaLnBrk="1" hangingPunct="1"/>
            <a:r>
              <a:rPr lang="en-US" sz="3200" dirty="0"/>
              <a:t>Controls: </a:t>
            </a:r>
            <a:r>
              <a:rPr lang="en-US" sz="3200" dirty="0">
                <a:solidFill>
                  <a:srgbClr val="0000FF"/>
                </a:solidFill>
              </a:rPr>
              <a:t>bass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00FF"/>
                </a:solidFill>
              </a:rPr>
              <a:t>treble</a:t>
            </a:r>
            <a:endParaRPr lang="en-US" sz="3200" dirty="0"/>
          </a:p>
          <a:p>
            <a:pPr marL="1142941" lvl="1" eaLnBrk="1" hangingPunct="1"/>
            <a:r>
              <a:rPr lang="en-US" sz="3200" dirty="0"/>
              <a:t>Adjust sound to suit your taste</a:t>
            </a:r>
          </a:p>
          <a:p>
            <a:pPr marL="1142941" lvl="1" eaLnBrk="1" hangingPunct="1"/>
            <a:r>
              <a:rPr lang="en-US" sz="3200" dirty="0"/>
              <a:t>Bass control = </a:t>
            </a:r>
            <a:r>
              <a:rPr lang="en-US" sz="3200" dirty="0">
                <a:solidFill>
                  <a:srgbClr val="0000FF"/>
                </a:solidFill>
              </a:rPr>
              <a:t>low shelving</a:t>
            </a:r>
            <a:r>
              <a:rPr lang="en-US" sz="3200" dirty="0"/>
              <a:t> filter</a:t>
            </a:r>
          </a:p>
          <a:p>
            <a:pPr marL="1142941" lvl="1" eaLnBrk="1" hangingPunct="1"/>
            <a:r>
              <a:rPr lang="en-US" sz="3200" dirty="0"/>
              <a:t>Treble control = </a:t>
            </a:r>
            <a:r>
              <a:rPr lang="en-US" sz="3200" dirty="0">
                <a:solidFill>
                  <a:srgbClr val="0000FF"/>
                </a:solidFill>
              </a:rPr>
              <a:t>high shelving</a:t>
            </a:r>
            <a:r>
              <a:rPr lang="en-US" sz="3200" dirty="0"/>
              <a:t> filter</a:t>
            </a:r>
          </a:p>
          <a:p>
            <a:pPr marL="1142941" lvl="1" eaLnBrk="1" hangingPunct="1"/>
            <a:r>
              <a:rPr lang="en-US" sz="3200" dirty="0"/>
              <a:t>Control </a:t>
            </a:r>
            <a:r>
              <a:rPr lang="en-US" sz="3200" dirty="0" err="1"/>
              <a:t>centred</a:t>
            </a:r>
            <a:r>
              <a:rPr lang="en-US" sz="3200" dirty="0"/>
              <a:t> = unity gain = flat response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3333"/>
          <a:stretch>
            <a:fillRect/>
          </a:stretch>
        </p:blipFill>
        <p:spPr bwMode="auto">
          <a:xfrm>
            <a:off x="21680" y="4410517"/>
            <a:ext cx="6894009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583555" y="5956920"/>
            <a:ext cx="110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Boost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01718" y="7449924"/>
            <a:ext cx="74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8384" y="4410517"/>
            <a:ext cx="7131713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7915984" y="5956920"/>
            <a:ext cx="110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/>
              <a:t>Boost</a:t>
            </a:r>
            <a:endParaRPr lang="en-US" sz="2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111032" y="7449924"/>
            <a:ext cx="74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/>
              <a:t>Cut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8323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Tone controls - Midrange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7"/>
            <a:ext cx="12928600" cy="8617024"/>
          </a:xfrm>
        </p:spPr>
        <p:txBody>
          <a:bodyPr anchor="t"/>
          <a:lstStyle/>
          <a:p>
            <a:pPr marL="634968" eaLnBrk="1" hangingPunct="1">
              <a:buNone/>
            </a:pPr>
            <a:r>
              <a:rPr lang="en-US" sz="3600" dirty="0"/>
              <a:t>In addition to bass and treble, </a:t>
            </a:r>
            <a:r>
              <a:rPr lang="en-US" sz="3600" dirty="0">
                <a:solidFill>
                  <a:srgbClr val="0000FF"/>
                </a:solidFill>
              </a:rPr>
              <a:t>midrange</a:t>
            </a:r>
            <a:r>
              <a:rPr lang="en-US" sz="3600" dirty="0"/>
              <a:t> control</a:t>
            </a:r>
          </a:p>
          <a:p>
            <a:pPr marL="634968" eaLnBrk="1" hangingPunct="1"/>
            <a:r>
              <a:rPr lang="en-US" sz="3200" dirty="0">
                <a:solidFill>
                  <a:srgbClr val="0000FF"/>
                </a:solidFill>
              </a:rPr>
              <a:t>Peaking</a:t>
            </a:r>
            <a:r>
              <a:rPr lang="en-US" sz="3200" dirty="0"/>
              <a:t> filter affects frequencies between highs and lows</a:t>
            </a:r>
          </a:p>
          <a:p>
            <a:pPr marL="634968" eaLnBrk="1" hangingPunct="1"/>
            <a:r>
              <a:rPr lang="en-US" sz="3200" dirty="0">
                <a:solidFill>
                  <a:srgbClr val="0000FF"/>
                </a:solidFill>
              </a:rPr>
              <a:t>Boost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0000FF"/>
                </a:solidFill>
              </a:rPr>
              <a:t>cut</a:t>
            </a:r>
            <a:r>
              <a:rPr lang="en-US" sz="3200" dirty="0"/>
              <a:t> portion of spectrum without affecting the rest</a:t>
            </a:r>
          </a:p>
          <a:p>
            <a:pPr marL="634968" eaLnBrk="1" hangingPunct="1"/>
            <a:r>
              <a:rPr lang="en-US" sz="3200" dirty="0"/>
              <a:t>Does not attempt to isolate particular frequencies</a:t>
            </a:r>
            <a:endParaRPr lang="en-US" sz="2800" dirty="0"/>
          </a:p>
          <a:p>
            <a:pPr marL="634968" eaLnBrk="1" hangingPunct="1"/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6016" y="4410517"/>
            <a:ext cx="7131713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30592" y="5668888"/>
            <a:ext cx="971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Boost</a:t>
            </a:r>
            <a:endParaRPr 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02600" y="7655495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Cut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2762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1401329" y="8763399"/>
            <a:ext cx="10102800" cy="714362"/>
          </a:xfrm>
        </p:spPr>
        <p:txBody>
          <a:bodyPr/>
          <a:lstStyle/>
          <a:p>
            <a:r>
              <a:rPr lang="en-US" sz="2800" dirty="0"/>
              <a:t>Three tone controls, including peaking filter to adjust the midrange</a:t>
            </a:r>
          </a:p>
        </p:txBody>
      </p:sp>
      <p:sp>
        <p:nvSpPr>
          <p:cNvPr id="2051" name="TextBox 13"/>
          <p:cNvSpPr txBox="1">
            <a:spLocks noChangeArrowheads="1"/>
          </p:cNvSpPr>
          <p:nvPr/>
        </p:nvSpPr>
        <p:spPr bwMode="auto">
          <a:xfrm>
            <a:off x="3838223" y="52561"/>
            <a:ext cx="727004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Bass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3461174" y="463473"/>
            <a:ext cx="1325315" cy="1327573"/>
            <a:chOff x="755577" y="1167949"/>
            <a:chExt cx="1555200" cy="155520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755577" y="1167949"/>
              <a:ext cx="1555200" cy="1555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>
              <a:cxnSpLocks/>
              <a:stCxn id="76" idx="7"/>
              <a:endCxn id="4" idx="7"/>
            </p:cNvCxnSpPr>
            <p:nvPr/>
          </p:nvCxnSpPr>
          <p:spPr>
            <a:xfrm flipV="1">
              <a:off x="1992848" y="1395410"/>
              <a:ext cx="90080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76" idx="2"/>
              <a:endCxn id="4" idx="2"/>
            </p:cNvCxnSpPr>
            <p:nvPr/>
          </p:nvCxnSpPr>
          <p:spPr>
            <a:xfrm flipH="1" flipV="1">
              <a:off x="75557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4" idx="6"/>
            </p:cNvCxnSpPr>
            <p:nvPr/>
          </p:nvCxnSpPr>
          <p:spPr>
            <a:xfrm flipH="1">
              <a:off x="218095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4" idx="0"/>
            </p:cNvCxnSpPr>
            <p:nvPr/>
          </p:nvCxnSpPr>
          <p:spPr>
            <a:xfrm>
              <a:off x="1534502" y="1167949"/>
              <a:ext cx="0" cy="1296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4" idx="1"/>
              <a:endCxn id="76" idx="1"/>
            </p:cNvCxnSpPr>
            <p:nvPr/>
          </p:nvCxnSpPr>
          <p:spPr>
            <a:xfrm>
              <a:off x="983426" y="1395410"/>
              <a:ext cx="92728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787370" y="2593550"/>
              <a:ext cx="1483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808565" y="2204749"/>
              <a:ext cx="129820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  <a:stCxn id="76" idx="5"/>
              <a:endCxn id="4" idx="5"/>
            </p:cNvCxnSpPr>
            <p:nvPr/>
          </p:nvCxnSpPr>
          <p:spPr>
            <a:xfrm>
              <a:off x="1992848" y="2403117"/>
              <a:ext cx="90080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2104123" y="1609648"/>
              <a:ext cx="129822" cy="502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4" idx="3"/>
              <a:endCxn id="76" idx="3"/>
            </p:cNvCxnSpPr>
            <p:nvPr/>
          </p:nvCxnSpPr>
          <p:spPr>
            <a:xfrm flipV="1">
              <a:off x="983426" y="2403117"/>
              <a:ext cx="92728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H="1" flipV="1">
              <a:off x="2130617" y="2204749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 flipV="1">
              <a:off x="808565" y="1633451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>
            <a:xfrm flipH="1" flipV="1">
              <a:off x="1221872" y="1244652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V="1">
              <a:off x="1817988" y="1244652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/>
            </p:cNvSpPr>
            <p:nvPr/>
          </p:nvSpPr>
          <p:spPr>
            <a:xfrm>
              <a:off x="885397" y="1297550"/>
              <a:ext cx="1295560" cy="129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843007" y="1644031"/>
              <a:ext cx="691496" cy="2962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>
            <a:xfrm flipH="1">
              <a:off x="2154463" y="2593550"/>
              <a:ext cx="129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2220697" y="2530072"/>
              <a:ext cx="0" cy="1295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0"/>
          <p:cNvGrpSpPr>
            <a:grpSpLocks noChangeAspect="1"/>
          </p:cNvGrpSpPr>
          <p:nvPr/>
        </p:nvGrpSpPr>
        <p:grpSpPr bwMode="auto">
          <a:xfrm>
            <a:off x="6296943" y="463473"/>
            <a:ext cx="1327573" cy="1327573"/>
            <a:chOff x="3131840" y="1268760"/>
            <a:chExt cx="4320000" cy="4320000"/>
          </a:xfrm>
        </p:grpSpPr>
        <p:sp>
          <p:nvSpPr>
            <p:cNvPr id="112" name="Oval 111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13" name="Straight Connector 112"/>
            <p:cNvCxnSpPr>
              <a:cxnSpLocks/>
              <a:stCxn id="127" idx="7"/>
              <a:endCxn id="112" idx="7"/>
            </p:cNvCxnSpPr>
            <p:nvPr/>
          </p:nvCxnSpPr>
          <p:spPr>
            <a:xfrm flipV="1">
              <a:off x="6562858" y="1900597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cxnSpLocks/>
              <a:stCxn id="127" idx="2"/>
              <a:endCxn id="112" idx="2"/>
            </p:cNvCxnSpPr>
            <p:nvPr/>
          </p:nvCxnSpPr>
          <p:spPr>
            <a:xfrm flipH="1" flipV="1">
              <a:off x="3131840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  <a:stCxn id="112" idx="6"/>
            </p:cNvCxnSpPr>
            <p:nvPr/>
          </p:nvCxnSpPr>
          <p:spPr>
            <a:xfrm flipH="1">
              <a:off x="7091838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cxnSpLocks/>
              <a:stCxn id="112" idx="0"/>
            </p:cNvCxnSpPr>
            <p:nvPr/>
          </p:nvCxnSpPr>
          <p:spPr>
            <a:xfrm>
              <a:off x="5291840" y="1268760"/>
              <a:ext cx="0" cy="3600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cxnSpLocks/>
              <a:stCxn id="112" idx="1"/>
              <a:endCxn id="127" idx="1"/>
            </p:cNvCxnSpPr>
            <p:nvPr/>
          </p:nvCxnSpPr>
          <p:spPr>
            <a:xfrm>
              <a:off x="3763677" y="1900597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>
            <a:xfrm flipH="1">
              <a:off x="3220003" y="5228762"/>
              <a:ext cx="4187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cxnSpLocks/>
            </p:cNvCxnSpPr>
            <p:nvPr/>
          </p:nvCxnSpPr>
          <p:spPr>
            <a:xfrm flipH="1">
              <a:off x="3278779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cxnSpLocks/>
              <a:stCxn id="127" idx="5"/>
              <a:endCxn id="112" idx="5"/>
            </p:cNvCxnSpPr>
            <p:nvPr/>
          </p:nvCxnSpPr>
          <p:spPr>
            <a:xfrm>
              <a:off x="6562858" y="4699783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</p:cNvCxnSpPr>
            <p:nvPr/>
          </p:nvCxnSpPr>
          <p:spPr>
            <a:xfrm flipH="1">
              <a:off x="6878779" y="2495701"/>
              <a:ext cx="359998" cy="139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  <a:stCxn id="112" idx="3"/>
              <a:endCxn id="127" idx="3"/>
            </p:cNvCxnSpPr>
            <p:nvPr/>
          </p:nvCxnSpPr>
          <p:spPr>
            <a:xfrm flipV="1">
              <a:off x="3763677" y="4699783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cxnSpLocks/>
            </p:cNvCxnSpPr>
            <p:nvPr/>
          </p:nvCxnSpPr>
          <p:spPr>
            <a:xfrm flipH="1" flipV="1">
              <a:off x="694489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cxnSpLocks/>
            </p:cNvCxnSpPr>
            <p:nvPr/>
          </p:nvCxnSpPr>
          <p:spPr>
            <a:xfrm flipH="1" flipV="1">
              <a:off x="3278779" y="2561821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cxnSpLocks/>
            </p:cNvCxnSpPr>
            <p:nvPr/>
          </p:nvCxnSpPr>
          <p:spPr>
            <a:xfrm flipH="1" flipV="1">
              <a:off x="4424901" y="1481824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cxnSpLocks/>
            </p:cNvCxnSpPr>
            <p:nvPr/>
          </p:nvCxnSpPr>
          <p:spPr>
            <a:xfrm flipV="1">
              <a:off x="6085309" y="1481824"/>
              <a:ext cx="139590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>
              <a:spLocks/>
            </p:cNvSpPr>
            <p:nvPr/>
          </p:nvSpPr>
          <p:spPr>
            <a:xfrm>
              <a:off x="3491838" y="1628762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28" name="Straight Connector 127"/>
            <p:cNvCxnSpPr>
              <a:cxnSpLocks/>
            </p:cNvCxnSpPr>
            <p:nvPr/>
          </p:nvCxnSpPr>
          <p:spPr>
            <a:xfrm flipV="1">
              <a:off x="5291840" y="1702232"/>
              <a:ext cx="1293061" cy="17118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H="1">
              <a:off x="7018368" y="5228762"/>
              <a:ext cx="3600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 flipV="1">
              <a:off x="7202044" y="5052436"/>
              <a:ext cx="0" cy="3599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13"/>
          <p:cNvSpPr txBox="1">
            <a:spLocks noChangeArrowheads="1"/>
          </p:cNvSpPr>
          <p:nvPr/>
        </p:nvSpPr>
        <p:spPr bwMode="auto">
          <a:xfrm>
            <a:off x="6502400" y="52561"/>
            <a:ext cx="905370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Treble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55" name="TextBox 32"/>
          <p:cNvSpPr txBox="1">
            <a:spLocks noChangeArrowheads="1"/>
          </p:cNvSpPr>
          <p:nvPr/>
        </p:nvSpPr>
        <p:spPr bwMode="auto">
          <a:xfrm>
            <a:off x="1644280" y="2728321"/>
            <a:ext cx="1809502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Input audio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39" name="Straight Arrow Connector 138"/>
          <p:cNvCxnSpPr>
            <a:endCxn id="2058" idx="1"/>
          </p:cNvCxnSpPr>
          <p:nvPr/>
        </p:nvCxnSpPr>
        <p:spPr bwMode="auto">
          <a:xfrm>
            <a:off x="1995876" y="3376009"/>
            <a:ext cx="1639147" cy="74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12"/>
          <p:cNvSpPr txBox="1">
            <a:spLocks noChangeArrowheads="1"/>
          </p:cNvSpPr>
          <p:nvPr/>
        </p:nvSpPr>
        <p:spPr bwMode="auto">
          <a:xfrm>
            <a:off x="6398544" y="2917680"/>
            <a:ext cx="1126632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High shelf</a:t>
            </a:r>
          </a:p>
        </p:txBody>
      </p:sp>
      <p:sp>
        <p:nvSpPr>
          <p:cNvPr id="2058" name="TextBox 12"/>
          <p:cNvSpPr txBox="1">
            <a:spLocks noChangeArrowheads="1"/>
          </p:cNvSpPr>
          <p:nvPr/>
        </p:nvSpPr>
        <p:spPr bwMode="auto">
          <a:xfrm>
            <a:off x="3635022" y="2917680"/>
            <a:ext cx="1022774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Low shelf</a:t>
            </a:r>
          </a:p>
        </p:txBody>
      </p:sp>
      <p:cxnSp>
        <p:nvCxnSpPr>
          <p:cNvPr id="155" name="Straight Arrow Connector 154"/>
          <p:cNvCxnSpPr>
            <a:stCxn id="2058" idx="0"/>
            <a:endCxn id="4" idx="4"/>
          </p:cNvCxnSpPr>
          <p:nvPr/>
        </p:nvCxnSpPr>
        <p:spPr bwMode="auto">
          <a:xfrm flipH="1" flipV="1">
            <a:off x="4123833" y="1791047"/>
            <a:ext cx="22576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058" idx="3"/>
            <a:endCxn id="2057" idx="1"/>
          </p:cNvCxnSpPr>
          <p:nvPr/>
        </p:nvCxnSpPr>
        <p:spPr bwMode="auto">
          <a:xfrm>
            <a:off x="4657797" y="3383443"/>
            <a:ext cx="17407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057" idx="0"/>
            <a:endCxn id="112" idx="4"/>
          </p:cNvCxnSpPr>
          <p:nvPr/>
        </p:nvCxnSpPr>
        <p:spPr bwMode="auto">
          <a:xfrm flipH="1" flipV="1">
            <a:off x="6960730" y="1791047"/>
            <a:ext cx="1131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057" idx="3"/>
          </p:cNvCxnSpPr>
          <p:nvPr/>
        </p:nvCxnSpPr>
        <p:spPr bwMode="auto">
          <a:xfrm flipV="1">
            <a:off x="7525177" y="3376008"/>
            <a:ext cx="1639147" cy="74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32"/>
          <p:cNvSpPr txBox="1">
            <a:spLocks noChangeArrowheads="1"/>
          </p:cNvSpPr>
          <p:nvPr/>
        </p:nvSpPr>
        <p:spPr bwMode="auto">
          <a:xfrm>
            <a:off x="8139293" y="2712223"/>
            <a:ext cx="2032319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 audio</a:t>
            </a:r>
          </a:p>
        </p:txBody>
      </p:sp>
      <p:sp>
        <p:nvSpPr>
          <p:cNvPr id="2064" name="TextBox 13"/>
          <p:cNvSpPr txBox="1">
            <a:spLocks noChangeArrowheads="1"/>
          </p:cNvSpPr>
          <p:nvPr/>
        </p:nvSpPr>
        <p:spPr bwMode="auto">
          <a:xfrm>
            <a:off x="2882054" y="4938335"/>
            <a:ext cx="727004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Bass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2505005" y="5380856"/>
            <a:ext cx="1325315" cy="1327573"/>
            <a:chOff x="755577" y="1167949"/>
            <a:chExt cx="1555200" cy="1555200"/>
          </a:xfrm>
        </p:grpSpPr>
        <p:sp>
          <p:nvSpPr>
            <p:cNvPr id="89" name="Oval 88"/>
            <p:cNvSpPr>
              <a:spLocks/>
            </p:cNvSpPr>
            <p:nvPr/>
          </p:nvSpPr>
          <p:spPr>
            <a:xfrm>
              <a:off x="755577" y="1167949"/>
              <a:ext cx="1555200" cy="1555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90" name="Straight Connector 89"/>
            <p:cNvCxnSpPr>
              <a:cxnSpLocks/>
              <a:stCxn id="106" idx="7"/>
              <a:endCxn id="89" idx="7"/>
            </p:cNvCxnSpPr>
            <p:nvPr/>
          </p:nvCxnSpPr>
          <p:spPr>
            <a:xfrm flipV="1">
              <a:off x="1992848" y="1395410"/>
              <a:ext cx="90080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cxnSpLocks/>
              <a:stCxn id="106" idx="2"/>
              <a:endCxn id="89" idx="2"/>
            </p:cNvCxnSpPr>
            <p:nvPr/>
          </p:nvCxnSpPr>
          <p:spPr>
            <a:xfrm flipH="1" flipV="1">
              <a:off x="75557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/>
              <a:stCxn id="89" idx="6"/>
            </p:cNvCxnSpPr>
            <p:nvPr/>
          </p:nvCxnSpPr>
          <p:spPr>
            <a:xfrm flipH="1">
              <a:off x="218095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cxnSpLocks/>
              <a:stCxn id="89" idx="0"/>
            </p:cNvCxnSpPr>
            <p:nvPr/>
          </p:nvCxnSpPr>
          <p:spPr>
            <a:xfrm>
              <a:off x="1534502" y="1167949"/>
              <a:ext cx="0" cy="1295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9" idx="1"/>
              <a:endCxn id="106" idx="1"/>
            </p:cNvCxnSpPr>
            <p:nvPr/>
          </p:nvCxnSpPr>
          <p:spPr>
            <a:xfrm>
              <a:off x="983426" y="1395410"/>
              <a:ext cx="92728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 flipH="1">
              <a:off x="787370" y="2593548"/>
              <a:ext cx="1483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 flipH="1">
              <a:off x="808565" y="2204749"/>
              <a:ext cx="129820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  <a:stCxn id="106" idx="5"/>
              <a:endCxn id="89" idx="5"/>
            </p:cNvCxnSpPr>
            <p:nvPr/>
          </p:nvCxnSpPr>
          <p:spPr>
            <a:xfrm>
              <a:off x="1992848" y="2403116"/>
              <a:ext cx="90080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104123" y="1609646"/>
              <a:ext cx="129822" cy="50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stCxn id="89" idx="3"/>
              <a:endCxn id="106" idx="3"/>
            </p:cNvCxnSpPr>
            <p:nvPr/>
          </p:nvCxnSpPr>
          <p:spPr>
            <a:xfrm flipV="1">
              <a:off x="983426" y="2403116"/>
              <a:ext cx="92728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H="1" flipV="1">
              <a:off x="2130617" y="2204749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 flipH="1" flipV="1">
              <a:off x="808565" y="1633451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>
            <a:xfrm flipH="1" flipV="1">
              <a:off x="1221872" y="1244650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>
            <a:xfrm flipV="1">
              <a:off x="1817988" y="1244650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/>
            </p:cNvSpPr>
            <p:nvPr/>
          </p:nvSpPr>
          <p:spPr>
            <a:xfrm>
              <a:off x="885397" y="1297548"/>
              <a:ext cx="1295560" cy="129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>
            <a:xfrm flipH="1" flipV="1">
              <a:off x="843007" y="1644031"/>
              <a:ext cx="691496" cy="2962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>
            <a:xfrm flipH="1">
              <a:off x="2154463" y="2593548"/>
              <a:ext cx="129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V="1">
              <a:off x="2220697" y="2530071"/>
              <a:ext cx="0" cy="1296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10"/>
          <p:cNvGrpSpPr>
            <a:grpSpLocks noChangeAspect="1"/>
          </p:cNvGrpSpPr>
          <p:nvPr/>
        </p:nvGrpSpPr>
        <p:grpSpPr bwMode="auto">
          <a:xfrm>
            <a:off x="5340774" y="5380856"/>
            <a:ext cx="1327573" cy="1327573"/>
            <a:chOff x="3131840" y="1268760"/>
            <a:chExt cx="4320000" cy="4320000"/>
          </a:xfrm>
        </p:grpSpPr>
        <p:sp>
          <p:nvSpPr>
            <p:cNvPr id="111" name="Oval 110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31" name="Straight Connector 130"/>
            <p:cNvCxnSpPr>
              <a:cxnSpLocks/>
              <a:stCxn id="146" idx="7"/>
              <a:endCxn id="111" idx="7"/>
            </p:cNvCxnSpPr>
            <p:nvPr/>
          </p:nvCxnSpPr>
          <p:spPr>
            <a:xfrm flipV="1">
              <a:off x="6562858" y="1900597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cxnSpLocks/>
              <a:stCxn id="146" idx="2"/>
              <a:endCxn id="111" idx="2"/>
            </p:cNvCxnSpPr>
            <p:nvPr/>
          </p:nvCxnSpPr>
          <p:spPr>
            <a:xfrm flipH="1" flipV="1">
              <a:off x="3131840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cxnSpLocks/>
              <a:stCxn id="111" idx="6"/>
            </p:cNvCxnSpPr>
            <p:nvPr/>
          </p:nvCxnSpPr>
          <p:spPr>
            <a:xfrm flipH="1">
              <a:off x="7091838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cxnSpLocks/>
              <a:stCxn id="111" idx="0"/>
            </p:cNvCxnSpPr>
            <p:nvPr/>
          </p:nvCxnSpPr>
          <p:spPr>
            <a:xfrm>
              <a:off x="5291840" y="1268760"/>
              <a:ext cx="0" cy="359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cxnSpLocks/>
              <a:stCxn id="111" idx="1"/>
              <a:endCxn id="146" idx="1"/>
            </p:cNvCxnSpPr>
            <p:nvPr/>
          </p:nvCxnSpPr>
          <p:spPr>
            <a:xfrm>
              <a:off x="3763677" y="1900597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cxnSpLocks/>
            </p:cNvCxnSpPr>
            <p:nvPr/>
          </p:nvCxnSpPr>
          <p:spPr>
            <a:xfrm flipH="1">
              <a:off x="3220003" y="5228758"/>
              <a:ext cx="4187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/>
          </p:nvCxnSpPr>
          <p:spPr>
            <a:xfrm flipH="1">
              <a:off x="3278779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cxnSpLocks/>
              <a:stCxn id="146" idx="5"/>
              <a:endCxn id="111" idx="5"/>
            </p:cNvCxnSpPr>
            <p:nvPr/>
          </p:nvCxnSpPr>
          <p:spPr>
            <a:xfrm>
              <a:off x="6562858" y="4699778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H="1">
              <a:off x="6878779" y="2495696"/>
              <a:ext cx="359998" cy="139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/>
              <a:stCxn id="111" idx="3"/>
              <a:endCxn id="146" idx="3"/>
            </p:cNvCxnSpPr>
            <p:nvPr/>
          </p:nvCxnSpPr>
          <p:spPr>
            <a:xfrm flipV="1">
              <a:off x="3763677" y="4699778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</p:cNvCxnSpPr>
            <p:nvPr/>
          </p:nvCxnSpPr>
          <p:spPr>
            <a:xfrm flipH="1" flipV="1">
              <a:off x="694489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 flipH="1" flipV="1">
              <a:off x="3278779" y="2561821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cxnSpLocks/>
            </p:cNvCxnSpPr>
            <p:nvPr/>
          </p:nvCxnSpPr>
          <p:spPr>
            <a:xfrm flipH="1" flipV="1">
              <a:off x="4424901" y="1481819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 flipV="1">
              <a:off x="6085309" y="1481819"/>
              <a:ext cx="139590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/>
            </p:cNvSpPr>
            <p:nvPr/>
          </p:nvSpPr>
          <p:spPr>
            <a:xfrm>
              <a:off x="3491838" y="1628758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47" name="Straight Connector 146"/>
            <p:cNvCxnSpPr>
              <a:cxnSpLocks/>
            </p:cNvCxnSpPr>
            <p:nvPr/>
          </p:nvCxnSpPr>
          <p:spPr>
            <a:xfrm flipV="1">
              <a:off x="5291840" y="1702227"/>
              <a:ext cx="1293061" cy="17118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flipH="1">
              <a:off x="7018368" y="5228758"/>
              <a:ext cx="3600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 flipV="1">
              <a:off x="7202044" y="5052431"/>
              <a:ext cx="0" cy="360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7" name="TextBox 13"/>
          <p:cNvSpPr txBox="1">
            <a:spLocks noChangeArrowheads="1"/>
          </p:cNvSpPr>
          <p:nvPr/>
        </p:nvSpPr>
        <p:spPr bwMode="auto">
          <a:xfrm>
            <a:off x="5546231" y="4938334"/>
            <a:ext cx="776676" cy="4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 err="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Mids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152" name="Straight Arrow Connector 151"/>
          <p:cNvCxnSpPr>
            <a:endCxn id="2071" idx="1"/>
          </p:cNvCxnSpPr>
          <p:nvPr/>
        </p:nvCxnSpPr>
        <p:spPr bwMode="auto">
          <a:xfrm>
            <a:off x="1039707" y="8293393"/>
            <a:ext cx="1639147" cy="74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TextBox 12"/>
          <p:cNvSpPr txBox="1">
            <a:spLocks noChangeArrowheads="1"/>
          </p:cNvSpPr>
          <p:nvPr/>
        </p:nvSpPr>
        <p:spPr bwMode="auto">
          <a:xfrm>
            <a:off x="5288846" y="7835062"/>
            <a:ext cx="1433690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Peaking/ notch</a:t>
            </a:r>
          </a:p>
        </p:txBody>
      </p:sp>
      <p:sp>
        <p:nvSpPr>
          <p:cNvPr id="2071" name="TextBox 12"/>
          <p:cNvSpPr txBox="1">
            <a:spLocks noChangeArrowheads="1"/>
          </p:cNvSpPr>
          <p:nvPr/>
        </p:nvSpPr>
        <p:spPr bwMode="auto">
          <a:xfrm>
            <a:off x="2678853" y="7835063"/>
            <a:ext cx="1022774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Low shelf</a:t>
            </a:r>
          </a:p>
        </p:txBody>
      </p:sp>
      <p:cxnSp>
        <p:nvCxnSpPr>
          <p:cNvPr id="156" name="Straight Arrow Connector 155"/>
          <p:cNvCxnSpPr>
            <a:stCxn id="2071" idx="0"/>
            <a:endCxn id="89" idx="4"/>
          </p:cNvCxnSpPr>
          <p:nvPr/>
        </p:nvCxnSpPr>
        <p:spPr bwMode="auto">
          <a:xfrm flipH="1" flipV="1">
            <a:off x="3167664" y="6708430"/>
            <a:ext cx="22576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071" idx="3"/>
            <a:endCxn id="2070" idx="1"/>
          </p:cNvCxnSpPr>
          <p:nvPr/>
        </p:nvCxnSpPr>
        <p:spPr bwMode="auto">
          <a:xfrm flipV="1">
            <a:off x="3701628" y="8300826"/>
            <a:ext cx="158721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2070" idx="0"/>
            <a:endCxn id="111" idx="4"/>
          </p:cNvCxnSpPr>
          <p:nvPr/>
        </p:nvCxnSpPr>
        <p:spPr bwMode="auto">
          <a:xfrm flipH="1" flipV="1">
            <a:off x="6004561" y="6708430"/>
            <a:ext cx="1131" cy="112663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70" idx="3"/>
            <a:endCxn id="2079" idx="1"/>
          </p:cNvCxnSpPr>
          <p:nvPr/>
        </p:nvCxnSpPr>
        <p:spPr bwMode="auto">
          <a:xfrm>
            <a:off x="6722536" y="8300826"/>
            <a:ext cx="148561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0"/>
          <p:cNvGrpSpPr>
            <a:grpSpLocks noChangeAspect="1"/>
          </p:cNvGrpSpPr>
          <p:nvPr/>
        </p:nvGrpSpPr>
        <p:grpSpPr bwMode="auto">
          <a:xfrm>
            <a:off x="8106551" y="5380856"/>
            <a:ext cx="1327573" cy="1327573"/>
            <a:chOff x="3131840" y="1268760"/>
            <a:chExt cx="4320000" cy="4320000"/>
          </a:xfrm>
        </p:grpSpPr>
        <p:sp>
          <p:nvSpPr>
            <p:cNvPr id="162" name="Oval 161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63" name="Straight Connector 162"/>
            <p:cNvCxnSpPr>
              <a:cxnSpLocks/>
              <a:stCxn id="179" idx="7"/>
              <a:endCxn id="162" idx="7"/>
            </p:cNvCxnSpPr>
            <p:nvPr/>
          </p:nvCxnSpPr>
          <p:spPr>
            <a:xfrm flipV="1">
              <a:off x="6562863" y="1900597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  <a:stCxn id="179" idx="2"/>
              <a:endCxn id="162" idx="2"/>
            </p:cNvCxnSpPr>
            <p:nvPr/>
          </p:nvCxnSpPr>
          <p:spPr>
            <a:xfrm flipH="1" flipV="1">
              <a:off x="3131840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  <a:stCxn id="162" idx="6"/>
            </p:cNvCxnSpPr>
            <p:nvPr/>
          </p:nvCxnSpPr>
          <p:spPr>
            <a:xfrm flipH="1">
              <a:off x="7091842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  <a:stCxn id="162" idx="0"/>
            </p:cNvCxnSpPr>
            <p:nvPr/>
          </p:nvCxnSpPr>
          <p:spPr>
            <a:xfrm>
              <a:off x="5291840" y="1268760"/>
              <a:ext cx="0" cy="359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  <a:stCxn id="162" idx="1"/>
              <a:endCxn id="179" idx="1"/>
            </p:cNvCxnSpPr>
            <p:nvPr/>
          </p:nvCxnSpPr>
          <p:spPr>
            <a:xfrm>
              <a:off x="3763677" y="1900597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>
            <a:xfrm flipH="1">
              <a:off x="3220003" y="5228758"/>
              <a:ext cx="418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>
            <a:xfrm flipH="1">
              <a:off x="327877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  <a:stCxn id="179" idx="5"/>
              <a:endCxn id="162" idx="5"/>
            </p:cNvCxnSpPr>
            <p:nvPr/>
          </p:nvCxnSpPr>
          <p:spPr>
            <a:xfrm>
              <a:off x="6562863" y="4699778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>
            <a:xfrm flipH="1">
              <a:off x="6878779" y="2495696"/>
              <a:ext cx="360002" cy="139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/>
              <a:stCxn id="162" idx="3"/>
              <a:endCxn id="179" idx="3"/>
            </p:cNvCxnSpPr>
            <p:nvPr/>
          </p:nvCxnSpPr>
          <p:spPr>
            <a:xfrm flipV="1">
              <a:off x="3763677" y="4699778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>
            <a:xfrm flipH="1" flipV="1">
              <a:off x="6944904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>
            <a:xfrm flipH="1" flipV="1">
              <a:off x="3278779" y="2561821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 flipH="1" flipV="1">
              <a:off x="4424901" y="1481819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cxnSpLocks/>
            </p:cNvCxnSpPr>
            <p:nvPr/>
          </p:nvCxnSpPr>
          <p:spPr>
            <a:xfrm flipV="1">
              <a:off x="6085309" y="1481819"/>
              <a:ext cx="139594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>
              <a:spLocks/>
            </p:cNvSpPr>
            <p:nvPr/>
          </p:nvSpPr>
          <p:spPr>
            <a:xfrm>
              <a:off x="3491842" y="1628758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81" name="Straight Connector 180"/>
            <p:cNvCxnSpPr>
              <a:cxnSpLocks/>
            </p:cNvCxnSpPr>
            <p:nvPr/>
          </p:nvCxnSpPr>
          <p:spPr>
            <a:xfrm flipV="1">
              <a:off x="5291840" y="1702227"/>
              <a:ext cx="1293061" cy="17118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cxnSpLocks/>
            </p:cNvCxnSpPr>
            <p:nvPr/>
          </p:nvCxnSpPr>
          <p:spPr>
            <a:xfrm flipH="1">
              <a:off x="7018373" y="5228758"/>
              <a:ext cx="359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flipV="1">
              <a:off x="7202044" y="5052431"/>
              <a:ext cx="0" cy="360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TextBox 13"/>
          <p:cNvSpPr txBox="1">
            <a:spLocks noChangeArrowheads="1"/>
          </p:cNvSpPr>
          <p:nvPr/>
        </p:nvSpPr>
        <p:spPr bwMode="auto">
          <a:xfrm>
            <a:off x="8312010" y="4938335"/>
            <a:ext cx="905368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Treble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79" name="TextBox 12"/>
          <p:cNvSpPr txBox="1">
            <a:spLocks noChangeArrowheads="1"/>
          </p:cNvSpPr>
          <p:nvPr/>
        </p:nvSpPr>
        <p:spPr bwMode="auto">
          <a:xfrm>
            <a:off x="8208152" y="7835063"/>
            <a:ext cx="1126630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High shelf</a:t>
            </a:r>
          </a:p>
        </p:txBody>
      </p:sp>
      <p:cxnSp>
        <p:nvCxnSpPr>
          <p:cNvPr id="186" name="Straight Arrow Connector 185"/>
          <p:cNvCxnSpPr>
            <a:stCxn id="2079" idx="0"/>
            <a:endCxn id="162" idx="4"/>
          </p:cNvCxnSpPr>
          <p:nvPr/>
        </p:nvCxnSpPr>
        <p:spPr bwMode="auto">
          <a:xfrm flipH="1" flipV="1">
            <a:off x="8770338" y="6708430"/>
            <a:ext cx="1129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079" idx="3"/>
          </p:cNvCxnSpPr>
          <p:nvPr/>
        </p:nvCxnSpPr>
        <p:spPr bwMode="auto">
          <a:xfrm flipV="1">
            <a:off x="9334782" y="8293392"/>
            <a:ext cx="1639148" cy="74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32">
            <a:extLst>
              <a:ext uri="{FF2B5EF4-FFF2-40B4-BE49-F238E27FC236}">
                <a16:creationId xmlns:a16="http://schemas.microsoft.com/office/drawing/2014/main" id="{E8E6ADBE-FF78-40D0-AEF3-4F9ED3B7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93" y="7674879"/>
            <a:ext cx="1809502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Input audio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" name="TextBox 32">
            <a:extLst>
              <a:ext uri="{FF2B5EF4-FFF2-40B4-BE49-F238E27FC236}">
                <a16:creationId xmlns:a16="http://schemas.microsoft.com/office/drawing/2014/main" id="{EEC85CAF-F776-4ADC-B59F-5A686078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640" y="7658781"/>
            <a:ext cx="2032319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 audio</a:t>
            </a: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8571C951-8FFF-4A3E-934B-0B01091E2F12}"/>
              </a:ext>
            </a:extLst>
          </p:cNvPr>
          <p:cNvSpPr txBox="1">
            <a:spLocks/>
          </p:cNvSpPr>
          <p:nvPr/>
        </p:nvSpPr>
        <p:spPr bwMode="auto">
          <a:xfrm>
            <a:off x="-38831" y="3826929"/>
            <a:ext cx="12983120" cy="78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5pPr>
            <a:lvl6pPr marL="650197" algn="ctr" rtl="0" fontAlgn="base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6pPr>
            <a:lvl7pPr marL="1300393" algn="ctr" rtl="0" fontAlgn="base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7pPr>
            <a:lvl8pPr marL="1950590" algn="ctr" rtl="0" fontAlgn="base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8pPr>
            <a:lvl9pPr marL="2600786" algn="ctr" rtl="0" fontAlgn="base">
              <a:spcBef>
                <a:spcPct val="0"/>
              </a:spcBef>
              <a:spcAft>
                <a:spcPct val="0"/>
              </a:spcAft>
              <a:defRPr sz="6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/>
              <a:t>Bass and treble tone controls implemented as low and high shelf filters in </a:t>
            </a:r>
            <a:r>
              <a:rPr lang="en-US" sz="2800" i="1" dirty="0"/>
              <a:t>series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4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 </a:t>
            </a:r>
            <a:r>
              <a:rPr lang="en-US" dirty="0" err="1"/>
              <a:t>equaliser</a:t>
            </a:r>
            <a:endParaRPr 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</p:spPr>
        <p:txBody>
          <a:bodyPr anchor="t"/>
          <a:lstStyle/>
          <a:p>
            <a:pPr marL="635000" eaLnBrk="1" hangingPunct="1"/>
            <a:r>
              <a:rPr lang="en-US" sz="4000" dirty="0"/>
              <a:t>Lets user set gains for fixed frequency bands</a:t>
            </a:r>
          </a:p>
          <a:p>
            <a:pPr marL="1143000" lvl="1" eaLnBrk="1" hangingPunct="1"/>
            <a:r>
              <a:rPr lang="en-US" sz="3200" dirty="0"/>
              <a:t>Gain of each band generally controlled with slider</a:t>
            </a:r>
          </a:p>
          <a:p>
            <a:pPr marL="635000" eaLnBrk="1" hangingPunct="1"/>
            <a:r>
              <a:rPr lang="en-US" sz="4000" dirty="0"/>
              <a:t>More flexible than tone control</a:t>
            </a:r>
          </a:p>
          <a:p>
            <a:pPr marL="1143000" lvl="1" eaLnBrk="1" hangingPunct="1"/>
            <a:r>
              <a:rPr lang="en-US" sz="3200" dirty="0"/>
              <a:t>More </a:t>
            </a:r>
            <a:r>
              <a:rPr lang="en-US" sz="3200" dirty="0">
                <a:solidFill>
                  <a:srgbClr val="0000FF"/>
                </a:solidFill>
              </a:rPr>
              <a:t>frequency bands</a:t>
            </a:r>
            <a:r>
              <a:rPr lang="en-US" sz="3200" dirty="0"/>
              <a:t> available</a:t>
            </a:r>
          </a:p>
          <a:p>
            <a:pPr marL="1524000" lvl="2" eaLnBrk="1" hangingPunct="1"/>
            <a:r>
              <a:rPr lang="en-US" sz="2800" dirty="0"/>
              <a:t>6 to 40 bands is typical range</a:t>
            </a:r>
          </a:p>
          <a:p>
            <a:pPr marL="1143000" lvl="1" eaLnBrk="1" hangingPunct="1"/>
            <a:r>
              <a:rPr lang="en-US" sz="3200" dirty="0"/>
              <a:t>Like tone controls, </a:t>
            </a:r>
            <a:r>
              <a:rPr lang="en-US" sz="3200" dirty="0" err="1"/>
              <a:t>centre</a:t>
            </a:r>
            <a:r>
              <a:rPr lang="en-US" sz="3200" dirty="0"/>
              <a:t> frequencies are fixed</a:t>
            </a:r>
          </a:p>
          <a:p>
            <a:pPr marL="635000" eaLnBrk="1" hangingPunct="1"/>
            <a:r>
              <a:rPr lang="en-GB" sz="4000" dirty="0"/>
              <a:t>Boost or cut controlled with sliders</a:t>
            </a:r>
          </a:p>
          <a:p>
            <a:pPr marL="1143000" lvl="1" eaLnBrk="1" hangingPunct="1"/>
            <a:r>
              <a:rPr lang="en-GB" sz="3200" dirty="0"/>
              <a:t>slider positions represent samples of magnitude response at different frequencies</a:t>
            </a:r>
          </a:p>
          <a:p>
            <a:pPr marL="1143000" lvl="1" eaLnBrk="1" hangingPunct="1"/>
            <a:r>
              <a:rPr lang="en-GB" sz="3200" dirty="0"/>
              <a:t>Gives ‘graphic’ representation of frequency response</a:t>
            </a:r>
          </a:p>
          <a:p>
            <a:pPr marL="635000" eaLnBrk="1" hangingPunct="1"/>
            <a:r>
              <a:rPr lang="en-US" sz="4000" dirty="0"/>
              <a:t>Band distribution is </a:t>
            </a:r>
            <a:r>
              <a:rPr lang="en-US" sz="4000" dirty="0">
                <a:solidFill>
                  <a:srgbClr val="0000FF"/>
                </a:solidFill>
              </a:rPr>
              <a:t>logarithmic</a:t>
            </a:r>
            <a:r>
              <a:rPr lang="en-US" sz="4000" dirty="0"/>
              <a:t> in frequency</a:t>
            </a:r>
          </a:p>
          <a:p>
            <a:pPr marL="1143000" lvl="1" eaLnBrk="1" hangingPunct="1"/>
            <a:r>
              <a:rPr lang="en-US" sz="3200" dirty="0"/>
              <a:t>Matches human perception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700" dirty="0"/>
              <a:t>Graphic Equalisers and sliders</a:t>
            </a:r>
            <a:endParaRPr lang="en-US" sz="57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r>
              <a:rPr lang="en-US" sz="4000" dirty="0"/>
              <a:t>Manipulate each frequency band independently by inserting gain control </a:t>
            </a:r>
          </a:p>
          <a:p>
            <a:pPr eaLnBrk="1" hangingPunct="1"/>
            <a:r>
              <a:rPr lang="en-US" sz="4000" dirty="0"/>
              <a:t>sliders on front of </a:t>
            </a:r>
            <a:r>
              <a:rPr lang="en-US" sz="4000" dirty="0" err="1"/>
              <a:t>equaliser</a:t>
            </a:r>
            <a:r>
              <a:rPr lang="en-US" sz="4000" dirty="0"/>
              <a:t> are gain controls in each band</a:t>
            </a:r>
          </a:p>
          <a:p>
            <a:pPr eaLnBrk="1" hangingPunct="1"/>
            <a:endParaRPr lang="en-US" sz="4000" dirty="0"/>
          </a:p>
        </p:txBody>
      </p:sp>
      <p:pic>
        <p:nvPicPr>
          <p:cNvPr id="11268" name="Picture 5" descr="webe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565" y="4158830"/>
            <a:ext cx="9471377" cy="549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7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Graphic EQ and octaves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/>
              <a:t>Centre frequencies usually equally spaced in </a:t>
            </a:r>
            <a:r>
              <a:rPr lang="en-US" dirty="0">
                <a:solidFill>
                  <a:srgbClr val="0000FF"/>
                </a:solidFill>
              </a:rPr>
              <a:t>octaves</a:t>
            </a:r>
            <a:endParaRPr lang="en-US" dirty="0"/>
          </a:p>
          <a:p>
            <a:pPr marL="1143000" lvl="1" eaLnBrk="1" hangingPunct="1"/>
            <a:r>
              <a:rPr lang="en-US" sz="3800" dirty="0"/>
              <a:t>Logarithmic, not linear, in frequency</a:t>
            </a:r>
          </a:p>
          <a:p>
            <a:pPr marL="1143000" lvl="1" eaLnBrk="1" hangingPunct="1"/>
            <a:r>
              <a:rPr lang="en-US" sz="3800" dirty="0"/>
              <a:t>Octave is factor of </a:t>
            </a:r>
            <a:r>
              <a:rPr lang="en-US" sz="3800"/>
              <a:t>2 </a:t>
            </a:r>
          </a:p>
          <a:p>
            <a:pPr marL="1143000" lvl="1" eaLnBrk="1" hangingPunct="1"/>
            <a:r>
              <a:rPr lang="en-US" sz="3800"/>
              <a:t>1/3 </a:t>
            </a:r>
            <a:r>
              <a:rPr lang="en-US" sz="3800" dirty="0"/>
              <a:t>octave spacing based on factor of 2</a:t>
            </a:r>
            <a:r>
              <a:rPr lang="en-US" sz="3800" baseline="32000" dirty="0"/>
              <a:t>1/3 </a:t>
            </a:r>
            <a:r>
              <a:rPr lang="en-US" sz="3800" dirty="0"/>
              <a:t>~ 1.26</a:t>
            </a:r>
          </a:p>
          <a:p>
            <a:pPr marL="635000" eaLnBrk="1" hangingPunct="1"/>
            <a:r>
              <a:rPr lang="en-US" dirty="0"/>
              <a:t>Examples</a:t>
            </a:r>
          </a:p>
          <a:p>
            <a:pPr marL="1143000" lvl="1" eaLnBrk="1" hangingPunct="1"/>
            <a:r>
              <a:rPr lang="en-US" dirty="0"/>
              <a:t>1 octave spacing starting at 100Hz would have...</a:t>
            </a:r>
          </a:p>
          <a:p>
            <a:pPr marL="1524000" lvl="2" eaLnBrk="1" hangingPunct="1"/>
            <a:r>
              <a:rPr lang="en-US" dirty="0"/>
              <a:t>200Hz, 400Hz, 800Hz, 1.6kHz, ...</a:t>
            </a:r>
          </a:p>
          <a:p>
            <a:pPr marL="1143000" lvl="1" eaLnBrk="1" hangingPunct="1"/>
            <a:r>
              <a:rPr lang="en-US" dirty="0"/>
              <a:t>1/3 octave spacing starting at 100Hz would have...</a:t>
            </a:r>
          </a:p>
          <a:p>
            <a:pPr marL="1524000" lvl="2" eaLnBrk="1" hangingPunct="1"/>
            <a:r>
              <a:rPr lang="en-US" dirty="0"/>
              <a:t>126Hz, 159Hz, 200Hz, 252Hz, 318Hz, 400Hz, ...</a:t>
            </a:r>
          </a:p>
          <a:p>
            <a:pPr marL="635000" eaLnBrk="1" hangingPunct="1"/>
            <a:r>
              <a:rPr lang="en-US" dirty="0"/>
              <a:t>Q kept roughly constant for each frequency band</a:t>
            </a:r>
          </a:p>
          <a:p>
            <a:pPr marL="635000" eaLnBrk="1" hangingPunct="1"/>
            <a:r>
              <a:rPr lang="en-US" dirty="0"/>
              <a:t>Gains are given in decibels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81000" indent="-381000" algn="l">
              <a:spcBef>
                <a:spcPts val="300"/>
              </a:spcBef>
              <a:spcAft>
                <a:spcPts val="200"/>
              </a:spcAft>
              <a:buSzPct val="15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Consider cascade of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peaking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shelving filters</a:t>
            </a:r>
          </a:p>
          <a:p>
            <a:pPr marL="381000" indent="-381000" algn="l">
              <a:spcBef>
                <a:spcPts val="300"/>
              </a:spcBef>
              <a:spcAft>
                <a:spcPts val="200"/>
              </a:spcAft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Add boost or notch to a specific frequency band</a:t>
            </a:r>
          </a:p>
          <a:p>
            <a:pPr marL="1079500" lvl="1" indent="-317500" algn="l">
              <a:spcBef>
                <a:spcPts val="300"/>
              </a:spcBef>
              <a:spcAft>
                <a:spcPts val="200"/>
              </a:spcAft>
              <a:buSzPct val="100000"/>
              <a:buFont typeface="Arial" charset="0"/>
              <a:buChar char="-"/>
            </a:pP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First and last bands can be shelving filters</a:t>
            </a:r>
          </a:p>
          <a:p>
            <a:pPr marL="381000" indent="-381000" algn="l">
              <a:spcBef>
                <a:spcPts val="300"/>
              </a:spcBef>
              <a:spcAft>
                <a:spcPts val="200"/>
              </a:spcAft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Each filter has gain of </a:t>
            </a:r>
            <a:r>
              <a:rPr lang="en-US" sz="36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outside the band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50000"/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4900"/>
              </a:spcBef>
              <a:buSzPct val="15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Arrange filters in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series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Each takes its input from the previous filter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 implementation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flipH="1">
            <a:off x="850900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4"/>
          <p:cNvSpPr>
            <a:spLocks/>
          </p:cNvSpPr>
          <p:nvPr/>
        </p:nvSpPr>
        <p:spPr bwMode="auto">
          <a:xfrm>
            <a:off x="215847" y="5299664"/>
            <a:ext cx="597921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Input</a:t>
            </a:r>
          </a:p>
        </p:txBody>
      </p: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3162300" y="4934197"/>
            <a:ext cx="1727200" cy="1039813"/>
            <a:chOff x="0" y="0"/>
            <a:chExt cx="1088" cy="655"/>
          </a:xfrm>
        </p:grpSpPr>
        <p:sp>
          <p:nvSpPr>
            <p:cNvPr id="12363" name="Rectangle 5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4" name="Line 6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5" name="Line 7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6" name="Line 8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7" name="Line 9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8" name="Rectangle 10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Peaking</a:t>
              </a:r>
            </a:p>
          </p:txBody>
        </p:sp>
        <p:sp>
          <p:nvSpPr>
            <p:cNvPr id="12369" name="Rectangle 11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100Hz</a:t>
              </a:r>
            </a:p>
          </p:txBody>
        </p:sp>
      </p:grpSp>
      <p:grpSp>
        <p:nvGrpSpPr>
          <p:cNvPr id="12295" name="Group 20"/>
          <p:cNvGrpSpPr>
            <a:grpSpLocks/>
          </p:cNvGrpSpPr>
          <p:nvPr/>
        </p:nvGrpSpPr>
        <p:grpSpPr bwMode="auto">
          <a:xfrm>
            <a:off x="5181600" y="4934197"/>
            <a:ext cx="1727200" cy="1039813"/>
            <a:chOff x="0" y="0"/>
            <a:chExt cx="1088" cy="655"/>
          </a:xfrm>
        </p:grpSpPr>
        <p:sp>
          <p:nvSpPr>
            <p:cNvPr id="12356" name="Rectangle 13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7" name="Line 14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8" name="Line 15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9" name="Line 16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0" name="Line 17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1" name="Rectangle 18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Peaking</a:t>
              </a:r>
            </a:p>
          </p:txBody>
        </p:sp>
        <p:sp>
          <p:nvSpPr>
            <p:cNvPr id="12362" name="Rectangle 19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200Hz</a:t>
              </a:r>
            </a:p>
          </p:txBody>
        </p:sp>
      </p:grpSp>
      <p:grpSp>
        <p:nvGrpSpPr>
          <p:cNvPr id="12296" name="Group 28"/>
          <p:cNvGrpSpPr>
            <a:grpSpLocks/>
          </p:cNvGrpSpPr>
          <p:nvPr/>
        </p:nvGrpSpPr>
        <p:grpSpPr bwMode="auto">
          <a:xfrm>
            <a:off x="8065244" y="4934197"/>
            <a:ext cx="1727200" cy="1039813"/>
            <a:chOff x="0" y="0"/>
            <a:chExt cx="1088" cy="655"/>
          </a:xfrm>
        </p:grpSpPr>
        <p:sp>
          <p:nvSpPr>
            <p:cNvPr id="12349" name="Rectangle 21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0" name="Line 22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1" name="Line 23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2" name="Line 24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3" name="Line 25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4" name="Rectangle 26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Peaking</a:t>
              </a:r>
            </a:p>
          </p:txBody>
        </p:sp>
        <p:sp>
          <p:nvSpPr>
            <p:cNvPr id="12355" name="Rectangle 27"/>
            <p:cNvSpPr>
              <a:spLocks/>
            </p:cNvSpPr>
            <p:nvPr/>
          </p:nvSpPr>
          <p:spPr bwMode="auto">
            <a:xfrm>
              <a:off x="224" y="424"/>
              <a:ext cx="6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6.4kHz</a:t>
              </a:r>
            </a:p>
          </p:txBody>
        </p:sp>
      </p:grpSp>
      <p:sp>
        <p:nvSpPr>
          <p:cNvPr id="12297" name="Rectangle 29"/>
          <p:cNvSpPr>
            <a:spLocks/>
          </p:cNvSpPr>
          <p:nvPr/>
        </p:nvSpPr>
        <p:spPr bwMode="auto">
          <a:xfrm>
            <a:off x="10047445" y="4959721"/>
            <a:ext cx="1727200" cy="1030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Line 30"/>
          <p:cNvSpPr>
            <a:spLocks noChangeShapeType="1"/>
          </p:cNvSpPr>
          <p:nvPr/>
        </p:nvSpPr>
        <p:spPr bwMode="auto">
          <a:xfrm flipH="1">
            <a:off x="10207783" y="5572496"/>
            <a:ext cx="4333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Line 31"/>
          <p:cNvSpPr>
            <a:spLocks noChangeShapeType="1"/>
          </p:cNvSpPr>
          <p:nvPr/>
        </p:nvSpPr>
        <p:spPr bwMode="auto">
          <a:xfrm flipH="1">
            <a:off x="10622120" y="5281983"/>
            <a:ext cx="290513" cy="2905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0" name="Line 32"/>
          <p:cNvSpPr>
            <a:spLocks noChangeShapeType="1"/>
          </p:cNvSpPr>
          <p:nvPr/>
        </p:nvSpPr>
        <p:spPr bwMode="auto">
          <a:xfrm>
            <a:off x="10911045" y="5283571"/>
            <a:ext cx="6842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Rectangle 33"/>
          <p:cNvSpPr>
            <a:spLocks/>
          </p:cNvSpPr>
          <p:nvPr/>
        </p:nvSpPr>
        <p:spPr bwMode="auto">
          <a:xfrm>
            <a:off x="10225245" y="4948608"/>
            <a:ext cx="1354138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High shelf</a:t>
            </a:r>
          </a:p>
        </p:txBody>
      </p:sp>
      <p:sp>
        <p:nvSpPr>
          <p:cNvPr id="12302" name="Rectangle 34"/>
          <p:cNvSpPr>
            <a:spLocks/>
          </p:cNvSpPr>
          <p:nvPr/>
        </p:nvSpPr>
        <p:spPr bwMode="auto">
          <a:xfrm>
            <a:off x="10403045" y="5620121"/>
            <a:ext cx="10160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12.8kHz</a:t>
            </a:r>
          </a:p>
        </p:txBody>
      </p:sp>
      <p:sp>
        <p:nvSpPr>
          <p:cNvPr id="12304" name="Rectangle 43"/>
          <p:cNvSpPr>
            <a:spLocks/>
          </p:cNvSpPr>
          <p:nvPr/>
        </p:nvSpPr>
        <p:spPr bwMode="auto">
          <a:xfrm>
            <a:off x="7150472" y="4806765"/>
            <a:ext cx="606425" cy="877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5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...</a:t>
            </a:r>
          </a:p>
        </p:txBody>
      </p:sp>
      <p:sp>
        <p:nvSpPr>
          <p:cNvPr id="12305" name="Line 44"/>
          <p:cNvSpPr>
            <a:spLocks noChangeShapeType="1"/>
          </p:cNvSpPr>
          <p:nvPr/>
        </p:nvSpPr>
        <p:spPr bwMode="auto">
          <a:xfrm flipH="1">
            <a:off x="2870200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Line 45"/>
          <p:cNvSpPr>
            <a:spLocks noChangeShapeType="1"/>
          </p:cNvSpPr>
          <p:nvPr/>
        </p:nvSpPr>
        <p:spPr bwMode="auto">
          <a:xfrm flipH="1">
            <a:off x="4889500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Line 46"/>
          <p:cNvSpPr>
            <a:spLocks noChangeShapeType="1"/>
          </p:cNvSpPr>
          <p:nvPr/>
        </p:nvSpPr>
        <p:spPr bwMode="auto">
          <a:xfrm flipH="1">
            <a:off x="6908800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8" name="Line 47"/>
          <p:cNvSpPr>
            <a:spLocks noChangeShapeType="1"/>
          </p:cNvSpPr>
          <p:nvPr/>
        </p:nvSpPr>
        <p:spPr bwMode="auto">
          <a:xfrm flipH="1">
            <a:off x="7798544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Line 48"/>
          <p:cNvSpPr>
            <a:spLocks noChangeShapeType="1"/>
          </p:cNvSpPr>
          <p:nvPr/>
        </p:nvSpPr>
        <p:spPr bwMode="auto">
          <a:xfrm flipH="1">
            <a:off x="9805144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0" name="Line 49"/>
          <p:cNvSpPr>
            <a:spLocks noChangeShapeType="1"/>
          </p:cNvSpPr>
          <p:nvPr/>
        </p:nvSpPr>
        <p:spPr bwMode="auto">
          <a:xfrm flipH="1">
            <a:off x="11786344" y="5467597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1" name="Rectangle 50"/>
          <p:cNvSpPr>
            <a:spLocks/>
          </p:cNvSpPr>
          <p:nvPr/>
        </p:nvSpPr>
        <p:spPr bwMode="auto">
          <a:xfrm>
            <a:off x="12074350" y="5299664"/>
            <a:ext cx="807914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 i="1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Output</a:t>
            </a:r>
          </a:p>
        </p:txBody>
      </p:sp>
      <p:sp>
        <p:nvSpPr>
          <p:cNvPr id="12312" name="Line 51"/>
          <p:cNvSpPr>
            <a:spLocks noChangeShapeType="1"/>
          </p:cNvSpPr>
          <p:nvPr/>
        </p:nvSpPr>
        <p:spPr bwMode="auto">
          <a:xfrm rot="10800000" flipH="1">
            <a:off x="1993900" y="4464297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Rectangle 52"/>
          <p:cNvSpPr>
            <a:spLocks/>
          </p:cNvSpPr>
          <p:nvPr/>
        </p:nvSpPr>
        <p:spPr bwMode="auto">
          <a:xfrm>
            <a:off x="1343025" y="3796680"/>
            <a:ext cx="12858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4" name="Line 53"/>
          <p:cNvSpPr>
            <a:spLocks noChangeShapeType="1"/>
          </p:cNvSpPr>
          <p:nvPr/>
        </p:nvSpPr>
        <p:spPr bwMode="auto">
          <a:xfrm rot="10800000" flipH="1">
            <a:off x="4025900" y="4464297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Rectangle 54"/>
          <p:cNvSpPr>
            <a:spLocks/>
          </p:cNvSpPr>
          <p:nvPr/>
        </p:nvSpPr>
        <p:spPr bwMode="auto">
          <a:xfrm>
            <a:off x="3378200" y="379668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6" name="Line 55"/>
          <p:cNvSpPr>
            <a:spLocks noChangeShapeType="1"/>
          </p:cNvSpPr>
          <p:nvPr/>
        </p:nvSpPr>
        <p:spPr bwMode="auto">
          <a:xfrm rot="10800000" flipH="1">
            <a:off x="6057900" y="4464297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7" name="Rectangle 56"/>
          <p:cNvSpPr>
            <a:spLocks/>
          </p:cNvSpPr>
          <p:nvPr/>
        </p:nvSpPr>
        <p:spPr bwMode="auto">
          <a:xfrm>
            <a:off x="5410200" y="379668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8" name="Line 57"/>
          <p:cNvSpPr>
            <a:spLocks noChangeShapeType="1"/>
          </p:cNvSpPr>
          <p:nvPr/>
        </p:nvSpPr>
        <p:spPr bwMode="auto">
          <a:xfrm rot="10800000" flipH="1">
            <a:off x="8916144" y="4464297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9" name="Rectangle 58"/>
          <p:cNvSpPr>
            <a:spLocks/>
          </p:cNvSpPr>
          <p:nvPr/>
        </p:nvSpPr>
        <p:spPr bwMode="auto">
          <a:xfrm>
            <a:off x="8268444" y="379668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20" name="Line 59"/>
          <p:cNvSpPr>
            <a:spLocks noChangeShapeType="1"/>
          </p:cNvSpPr>
          <p:nvPr/>
        </p:nvSpPr>
        <p:spPr bwMode="auto">
          <a:xfrm rot="10800000" flipH="1">
            <a:off x="10948144" y="4464297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1" name="Rectangle 60"/>
          <p:cNvSpPr>
            <a:spLocks/>
          </p:cNvSpPr>
          <p:nvPr/>
        </p:nvSpPr>
        <p:spPr bwMode="auto">
          <a:xfrm>
            <a:off x="10300444" y="379668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grpSp>
        <p:nvGrpSpPr>
          <p:cNvPr id="12322" name="Group 67"/>
          <p:cNvGrpSpPr>
            <a:grpSpLocks/>
          </p:cNvGrpSpPr>
          <p:nvPr/>
        </p:nvGrpSpPr>
        <p:grpSpPr bwMode="auto">
          <a:xfrm>
            <a:off x="1130300" y="4965948"/>
            <a:ext cx="1727200" cy="1041400"/>
            <a:chOff x="0" y="0"/>
            <a:chExt cx="1088" cy="655"/>
          </a:xfrm>
        </p:grpSpPr>
        <p:sp>
          <p:nvSpPr>
            <p:cNvPr id="12336" name="Rectangle 61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Line 62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8" name="Line 63"/>
            <p:cNvSpPr>
              <a:spLocks noChangeShapeType="1"/>
            </p:cNvSpPr>
            <p:nvPr/>
          </p:nvSpPr>
          <p:spPr bwMode="auto">
            <a:xfrm flipH="1">
              <a:off x="181" y="218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9" name="Line 64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0" name="Rectangle 65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Low shelf</a:t>
              </a:r>
            </a:p>
          </p:txBody>
        </p:sp>
        <p:sp>
          <p:nvSpPr>
            <p:cNvPr id="12341" name="Rectangle 66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50Hz</a:t>
              </a:r>
            </a:p>
          </p:txBody>
        </p:sp>
      </p:grpSp>
      <p:pic>
        <p:nvPicPr>
          <p:cNvPr id="12326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412" y="6200006"/>
            <a:ext cx="4065588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327" name="Rectangle 79"/>
          <p:cNvSpPr>
            <a:spLocks/>
          </p:cNvSpPr>
          <p:nvPr/>
        </p:nvSpPr>
        <p:spPr bwMode="auto">
          <a:xfrm>
            <a:off x="5276056" y="7139496"/>
            <a:ext cx="2439988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Gain of 1 (0dB)</a:t>
            </a:r>
          </a:p>
        </p:txBody>
      </p:sp>
      <p:sp>
        <p:nvSpPr>
          <p:cNvPr id="12328" name="Line 80"/>
          <p:cNvSpPr>
            <a:spLocks noChangeShapeType="1"/>
          </p:cNvSpPr>
          <p:nvPr/>
        </p:nvSpPr>
        <p:spPr bwMode="auto">
          <a:xfrm rot="10800000" flipV="1">
            <a:off x="7076998" y="7011218"/>
            <a:ext cx="727076" cy="1282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603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596</Words>
  <Characters>0</Characters>
  <Application>Microsoft Office PowerPoint</Application>
  <PresentationFormat>Custom</PresentationFormat>
  <Lines>0</Lines>
  <Paragraphs>146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Calibri</vt:lpstr>
      <vt:lpstr>Gill Sans</vt:lpstr>
      <vt:lpstr>Lucida Grande</vt:lpstr>
      <vt:lpstr>Symbol</vt:lpstr>
      <vt:lpstr>Times New Roman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1_Title &amp; Bullets</vt:lpstr>
      <vt:lpstr>Office Theme</vt:lpstr>
      <vt:lpstr>PowerPoint Presentation</vt:lpstr>
      <vt:lpstr>Equalisation</vt:lpstr>
      <vt:lpstr>Tone controls</vt:lpstr>
      <vt:lpstr>Tone controls - Midrange</vt:lpstr>
      <vt:lpstr>Three tone controls, including peaking filter to adjust the midrange</vt:lpstr>
      <vt:lpstr>Graphic equaliser</vt:lpstr>
      <vt:lpstr>Graphic Equalisers and sliders</vt:lpstr>
      <vt:lpstr>Graphic EQ and octaves</vt:lpstr>
      <vt:lpstr>Series implementation</vt:lpstr>
      <vt:lpstr>Octave equaliser</vt:lpstr>
      <vt:lpstr>Parallel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Joshua Reiss</cp:lastModifiedBy>
  <cp:revision>25</cp:revision>
  <cp:lastPrinted>2015-01-30T08:35:57Z</cp:lastPrinted>
  <dcterms:modified xsi:type="dcterms:W3CDTF">2022-03-25T10:23:12Z</dcterms:modified>
</cp:coreProperties>
</file>