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9"/>
  </p:notesMasterIdLst>
  <p:sldIdLst>
    <p:sldId id="292" r:id="rId3"/>
    <p:sldId id="294" r:id="rId4"/>
    <p:sldId id="280" r:id="rId5"/>
    <p:sldId id="298" r:id="rId6"/>
    <p:sldId id="336" r:id="rId7"/>
    <p:sldId id="3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7" autoAdjust="0"/>
  </p:normalViewPr>
  <p:slideViewPr>
    <p:cSldViewPr snapToGrid="0">
      <p:cViewPr varScale="1">
        <p:scale>
          <a:sx n="81" d="100"/>
          <a:sy n="81" d="100"/>
        </p:scale>
        <p:origin x="4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6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3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1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4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7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09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4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51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1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8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853865"/>
            <a:ext cx="11924953" cy="53929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Vibrato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audio parameters &amp; adjust their ranges 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marL="14287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142870" indent="0">
              <a:buNone/>
            </a:pP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depthParam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marL="14287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900" dirty="0">
                <a:solidFill>
                  <a:srgbClr val="A31515"/>
                </a:solidFill>
                <a:latin typeface="Cascadia Mono" panose="020B0609020000020004" pitchFamily="49" charset="0"/>
              </a:rPr>
              <a:t>"depth"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900" dirty="0">
                <a:solidFill>
                  <a:srgbClr val="A31515"/>
                </a:solidFill>
                <a:latin typeface="Cascadia Mono" panose="020B0609020000020004" pitchFamily="49" charset="0"/>
              </a:rPr>
              <a:t>"Depth"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, { 0.0f, 100.0f, 1.0f }, 100.0f, </a:t>
            </a:r>
            <a:r>
              <a:rPr lang="en-GB" sz="19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142870" indent="0">
              <a:buNone/>
            </a:pP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stereoParam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stereo"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"Stereo"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14287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14287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05672" y="1934325"/>
            <a:ext cx="11714531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stereoParam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316106" y="1928419"/>
            <a:ext cx="7082767" cy="117736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7398873" y="1920131"/>
            <a:ext cx="1168426" cy="59697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8567299" y="1566188"/>
            <a:ext cx="272274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Additional 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171796" y="4180336"/>
            <a:ext cx="11924953" cy="17632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Allocate and zero the delay buffer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size will depend on current sample rate)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extra samples to </a:t>
            </a:r>
            <a:r>
              <a:rPr lang="en-GB">
                <a:solidFill>
                  <a:prstClr val="black"/>
                </a:solidFill>
              </a:rPr>
              <a:t>allow interpolation </a:t>
            </a:r>
            <a:r>
              <a:rPr lang="en-GB" dirty="0">
                <a:solidFill>
                  <a:prstClr val="black"/>
                </a:solidFill>
              </a:rPr>
              <a:t>even at maximum delay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370540" y="2920919"/>
            <a:ext cx="11284431" cy="32008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FlangerAudioProcessor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maxDelaySec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0.001 *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().end 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().end);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>
                <a:solidFill>
                  <a:srgbClr val="000000"/>
                </a:solidFill>
                <a:latin typeface="Cascadia Mono" panose="020B0609020000020004" pitchFamily="49" charset="0"/>
              </a:rPr>
              <a:t>maxDelaySec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+ 3;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0.0f;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D8B5D-680D-203E-4E27-AB174171AFD5}"/>
              </a:ext>
            </a:extLst>
          </p:cNvPr>
          <p:cNvSpPr/>
          <p:nvPr/>
        </p:nvSpPr>
        <p:spPr>
          <a:xfrm>
            <a:off x="603412" y="4292777"/>
            <a:ext cx="9188893" cy="31930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7C3562-619C-4BDD-89AA-D8804962A36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9792305" y="3447491"/>
            <a:ext cx="307350" cy="100494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81E7FE-0858-4974-20F6-33347183474A}"/>
              </a:ext>
            </a:extLst>
          </p:cNvPr>
          <p:cNvSpPr txBox="1"/>
          <p:nvPr/>
        </p:nvSpPr>
        <p:spPr>
          <a:xfrm>
            <a:off x="8195733" y="2801160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a few extra samples to allow interpolation even at maximum delay</a:t>
            </a: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7DCAE-B71B-E5BD-9E58-94C4533E9436}"/>
              </a:ext>
            </a:extLst>
          </p:cNvPr>
          <p:cNvSpPr/>
          <p:nvPr/>
        </p:nvSpPr>
        <p:spPr>
          <a:xfrm>
            <a:off x="620038" y="4758604"/>
            <a:ext cx="9188893" cy="5738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6B6B4-260B-783B-5AEB-21ED10F7B38B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9808931" y="5045548"/>
            <a:ext cx="375084" cy="11414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548B5-D09E-F02E-029A-F8F85FA620EC}"/>
              </a:ext>
            </a:extLst>
          </p:cNvPr>
          <p:cNvSpPr txBox="1"/>
          <p:nvPr/>
        </p:nvSpPr>
        <p:spPr>
          <a:xfrm>
            <a:off x="8280093" y="5540654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Allocate and zero the delay buffer (size will depend on current sample rate)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761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417135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1934" y="1316274"/>
            <a:ext cx="11916226" cy="5170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depth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0.01f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stereo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stereoParam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currentDelay;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 …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1.0f)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1.0f;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398616" y="1637044"/>
            <a:ext cx="6426727" cy="112137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825343" y="1919930"/>
            <a:ext cx="513885" cy="27780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7339228" y="1565987"/>
            <a:ext cx="23539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Get new parameter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CB9D-C122-0AE7-4CAB-F9724241CFE0}"/>
              </a:ext>
            </a:extLst>
          </p:cNvPr>
          <p:cNvSpPr/>
          <p:nvPr/>
        </p:nvSpPr>
        <p:spPr>
          <a:xfrm>
            <a:off x="408292" y="3185493"/>
            <a:ext cx="4709549" cy="59472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C4917-79AE-332C-907D-745CCD5EEA9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117841" y="3419325"/>
            <a:ext cx="1956320" cy="6353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E624D0-A037-5D9F-05C3-C3F1787E8BE1}"/>
              </a:ext>
            </a:extLst>
          </p:cNvPr>
          <p:cNvSpPr txBox="1"/>
          <p:nvPr/>
        </p:nvSpPr>
        <p:spPr>
          <a:xfrm>
            <a:off x="7074161" y="3234659"/>
            <a:ext cx="220875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417135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Iterate over channels &amp;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0631" y="1447064"/>
            <a:ext cx="11916226" cy="4544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(channel);</a:t>
            </a:r>
          </a:p>
          <a:p>
            <a:pPr>
              <a:spcAft>
                <a:spcPts val="800"/>
              </a:spcAft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(stereo &amp;&amp; channel != 0)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+ 0.25f, 1.0f);</a:t>
            </a:r>
          </a:p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currentDelay = 0.001f *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-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(currentDelay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>
              <a:spcAft>
                <a:spcPts val="600"/>
              </a:spcAft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feedback);</a:t>
            </a:r>
          </a:p>
          <a:p>
            <a:pPr>
              <a:spcAft>
                <a:spcPts val="800"/>
              </a:spcAft>
            </a:pP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depth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711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Flanger</a:t>
            </a:r>
            <a:r>
              <a:rPr lang="en-GB" dirty="0"/>
              <a:t> with feedback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745577"/>
            <a:ext cx="9958873" cy="611242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Variables whose values are set externally: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Indicates how many audio samples to process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Array of audio samples, length </a:t>
            </a:r>
            <a:r>
              <a:rPr lang="en-US" sz="3094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Our own circular delay buffer of audio samples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our delay buffer in samples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delay buffer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ph;       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Current phase of the LFO, always between 0-1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1/</a:t>
            </a:r>
            <a:r>
              <a:rPr lang="en-US" sz="3094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f_s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, where </a:t>
            </a:r>
            <a:r>
              <a:rPr lang="en-US" sz="3094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f_s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is sampling frequency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User-adjustable effect parameters: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frequency_;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Frequency of the low-frequency oscillator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sweepWidth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Width of the LFO in samples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depth_;   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Amount of delayed signal mixed with original (0-1)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feedback_;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Amount of feedback on the delay (&gt;= 0, &lt; 1)    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Flanger</a:t>
            </a:r>
            <a:r>
              <a:rPr lang="en-GB" dirty="0"/>
              <a:t> with feedback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45577"/>
            <a:ext cx="9144000" cy="6112423"/>
          </a:xfrm>
        </p:spPr>
        <p:txBody>
          <a:bodyPr>
            <a:noAutofit/>
          </a:bodyPr>
          <a:lstStyle/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19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++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{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  float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in =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],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currentDelay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=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sweepWidth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_*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f*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+sinf(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*M_PI*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))/2;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//Read to write pointer position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//Subtract 3 samples to delay pointer to ensure enough written samples to interpolate with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fmodf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– 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currentDelay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getSampleRate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()) +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–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3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,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Linear interpolation to read fractional index into buffer.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Find fraction by which read pointer sits between 2 samples, use to adjust weights of samples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fraction =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floorf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19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floorf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nextSample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%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fraction*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nextSample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 (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-fraction)*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   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current information in delay buffer. With feedback, what we read is included in what</a:t>
            </a: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// gets stored in buffer, otherwise it's just a simple delay line of the input signal.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 + 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feedback_);   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//Write pointer moves at constant rate. Read pointer rate depends on LFO delay &amp; sweep width.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 + depth_ *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//Store </a:t>
            </a:r>
            <a:r>
              <a:rPr lang="en-US" sz="1195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output in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buffer, replace input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+= frequency_*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//Update LFO phase, keeping it in range 0-1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 &gt;=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ph -=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Widescreen</PresentationFormat>
  <Paragraphs>117</Paragraphs>
  <Slides>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Courier New</vt:lpstr>
      <vt:lpstr>Lucida Grande</vt:lpstr>
      <vt:lpstr>Times New Roman</vt:lpstr>
      <vt:lpstr>Title &amp; Bullets</vt:lpstr>
      <vt:lpstr>1_Office Theme</vt:lpstr>
      <vt:lpstr>Define and initialise</vt:lpstr>
      <vt:lpstr>Define and initialise</vt:lpstr>
      <vt:lpstr>The ProcessBlock</vt:lpstr>
      <vt:lpstr>The ProcessBlock</vt:lpstr>
      <vt:lpstr>Flanger with feedback code (1)</vt:lpstr>
      <vt:lpstr>Flanger with feedback code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19</cp:revision>
  <dcterms:created xsi:type="dcterms:W3CDTF">2023-10-15T11:43:45Z</dcterms:created>
  <dcterms:modified xsi:type="dcterms:W3CDTF">2024-02-15T16:15:32Z</dcterms:modified>
</cp:coreProperties>
</file>