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B91D-24A2-643C-6E3B-3ADED3E8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CFCB-9C36-94FF-3043-2AD1EE2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04E9-9CDB-C346-4EB3-3C34E27F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46A4-B3BC-5066-7C28-94852767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F100-F193-15B6-0750-E6B556C8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9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BC3C-A1BD-66A0-0760-C1139DF4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81DCA-80EA-A2E8-8375-A8521989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0530-1ED4-E287-382D-C2EFEA34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C6FC-CCA2-B7D5-3959-1963E4BF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81B8-9D82-8EC5-8E88-D798C67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BEFAE-D888-F084-6168-3FAA4F477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030B8-C3DF-ACAC-AE1D-45740D2D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9A66-1EAD-4A5E-6DCC-2E64A622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F8F8-44CA-8C6F-8D94-DB68441E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7AFF-AFCE-BD7C-994E-E015F2B9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9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3AD5-E547-966C-5B27-B7B7C039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1250-BBFC-C35C-DB03-7E5D3F58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DAF4-D7E1-DDA5-9A28-61129DD6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F3C6-19F4-A351-EB6C-F6C4993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6BD8-3877-888A-522D-2F0A57C7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73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00CE-0DFC-49E8-508E-87075A17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BD8DC-15F3-CAED-0F92-C31FDFCB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2C9A-0248-9AAC-4F09-93FF998C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9C01-9568-7413-CCE8-6284D01C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2638-446A-2793-E512-1C33223F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C70-1DE0-19BE-1682-30201F4E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32A-BD48-CDB6-3D2E-8E830AB65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D71DC-D3D7-40A3-BBA2-457713D7D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FBE37-C5E1-0871-F906-3E6FBEC1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0D77F-CA6D-A576-0061-441D0FF2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6EE2D-ED48-A797-7A19-10BBDFD9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4581-2AB3-1020-D4CE-B97D1505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A490-BFBA-F311-7736-E30C3ED5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12685-8930-887C-C158-21F0A55AF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0767C-83EA-3CD7-C574-CE7988EB2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989AF-48F4-782B-3B6D-248672FFA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AD170-F243-7529-9C83-CAF46DB6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7C199-EC9A-1D0E-4793-EB238E81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3E8CF-AAF9-E681-EBF3-FA9E76CC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0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AFCA-DEED-B409-6E75-4D070038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2D9F4-FC33-614C-96AC-05E3C036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17296-4D92-1870-AF2C-795AE56E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449C3-4787-EA67-A32A-914029D6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7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62365-62FD-2B12-CCCE-A74A863E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DBAA9-E679-FA17-CECE-4D72648E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F0624-B3E6-1CF8-5277-584EA3F5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5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FB6C-1526-C9B3-9503-00F83593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0556-5415-39C3-81F1-D2D46BFE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7E7BA-2D8D-34EE-357C-D266BF815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E8FE0-8592-604B-E20F-030341CE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ACF2E-A2C2-A583-18BE-15136B01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CAC41-9B48-86DE-A9CB-A0811B95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7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7B49-5C18-FAC1-40A5-78C4CECD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64992-EF2A-8BEA-4113-52C6361C1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E5A76-0201-04C0-E1D6-06F4575E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71011-37F2-70D2-4840-592B2833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E3698-91A8-6ACB-003F-0025EF8F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CD01-A055-39E7-BA68-E85C5A88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50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1DFD9-08FD-AA3B-D980-39884090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B034-E76B-7B8F-76AD-80CE896D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4BC6-EE68-E8C6-62B4-83FD7484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3740F-FF8A-4A0B-8457-8A5A139FFA26}" type="datetimeFigureOut">
              <a:rPr lang="en-GB" smtClean="0"/>
              <a:t>23/03/2024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758EF-4704-0765-0C75-C8051FC6D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0C4A-EF45-C0C9-ACB2-F087920C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9D7F5-980D-4A7F-A0BB-5631054B1D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4BCF-AAFF-2B38-5112-734C5F77F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Phase vocoder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43174-B0EF-B8B1-8EF1-6F325F2AB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7F49-17C5-3CA9-9E30-A13B57EA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STFT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F482-6FC0-2CAB-84BC-A9B26E0F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create a class, STFT, with methods for</a:t>
            </a:r>
          </a:p>
          <a:p>
            <a:pPr lvl="1"/>
            <a:r>
              <a:rPr lang="en-GB" dirty="0"/>
              <a:t>Setup</a:t>
            </a:r>
          </a:p>
          <a:p>
            <a:pPr lvl="1"/>
            <a:r>
              <a:rPr lang="en-GB" dirty="0" err="1"/>
              <a:t>UpdateParameters</a:t>
            </a:r>
            <a:endParaRPr lang="en-GB" dirty="0"/>
          </a:p>
          <a:p>
            <a:pPr lvl="2"/>
            <a:r>
              <a:rPr lang="en-GB" dirty="0"/>
              <a:t>Update FFT Size</a:t>
            </a:r>
          </a:p>
          <a:p>
            <a:pPr lvl="2"/>
            <a:r>
              <a:rPr lang="en-GB" dirty="0"/>
              <a:t>Update Hop Size</a:t>
            </a:r>
          </a:p>
          <a:p>
            <a:pPr lvl="2"/>
            <a:r>
              <a:rPr lang="en-GB" dirty="0"/>
              <a:t>Update Window</a:t>
            </a:r>
          </a:p>
          <a:p>
            <a:pPr lvl="1"/>
            <a:r>
              <a:rPr lang="en-GB" dirty="0" err="1"/>
              <a:t>ProcessBlock</a:t>
            </a:r>
            <a:endParaRPr lang="en-GB" dirty="0"/>
          </a:p>
          <a:p>
            <a:pPr lvl="2"/>
            <a:r>
              <a:rPr lang="en-GB" dirty="0"/>
              <a:t>Analysis</a:t>
            </a:r>
          </a:p>
          <a:p>
            <a:pPr lvl="2"/>
            <a:r>
              <a:rPr lang="en-GB" dirty="0"/>
              <a:t>Modification</a:t>
            </a:r>
          </a:p>
          <a:p>
            <a:pPr lvl="2"/>
            <a:r>
              <a:rPr lang="en-GB" dirty="0"/>
              <a:t>Synthesis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A2076-FD1C-AA06-2FA6-BE2F9F38EDE5}"/>
              </a:ext>
            </a:extLst>
          </p:cNvPr>
          <p:cNvSpPr txBox="1"/>
          <p:nvPr/>
        </p:nvSpPr>
        <p:spPr>
          <a:xfrm>
            <a:off x="4924724" y="5300398"/>
            <a:ext cx="2192844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We can override this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D6F29D-4248-1B13-C719-4F7A4A9E9F5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12128" y="4994056"/>
            <a:ext cx="1412596" cy="49100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5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7F49-17C5-3CA9-9E30-A13B57EA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69"/>
            <a:ext cx="3458920" cy="1856849"/>
          </a:xfrm>
        </p:spPr>
        <p:txBody>
          <a:bodyPr/>
          <a:lstStyle/>
          <a:p>
            <a:r>
              <a:rPr lang="en-GB" dirty="0"/>
              <a:t>STFT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F482-6FC0-2CAB-84BC-A9B26E0F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279" y="0"/>
            <a:ext cx="7584471" cy="68579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fftSize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unique_ptr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dsp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HeapBlock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fftWindow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HeapBlock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dsp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timeDomainBuffer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HeapBlock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dsp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frequencyDomainBuffer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overlap;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hopSize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windowScaleFactor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inputBufferWritePosition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outputBufferWritePosition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outputBufferReadPosition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samplesSinceLastFFT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currentInputBufferWritePosition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currentOutputBufferWritePosition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currentOutputBufferReadPosition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currentSamplesSinceLastFFT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59BAD-2917-1BBD-B8FA-722644EDAFD2}"/>
              </a:ext>
            </a:extLst>
          </p:cNvPr>
          <p:cNvSpPr txBox="1"/>
          <p:nvPr/>
        </p:nvSpPr>
        <p:spPr>
          <a:xfrm>
            <a:off x="7098968" y="39269"/>
            <a:ext cx="2855915" cy="6463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# samples and channels in </a:t>
            </a:r>
            <a:r>
              <a:rPr lang="en-GB" dirty="0" err="1"/>
              <a:t>processBlock’s</a:t>
            </a:r>
            <a:r>
              <a:rPr lang="en-GB" dirty="0"/>
              <a:t> call to STFT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64FB78-B9DC-3E08-9A37-9EFE3212BF3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486400" y="362435"/>
            <a:ext cx="16125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5EA7B9-B118-C633-4ED7-0C198F3710AF}"/>
              </a:ext>
            </a:extLst>
          </p:cNvPr>
          <p:cNvSpPr txBox="1"/>
          <p:nvPr/>
        </p:nvSpPr>
        <p:spPr>
          <a:xfrm>
            <a:off x="8906265" y="724869"/>
            <a:ext cx="2038485" cy="6463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Performs the Fast Fourier Transform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149B59-1146-05B9-E42A-F1ACB9591A5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293696" y="1048035"/>
            <a:ext cx="161256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BA668D-F783-47A3-174B-025D0EF198D6}"/>
              </a:ext>
            </a:extLst>
          </p:cNvPr>
          <p:cNvSpPr txBox="1"/>
          <p:nvPr/>
        </p:nvSpPr>
        <p:spPr>
          <a:xfrm>
            <a:off x="6404792" y="3105834"/>
            <a:ext cx="1612569" cy="6463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hopSize</a:t>
            </a:r>
            <a:r>
              <a:rPr lang="en-GB" dirty="0"/>
              <a:t> = </a:t>
            </a:r>
            <a:r>
              <a:rPr lang="en-GB" dirty="0" err="1"/>
              <a:t>fftSize</a:t>
            </a:r>
            <a:r>
              <a:rPr lang="en-GB" dirty="0"/>
              <a:t>/overlap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4CC78-FCCF-AFAD-1C0E-8CCFB41322C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42248" y="3429000"/>
            <a:ext cx="146254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5CFA34-E8ED-E56A-5288-19C6EA706812}"/>
              </a:ext>
            </a:extLst>
          </p:cNvPr>
          <p:cNvSpPr txBox="1"/>
          <p:nvPr/>
        </p:nvSpPr>
        <p:spPr>
          <a:xfrm>
            <a:off x="900544" y="2459503"/>
            <a:ext cx="1704109" cy="92333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JUCE container class holding pointer to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DF2F8-DE5A-E212-ACC8-67C2B387127F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2604653" y="2623020"/>
            <a:ext cx="574837" cy="298148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7C6FF61E-1CC7-49FE-5CD6-6E65C5020C89}"/>
              </a:ext>
            </a:extLst>
          </p:cNvPr>
          <p:cNvSpPr/>
          <p:nvPr/>
        </p:nvSpPr>
        <p:spPr>
          <a:xfrm>
            <a:off x="3179490" y="2299854"/>
            <a:ext cx="361578" cy="646331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13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153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Cascadia Mono</vt:lpstr>
      <vt:lpstr>Office Theme</vt:lpstr>
      <vt:lpstr>Phase vocoder code</vt:lpstr>
      <vt:lpstr>The STFT class</vt:lpstr>
      <vt:lpstr>STFT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 code</dc:title>
  <dc:creator>Josh Reiss</dc:creator>
  <cp:lastModifiedBy>Josh Reiss</cp:lastModifiedBy>
  <cp:revision>2</cp:revision>
  <dcterms:created xsi:type="dcterms:W3CDTF">2024-03-22T13:08:37Z</dcterms:created>
  <dcterms:modified xsi:type="dcterms:W3CDTF">2024-03-23T12:23:34Z</dcterms:modified>
</cp:coreProperties>
</file>