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9" r:id="rId4"/>
    <p:sldId id="270" r:id="rId5"/>
    <p:sldId id="25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5CDB-8880-4FB9-1B4F-14482216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16FC4-EA2B-2239-F3AD-2A0CF0BA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B757-E8D6-2BF5-49D2-0B1CCA25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46D3-3190-D773-90E2-BFD8161B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4133-D014-A373-DDA5-1FC8EAC2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DE37-17F6-221A-3675-2F56565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02EC5-5C0C-D104-C2F0-B098AFAC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8836-6844-DC4B-B9B6-DDCDDD4A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B4BC-86FF-33A2-36BE-71981675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0594-232C-D280-738C-D34C85E7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D9E4A-30ED-11AC-0844-E749BB446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9578-9D48-E09B-2A52-D279C8B8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2207-9BA9-819D-2F98-415C2F6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30F5-731F-22EE-BEEE-E95BA18A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F27-AF13-FA0B-1472-3AF5F94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7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D052-ED44-B166-3CF4-93D971C3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94" y="1"/>
            <a:ext cx="10162095" cy="928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6224-A715-1086-37DE-59374EF6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77F3-D645-DF60-5C41-892191F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BC12-7D90-5CB8-F34C-BA8444E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A167-92B6-7164-16E8-974A03E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6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C74C-5BDE-2E11-710D-9A531666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1AA4-9B2B-F47C-4947-4189687C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3129-B4B1-2F0E-DBE6-D2AFA6E2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7E1B-5673-7698-7662-2EFEC3AE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0080-DFA2-B5E4-35B5-DEA48E74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9D4-A256-95C2-9AAC-D5A7E15C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999A-731D-552D-311B-6BF686B85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E161-5B01-FD74-7DE8-DA5D1CEA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928D-4FB4-C1A4-D24E-CB962682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E410-F4A0-8A34-4A20-1DD0906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F194-F2BA-D790-D146-ED0C5881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C08A-64AB-1CD7-D646-60F2ABC3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79FD-0505-0D39-1428-5E331E06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197EA-5C25-AA1A-03A9-C7D91F39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0CE1-51F2-9CD9-9029-3BFA562A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8683A-A18D-98F6-1573-85CEC3FF5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38C07-1C14-77C2-82CE-46192D74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55126-0F31-6100-5071-48405D2F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CCEE4-0AA9-F15B-ADAC-FE505F49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B92-8B98-9371-C446-9BD6C095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8291-8A15-2887-8A77-0A19E4F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BE53-B873-27C9-C5D6-F1D3798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2AD7-006B-28B8-C0CB-992D7EF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3F5D-BE7E-E75D-D5A8-985B3521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1DB81-209E-CED8-203F-4CD7E140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BFBC3-AA2F-F7A7-0D22-4538CBA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61FE-C410-8AB2-EFC9-0066B1A8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3D21-123E-BBC8-C459-0807A77E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6F01-D47F-898F-A5AA-43CBF83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D5B4-F854-FA22-1274-AF5E0020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D223-1FA0-FB9B-9C44-D265BD2E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402B-2F38-A286-01B2-8565AC2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38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EDD2-A617-FCEC-8500-2AC1DC65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6812-112C-FAD9-437E-1EF0579CD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E518-0A40-CDEE-7D30-C8A6DCE5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B7AF-9F13-710E-A8B4-EF11A644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ABCD-01F1-7D29-445C-B93F299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3BD5-7A88-AD22-51E5-5E9D50E7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72F7B-55C8-A857-D075-0FFC858A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7A9-B5EF-BC28-4C5E-9BEB9A6E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D8D7-6C11-02B2-6072-DB79E319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2D19-EC05-268A-44BD-8D3393568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B3AB-651C-67F3-35CD-749C6125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E003-D46B-97A6-0DEF-4DB7F11B0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Getting Started – 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02C2-925A-69FC-1450-CCA3FD855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/>
              <a:t>Build a basic              with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74D9A-4CF3-87C1-316D-C6646222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10" y="3509963"/>
            <a:ext cx="1707206" cy="994940"/>
          </a:xfrm>
          <a:prstGeom prst="rect">
            <a:avLst/>
          </a:prstGeom>
        </p:spPr>
      </p:pic>
      <p:pic>
        <p:nvPicPr>
          <p:cNvPr id="5" name="Picture 2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A2CD221F-8C09-9018-1BCE-CF6DF531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11" y="3509963"/>
            <a:ext cx="2187164" cy="8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6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3" y="91084"/>
            <a:ext cx="10162095" cy="928540"/>
          </a:xfrm>
        </p:spPr>
        <p:txBody>
          <a:bodyPr>
            <a:normAutofit/>
          </a:bodyPr>
          <a:lstStyle/>
          <a:p>
            <a:r>
              <a:rPr lang="en-GB" dirty="0"/>
              <a:t>Beyond the generic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8" y="1085235"/>
            <a:ext cx="7230015" cy="566798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Generic UI only intended for prototyping</a:t>
            </a:r>
            <a:endParaRPr lang="en-GB" i="1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Lets make a real UI</a:t>
            </a:r>
            <a:endParaRPr lang="en-GB" i="1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Add a control</a:t>
            </a:r>
          </a:p>
          <a:p>
            <a:r>
              <a:rPr lang="en-GB" sz="2400" dirty="0">
                <a:solidFill>
                  <a:srgbClr val="4A4A4A"/>
                </a:solidFill>
                <a:ea typeface="Times New Roman" panose="02020603050405020304" pitchFamily="18" charset="0"/>
              </a:rPr>
              <a:t>Add a parameter value based on the control</a:t>
            </a: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Have a way to update the parameter when the control is changed</a:t>
            </a:r>
          </a:p>
          <a:p>
            <a:r>
              <a:rPr lang="en-GB" sz="2400" dirty="0">
                <a:solidFill>
                  <a:srgbClr val="4A4A4A"/>
                </a:solidFill>
              </a:rPr>
              <a:t>Show the control on the interface</a:t>
            </a:r>
          </a:p>
          <a:p>
            <a:r>
              <a:rPr lang="en-GB" sz="2400" dirty="0">
                <a:solidFill>
                  <a:srgbClr val="4A4A4A"/>
                </a:solidFill>
              </a:rPr>
              <a:t>Use the parameter somehow</a:t>
            </a:r>
            <a:endParaRPr lang="en-GB" dirty="0"/>
          </a:p>
        </p:txBody>
      </p:sp>
      <p:pic>
        <p:nvPicPr>
          <p:cNvPr id="1026" name="Picture 2" descr="Fast explanation of the 4 JUCE's sources? - General JUCE discussion - JUCE">
            <a:extLst>
              <a:ext uri="{FF2B5EF4-FFF2-40B4-BE49-F238E27FC236}">
                <a16:creationId xmlns:a16="http://schemas.microsoft.com/office/drawing/2014/main" id="{6C05450F-6A76-20C4-3AC1-DE53335F0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271" y="3979260"/>
            <a:ext cx="3878723" cy="21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C961E3-2EBB-1ABB-6A02-A95BADD4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541" y="616055"/>
            <a:ext cx="3946183" cy="144090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5B7957FE-989F-D387-6105-0977EC3414E6}"/>
              </a:ext>
            </a:extLst>
          </p:cNvPr>
          <p:cNvSpPr/>
          <p:nvPr/>
        </p:nvSpPr>
        <p:spPr>
          <a:xfrm>
            <a:off x="9766177" y="2056955"/>
            <a:ext cx="620910" cy="19223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53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Add </a:t>
            </a:r>
            <a:r>
              <a:rPr lang="en-GB" dirty="0"/>
              <a:t>a 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8" y="1085236"/>
            <a:ext cx="10769338" cy="468752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Generic UI only intended for prototyping</a:t>
            </a:r>
            <a:endParaRPr lang="en-GB" i="1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Go back to HelloWorld before generic UI</a:t>
            </a:r>
          </a:p>
          <a:p>
            <a:r>
              <a:rPr lang="en-GB" sz="2400" dirty="0">
                <a:solidFill>
                  <a:srgbClr val="4A4A4A"/>
                </a:solidFill>
              </a:rPr>
              <a:t>Add a slider in </a:t>
            </a:r>
            <a:r>
              <a:rPr lang="en-GB" sz="2400" dirty="0" err="1">
                <a:solidFill>
                  <a:srgbClr val="4A4A4A"/>
                </a:solidFill>
              </a:rPr>
              <a:t>pluginEditor.h</a:t>
            </a:r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r>
              <a:rPr lang="en-GB" sz="2400" dirty="0">
                <a:solidFill>
                  <a:srgbClr val="4A4A4A"/>
                </a:solidFill>
              </a:rPr>
              <a:t>Add a float in </a:t>
            </a:r>
            <a:r>
              <a:rPr lang="en-GB" sz="2400" dirty="0" err="1">
                <a:solidFill>
                  <a:srgbClr val="4A4A4A"/>
                </a:solidFill>
              </a:rPr>
              <a:t>pluginProcessor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005B5-F59C-1723-E02F-32CD963743A9}"/>
              </a:ext>
            </a:extLst>
          </p:cNvPr>
          <p:cNvSpPr txBox="1"/>
          <p:nvPr/>
        </p:nvSpPr>
        <p:spPr>
          <a:xfrm>
            <a:off x="626882" y="2515117"/>
            <a:ext cx="10223290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Listener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694DE-F237-5F05-E75E-14109A696D2A}"/>
              </a:ext>
            </a:extLst>
          </p:cNvPr>
          <p:cNvSpPr txBox="1"/>
          <p:nvPr/>
        </p:nvSpPr>
        <p:spPr>
          <a:xfrm>
            <a:off x="626882" y="4770099"/>
            <a:ext cx="10223290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: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...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0.1f;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3736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Changing the 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8" y="1085236"/>
            <a:ext cx="10769338" cy="468752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Generic UI only intended for prototyping</a:t>
            </a:r>
            <a:endParaRPr lang="en-GB" i="1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Go back to HelloWorld before generic UI</a:t>
            </a:r>
          </a:p>
          <a:p>
            <a:r>
              <a:rPr lang="en-GB" sz="2400" dirty="0">
                <a:solidFill>
                  <a:srgbClr val="4A4A4A"/>
                </a:solidFill>
              </a:rPr>
              <a:t>Add a function in the editor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005B5-F59C-1723-E02F-32CD963743A9}"/>
              </a:ext>
            </a:extLst>
          </p:cNvPr>
          <p:cNvSpPr txBox="1"/>
          <p:nvPr/>
        </p:nvSpPr>
        <p:spPr>
          <a:xfrm>
            <a:off x="626882" y="2515117"/>
            <a:ext cx="10223290" cy="2308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//PluginEditor.h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sliderValueChanged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//PluginEditor.cpp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sliderValueChanged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slider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audioProcessor.gainParam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gainSlider.getValue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51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648"/>
            <a:ext cx="10515600" cy="1325563"/>
          </a:xfrm>
        </p:spPr>
        <p:txBody>
          <a:bodyPr/>
          <a:lstStyle/>
          <a:p>
            <a:r>
              <a:rPr lang="en-GB" dirty="0"/>
              <a:t>Put the slider on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88" y="911225"/>
            <a:ext cx="11613823" cy="54754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Now edit the constructor in pluginEditor.cpp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GB" sz="25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GB" sz="21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GB" sz="21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GB" sz="21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GB" sz="25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sz="2500" dirty="0"/>
              <a:t>And edit resized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622A8-E87B-674F-8F0B-D1EE4EF77EAE}"/>
              </a:ext>
            </a:extLst>
          </p:cNvPr>
          <p:cNvSpPr txBox="1"/>
          <p:nvPr/>
        </p:nvSpPr>
        <p:spPr>
          <a:xfrm>
            <a:off x="136689" y="1661991"/>
            <a:ext cx="12000321" cy="27084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: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AudioProcessorEditor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(&amp;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setSize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(400, 300);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gainSlider.setRange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(0.0, 1.0, 0.01);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gainSlider.setValue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(0.5);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gainSlider.setTextBoxStyle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2B91AF"/>
                </a:solidFill>
                <a:latin typeface="Cascadia Mono" panose="020B0609020000020004" pitchFamily="49" charset="0"/>
              </a:rPr>
              <a:t>Slider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2F4F4F"/>
                </a:solidFill>
                <a:latin typeface="Cascadia Mono" panose="020B0609020000020004" pitchFamily="49" charset="0"/>
              </a:rPr>
              <a:t>TextBoxLeft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60, 30);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addAndMakeVisible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(&amp;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gainSlider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gainSlider.addListener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6AE75-E50B-9530-15EF-F3029034F058}"/>
              </a:ext>
            </a:extLst>
          </p:cNvPr>
          <p:cNvSpPr txBox="1"/>
          <p:nvPr/>
        </p:nvSpPr>
        <p:spPr>
          <a:xfrm>
            <a:off x="1305614" y="5242072"/>
            <a:ext cx="6664750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::resized()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gainSlider.setBounds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(40, 30, 160, 50);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7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3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Use the 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29" y="1386738"/>
            <a:ext cx="11620752" cy="553484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We now have a slider on the interface </a:t>
            </a:r>
            <a:r>
              <a:rPr lang="en-GB" sz="20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sym typeface="Wingdings" panose="05000000000000000000" pitchFamily="2" charset="2"/>
              </a:rPr>
              <a:t></a:t>
            </a:r>
          </a:p>
          <a:p>
            <a:r>
              <a:rPr lang="en-GB" sz="20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So far, this gain slider doesn’t do anything.</a:t>
            </a:r>
          </a:p>
          <a:p>
            <a:r>
              <a:rPr lang="en-GB" sz="20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Modify the code in the </a:t>
            </a:r>
            <a:r>
              <a:rPr lang="en-GB" sz="2000" dirty="0" err="1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processBlock</a:t>
            </a:r>
            <a:r>
              <a:rPr lang="en-GB" sz="20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 to be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E0A64-4489-BDC9-2AA9-B758A1AE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258" y="242226"/>
            <a:ext cx="3313849" cy="2703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4CD2CC-2326-1180-1200-B80FE830CB72}"/>
              </a:ext>
            </a:extLst>
          </p:cNvPr>
          <p:cNvSpPr txBox="1"/>
          <p:nvPr/>
        </p:nvSpPr>
        <p:spPr>
          <a:xfrm>
            <a:off x="410067" y="3117588"/>
            <a:ext cx="11213182" cy="3416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channel = 0; channel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++channel)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it-I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(2 *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- 1);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7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8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Cascadia Mono</vt:lpstr>
      <vt:lpstr>Roboto</vt:lpstr>
      <vt:lpstr>Office Theme</vt:lpstr>
      <vt:lpstr>Getting Started – Hello world</vt:lpstr>
      <vt:lpstr>Beyond the generic user interface</vt:lpstr>
      <vt:lpstr>Add a slider</vt:lpstr>
      <vt:lpstr>Changing the slider</vt:lpstr>
      <vt:lpstr>Put the slider on the interface</vt:lpstr>
      <vt:lpstr>Use the slider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VST</dc:title>
  <dc:creator>Josh Reiss</dc:creator>
  <cp:lastModifiedBy>Joshua Reiss</cp:lastModifiedBy>
  <cp:revision>11</cp:revision>
  <dcterms:created xsi:type="dcterms:W3CDTF">2023-06-19T06:32:32Z</dcterms:created>
  <dcterms:modified xsi:type="dcterms:W3CDTF">2023-10-02T14:10:50Z</dcterms:modified>
</cp:coreProperties>
</file>