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4" r:id="rId4"/>
    <p:sldId id="292" r:id="rId5"/>
    <p:sldId id="284" r:id="rId6"/>
    <p:sldId id="285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69" d="100"/>
          <a:sy n="69" d="100"/>
        </p:scale>
        <p:origin x="434" y="46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Hello, synthesiser!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a simple monophonic synthesiser, then a polyphonic one.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642" cy="4351338"/>
          </a:xfrm>
        </p:spPr>
        <p:txBody>
          <a:bodyPr>
            <a:normAutofit/>
          </a:bodyPr>
          <a:lstStyle/>
          <a:p>
            <a:r>
              <a:rPr lang="en-GB" dirty="0"/>
              <a:t>JUCE provides some useful </a:t>
            </a:r>
            <a:r>
              <a:rPr lang="en-GB" dirty="0" err="1"/>
              <a:t>midi_io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MidiInput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MidiInputCallback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MidiMessageCollector</a:t>
            </a:r>
            <a:r>
              <a:rPr lang="en-GB" dirty="0"/>
              <a:t> class, …</a:t>
            </a:r>
          </a:p>
          <a:p>
            <a:r>
              <a:rPr lang="en-GB" dirty="0"/>
              <a:t>And in </a:t>
            </a:r>
            <a:r>
              <a:rPr lang="en-GB" dirty="0" err="1"/>
              <a:t>audio_io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AudioDeviceManager</a:t>
            </a:r>
            <a:endParaRPr lang="en-GB" dirty="0"/>
          </a:p>
          <a:p>
            <a:r>
              <a:rPr lang="en-GB" dirty="0"/>
              <a:t>But let the host handle external midi input</a:t>
            </a:r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2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1"/>
            <a:ext cx="3978730" cy="1627414"/>
          </a:xfrm>
        </p:spPr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43"/>
            <a:ext cx="7731642" cy="3809320"/>
          </a:xfrm>
        </p:spPr>
        <p:txBody>
          <a:bodyPr>
            <a:normAutofit/>
          </a:bodyPr>
          <a:lstStyle/>
          <a:p>
            <a:r>
              <a:rPr lang="en-GB" dirty="0"/>
              <a:t>Build the plugin as VST3, not standalone</a:t>
            </a:r>
          </a:p>
          <a:p>
            <a:r>
              <a:rPr lang="en-GB" dirty="0"/>
              <a:t>Connect a midi device (if you have one) to your computer</a:t>
            </a:r>
          </a:p>
          <a:p>
            <a:r>
              <a:rPr lang="en-GB" dirty="0"/>
              <a:t>Load the plugin in JUCE’s plugin host</a:t>
            </a:r>
          </a:p>
          <a:p>
            <a:r>
              <a:rPr lang="en-GB" dirty="0"/>
              <a:t>Open the midi input and select your device</a:t>
            </a:r>
          </a:p>
          <a:p>
            <a:r>
              <a:rPr lang="en-GB" dirty="0"/>
              <a:t>Now play the keyboard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05" y="-1333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BC474-39FF-F087-43F8-FA130B0C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56" y="-15949"/>
            <a:ext cx="6159580" cy="371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4750-2003-3ED2-F7B9-BD8F1AE3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20" y="3545114"/>
            <a:ext cx="3842580" cy="3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5" y="1223319"/>
            <a:ext cx="10915135" cy="4953644"/>
          </a:xfrm>
        </p:spPr>
        <p:txBody>
          <a:bodyPr>
            <a:normAutofit/>
          </a:bodyPr>
          <a:lstStyle/>
          <a:p>
            <a:r>
              <a:rPr lang="en-GB" dirty="0"/>
              <a:t>Now lets make sound from Midi</a:t>
            </a:r>
          </a:p>
          <a:p>
            <a:r>
              <a:rPr lang="en-GB" dirty="0"/>
              <a:t>A simple monophonic synthesiser</a:t>
            </a:r>
          </a:p>
          <a:p>
            <a:r>
              <a:rPr lang="en-GB" dirty="0"/>
              <a:t>It just plays a sine wave at the frequency corresponding to the Midi note</a:t>
            </a:r>
          </a:p>
          <a:p>
            <a:r>
              <a:rPr lang="en-GB" dirty="0"/>
              <a:t>Only one note at a time</a:t>
            </a:r>
          </a:p>
          <a:p>
            <a:r>
              <a:rPr lang="en-GB" dirty="0"/>
              <a:t>At time t,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 sample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-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time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sample number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sampling frequency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246909"/>
            <a:ext cx="11510356" cy="5364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PluginProcessor.h</a:t>
            </a:r>
            <a:r>
              <a:rPr lang="en-GB" dirty="0"/>
              <a:t>, add some parameters for the synthesised sound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phase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frequency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amplitude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44100;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dirty="0"/>
          </a:p>
          <a:p>
            <a:r>
              <a:rPr lang="en-GB" dirty="0"/>
              <a:t>And set sample rate in </a:t>
            </a:r>
            <a:r>
              <a:rPr lang="en-GB" dirty="0" err="1"/>
              <a:t>PrepareToPlay</a:t>
            </a:r>
            <a:r>
              <a:rPr lang="en-GB" dirty="0"/>
              <a:t> in PluginProcessor.cpp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9" y="1060515"/>
            <a:ext cx="11449396" cy="573929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Now change the </a:t>
            </a:r>
            <a:r>
              <a:rPr lang="en-GB" dirty="0" err="1"/>
              <a:t>processBlock</a:t>
            </a:r>
            <a:r>
              <a:rPr lang="en-GB" dirty="0"/>
              <a:t> to generate a sinusoid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frequency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amplitude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/ 127.0f;</a:t>
            </a:r>
          </a:p>
          <a:p>
            <a:pPr marL="0" indent="0">
              <a:buNone/>
            </a:pPr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amplitude = 0.0f;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amplitude * std::sin(2.0f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&gt;::pi * phase);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+= frequency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fmod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x,y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returns the remainder of x/y. (Neat way of wrapping the phase.)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(phase, 1.0f);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.copyFrom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.getReadPointer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 - polyphony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" y="935666"/>
            <a:ext cx="12081098" cy="5922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For a polyphonic synthesis, we use JUCE’s synthesiser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 Its complicated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3 classes are needed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00FF"/>
                </a:solidFill>
                <a:cs typeface="Times New Roman" panose="02020603050405020304" pitchFamily="18" charset="0"/>
              </a:rPr>
              <a:t>Synthesiser</a:t>
            </a:r>
            <a:r>
              <a:rPr lang="en-GB" dirty="0">
                <a:cs typeface="Times New Roman" panose="02020603050405020304" pitchFamily="18" charset="0"/>
              </a:rPr>
              <a:t> class: outputs all audio from the synthesiser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SynthesiserVoice</a:t>
            </a:r>
            <a:r>
              <a:rPr lang="en-GB" dirty="0">
                <a:cs typeface="Times New Roman" panose="02020603050405020304" pitchFamily="18" charset="0"/>
              </a:rPr>
              <a:t> class. Renders one of the synthesiser voices, mixing it with other sounding voices in a Synthesiser object. Single instance of voice class renders one voice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SynthesiserSound</a:t>
            </a:r>
            <a:r>
              <a:rPr lang="en-GB" dirty="0">
                <a:cs typeface="Times New Roman" panose="02020603050405020304" pitchFamily="18" charset="0"/>
              </a:rPr>
              <a:t> class. Sound class is description of sound that can be created as a voice. Might contain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Sample data for a sampler voice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Wavetable data for a wavetable synthesiser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12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SynthesiserSound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0547817" cy="2974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/>
              <a:t>SineWaveSound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might store data needed to create sound, such as wavetable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Our class doesn't even contain 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Just report whether sound should play on particular MIDI channels and specific notes or note ranges on that channel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Returns true for both </a:t>
            </a:r>
            <a:r>
              <a:rPr lang="en-GB" dirty="0" err="1"/>
              <a:t>appliesToNote</a:t>
            </a:r>
            <a:r>
              <a:rPr lang="en-GB" dirty="0"/>
              <a:t>() and </a:t>
            </a:r>
            <a:r>
              <a:rPr lang="en-GB" dirty="0" err="1"/>
              <a:t>appliesToChannel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873579" y="4184487"/>
            <a:ext cx="10736345" cy="224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SineWaveSound() {}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appliesToNote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appliesToChannel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060516"/>
            <a:ext cx="11633718" cy="25753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2700" dirty="0" err="1"/>
              <a:t>SineWaveVoice</a:t>
            </a:r>
            <a:r>
              <a:rPr lang="en-GB" sz="2700" dirty="0"/>
              <a:t> class maintains state of one of the voices of the synthesiser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For sine wave, need data members </a:t>
            </a:r>
            <a:r>
              <a:rPr lang="en-GB" sz="2400" dirty="0" err="1">
                <a:solidFill>
                  <a:srgbClr val="0000FF"/>
                </a:solidFill>
              </a:rPr>
              <a:t>currentAngle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0000FF"/>
                </a:solidFill>
              </a:rPr>
              <a:t>angleDelta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level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canPlaySound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return whether voice can play a sound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Voice started/stopped by synthesiser calling </a:t>
            </a:r>
            <a:r>
              <a:rPr lang="en-GB" sz="2400" dirty="0" err="1">
                <a:solidFill>
                  <a:srgbClr val="0000FF"/>
                </a:solidFill>
              </a:rPr>
              <a:t>startNote</a:t>
            </a:r>
            <a:r>
              <a:rPr lang="en-GB" sz="2400" dirty="0"/>
              <a:t>/</a:t>
            </a:r>
            <a:r>
              <a:rPr lang="en-GB" sz="2400" dirty="0" err="1">
                <a:solidFill>
                  <a:srgbClr val="0000FF"/>
                </a:solidFill>
              </a:rPr>
              <a:t>stopNote</a:t>
            </a:r>
            <a:r>
              <a:rPr lang="en-GB" sz="2400" dirty="0"/>
              <a:t>, which we must override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renderNextBlock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generate the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And we only use the keyboard, so no pitch wheel or controller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4557-4687-F078-55B6-6AFAA9C52DDD}"/>
              </a:ext>
            </a:extLst>
          </p:cNvPr>
          <p:cNvSpPr txBox="1"/>
          <p:nvPr/>
        </p:nvSpPr>
        <p:spPr>
          <a:xfrm>
            <a:off x="119743" y="3524692"/>
            <a:ext cx="11952515" cy="2954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pitchWheelMoved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canPlaySound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/*sound*/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… 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renderNextBlock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startSample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level = 0.0;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47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99190"/>
            <a:ext cx="11466201" cy="21366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 err="1"/>
              <a:t>SineWaveVoice</a:t>
            </a:r>
            <a:r>
              <a:rPr lang="en-GB" sz="3200" dirty="0"/>
              <a:t>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800" dirty="0"/>
              <a:t>Voice started/stopped by synthesiser calling </a:t>
            </a:r>
            <a:r>
              <a:rPr lang="en-GB" sz="2800" dirty="0" err="1">
                <a:solidFill>
                  <a:srgbClr val="0000FF"/>
                </a:solidFill>
              </a:rPr>
              <a:t>startNote</a:t>
            </a:r>
            <a:r>
              <a:rPr lang="en-GB" sz="2800" dirty="0"/>
              <a:t>/</a:t>
            </a:r>
            <a:r>
              <a:rPr lang="en-GB" sz="2800" dirty="0" err="1">
                <a:solidFill>
                  <a:srgbClr val="0000FF"/>
                </a:solidFill>
              </a:rPr>
              <a:t>stopNote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23822" y="3080221"/>
            <a:ext cx="11544356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level =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0.15;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getMidiNoteInHertz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clearCurrentNote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/>
          </a:bodyPr>
          <a:lstStyle/>
          <a:p>
            <a:r>
              <a:rPr lang="en-GB" dirty="0"/>
              <a:t>Synthesiser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1780874" cy="5701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Declare variable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Prepare to play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Process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553933" y="1060515"/>
            <a:ext cx="8354532" cy="113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Synthesiser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synth;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4732-B60E-70F5-E2EF-25FB2962F9E9}"/>
              </a:ext>
            </a:extLst>
          </p:cNvPr>
          <p:cNvSpPr txBox="1"/>
          <p:nvPr/>
        </p:nvSpPr>
        <p:spPr>
          <a:xfrm>
            <a:off x="405718" y="2598003"/>
            <a:ext cx="11380564" cy="1661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synth.setCurrentPlaybackSampleRate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BB8E-6C2E-5CD1-9CF3-A37282FD4583}"/>
              </a:ext>
            </a:extLst>
          </p:cNvPr>
          <p:cNvSpPr txBox="1"/>
          <p:nvPr/>
        </p:nvSpPr>
        <p:spPr>
          <a:xfrm>
            <a:off x="91262" y="4889544"/>
            <a:ext cx="12009476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synth.renderNextBlock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Symbol</vt:lpstr>
      <vt:lpstr>Times New Roman</vt:lpstr>
      <vt:lpstr>Wingdings</vt:lpstr>
      <vt:lpstr>Office Theme</vt:lpstr>
      <vt:lpstr>Hello, synthesiser!</vt:lpstr>
      <vt:lpstr>Beyond Hello World</vt:lpstr>
      <vt:lpstr>Monophonic HelloWorld</vt:lpstr>
      <vt:lpstr>Monophonic HelloWorld</vt:lpstr>
      <vt:lpstr>Beyond Hello World - polyphony</vt:lpstr>
      <vt:lpstr>Custom SynthesiserSound Class</vt:lpstr>
      <vt:lpstr>Custom SynthesiserVoice Class</vt:lpstr>
      <vt:lpstr>Custom SynthesiserVoice Class – startNote &amp; stopNote</vt:lpstr>
      <vt:lpstr>Synthesiser Class – startNote &amp; stopNote</vt:lpstr>
      <vt:lpstr>Midi with an external device</vt:lpstr>
      <vt:lpstr>Midi with an external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24</cp:revision>
  <dcterms:created xsi:type="dcterms:W3CDTF">2023-06-20T09:57:25Z</dcterms:created>
  <dcterms:modified xsi:type="dcterms:W3CDTF">2023-10-05T10:47:32Z</dcterms:modified>
</cp:coreProperties>
</file>