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78" r:id="rId3"/>
    <p:sldId id="286" r:id="rId4"/>
    <p:sldId id="295" r:id="rId5"/>
    <p:sldId id="296" r:id="rId6"/>
    <p:sldId id="29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29" autoAdjust="0"/>
  </p:normalViewPr>
  <p:slideViewPr>
    <p:cSldViewPr snapToGrid="0">
      <p:cViewPr varScale="1">
        <p:scale>
          <a:sx n="73" d="100"/>
          <a:sy n="73" d="100"/>
        </p:scale>
        <p:origin x="7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6433" d="1562500"/>
        <a:sy n="1226433" d="15625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Triangle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Sheet1!$F$2:$F$181</c:f>
              <c:numCache>
                <c:formatCode>General</c:formatCode>
                <c:ptCount val="180"/>
                <c:pt idx="0">
                  <c:v>0</c:v>
                </c:pt>
                <c:pt idx="1">
                  <c:v>0.08</c:v>
                </c:pt>
                <c:pt idx="2">
                  <c:v>0.16</c:v>
                </c:pt>
                <c:pt idx="3">
                  <c:v>0.24</c:v>
                </c:pt>
                <c:pt idx="4">
                  <c:v>0.32</c:v>
                </c:pt>
                <c:pt idx="5">
                  <c:v>0.4</c:v>
                </c:pt>
                <c:pt idx="6">
                  <c:v>0.48</c:v>
                </c:pt>
                <c:pt idx="7">
                  <c:v>0.56000000000000005</c:v>
                </c:pt>
                <c:pt idx="8">
                  <c:v>0.64</c:v>
                </c:pt>
                <c:pt idx="9">
                  <c:v>0.72</c:v>
                </c:pt>
                <c:pt idx="10">
                  <c:v>0.8</c:v>
                </c:pt>
                <c:pt idx="11">
                  <c:v>0.88</c:v>
                </c:pt>
                <c:pt idx="12">
                  <c:v>0.96</c:v>
                </c:pt>
                <c:pt idx="13">
                  <c:v>0.96</c:v>
                </c:pt>
                <c:pt idx="14">
                  <c:v>0.87999999999999989</c:v>
                </c:pt>
                <c:pt idx="15">
                  <c:v>0.8</c:v>
                </c:pt>
                <c:pt idx="16">
                  <c:v>0.72</c:v>
                </c:pt>
                <c:pt idx="17">
                  <c:v>0.6399999999999999</c:v>
                </c:pt>
                <c:pt idx="18">
                  <c:v>0.56000000000000005</c:v>
                </c:pt>
                <c:pt idx="19">
                  <c:v>0.48</c:v>
                </c:pt>
                <c:pt idx="20">
                  <c:v>0.39999999999999991</c:v>
                </c:pt>
                <c:pt idx="21">
                  <c:v>0.32000000000000006</c:v>
                </c:pt>
                <c:pt idx="22">
                  <c:v>0.24</c:v>
                </c:pt>
                <c:pt idx="23">
                  <c:v>0.15999999999999992</c:v>
                </c:pt>
                <c:pt idx="24">
                  <c:v>8.0000000000000071E-2</c:v>
                </c:pt>
                <c:pt idx="25">
                  <c:v>0</c:v>
                </c:pt>
                <c:pt idx="26">
                  <c:v>-8.0000000000000071E-2</c:v>
                </c:pt>
                <c:pt idx="27">
                  <c:v>-0.16000000000000014</c:v>
                </c:pt>
                <c:pt idx="28">
                  <c:v>-0.24000000000000021</c:v>
                </c:pt>
                <c:pt idx="29">
                  <c:v>-0.31999999999999984</c:v>
                </c:pt>
                <c:pt idx="30">
                  <c:v>-0.39999999999999991</c:v>
                </c:pt>
                <c:pt idx="31">
                  <c:v>-0.48</c:v>
                </c:pt>
                <c:pt idx="32">
                  <c:v>-0.56000000000000005</c:v>
                </c:pt>
                <c:pt idx="33">
                  <c:v>-0.64000000000000012</c:v>
                </c:pt>
                <c:pt idx="34">
                  <c:v>-0.7200000000000002</c:v>
                </c:pt>
                <c:pt idx="35">
                  <c:v>-0.80000000000000027</c:v>
                </c:pt>
                <c:pt idx="36">
                  <c:v>-0.87999999999999989</c:v>
                </c:pt>
                <c:pt idx="37">
                  <c:v>-0.96</c:v>
                </c:pt>
                <c:pt idx="38">
                  <c:v>-0.96</c:v>
                </c:pt>
                <c:pt idx="39">
                  <c:v>-0.87999999999999989</c:v>
                </c:pt>
                <c:pt idx="40">
                  <c:v>-0.79999999999999982</c:v>
                </c:pt>
                <c:pt idx="41">
                  <c:v>-0.71999999999999975</c:v>
                </c:pt>
                <c:pt idx="42">
                  <c:v>-0.64000000000000012</c:v>
                </c:pt>
                <c:pt idx="43">
                  <c:v>-0.56000000000000005</c:v>
                </c:pt>
                <c:pt idx="44">
                  <c:v>-0.48</c:v>
                </c:pt>
                <c:pt idx="45">
                  <c:v>-0.39999999999999991</c:v>
                </c:pt>
                <c:pt idx="46">
                  <c:v>-0.31999999999999984</c:v>
                </c:pt>
                <c:pt idx="47">
                  <c:v>-0.23999999999999977</c:v>
                </c:pt>
                <c:pt idx="48">
                  <c:v>-0.16000000000000014</c:v>
                </c:pt>
                <c:pt idx="49">
                  <c:v>-8.0000000000000071E-2</c:v>
                </c:pt>
                <c:pt idx="50">
                  <c:v>0</c:v>
                </c:pt>
                <c:pt idx="51">
                  <c:v>8.0000000000000071E-2</c:v>
                </c:pt>
                <c:pt idx="52">
                  <c:v>0.16000000000000014</c:v>
                </c:pt>
                <c:pt idx="53">
                  <c:v>0.24000000000000021</c:v>
                </c:pt>
                <c:pt idx="54">
                  <c:v>0.32000000000000028</c:v>
                </c:pt>
                <c:pt idx="55">
                  <c:v>0.40000000000000036</c:v>
                </c:pt>
                <c:pt idx="56">
                  <c:v>0.48000000000000043</c:v>
                </c:pt>
                <c:pt idx="57">
                  <c:v>0.5600000000000005</c:v>
                </c:pt>
                <c:pt idx="58">
                  <c:v>0.63999999999999968</c:v>
                </c:pt>
                <c:pt idx="59">
                  <c:v>0.71999999999999975</c:v>
                </c:pt>
                <c:pt idx="60">
                  <c:v>0.79999999999999982</c:v>
                </c:pt>
                <c:pt idx="61">
                  <c:v>0.87999999999999989</c:v>
                </c:pt>
                <c:pt idx="62">
                  <c:v>0.96</c:v>
                </c:pt>
                <c:pt idx="63">
                  <c:v>0.96</c:v>
                </c:pt>
                <c:pt idx="64">
                  <c:v>0.87999999999999989</c:v>
                </c:pt>
                <c:pt idx="65">
                  <c:v>0.79999999999999982</c:v>
                </c:pt>
                <c:pt idx="66">
                  <c:v>0.71999999999999975</c:v>
                </c:pt>
                <c:pt idx="67">
                  <c:v>0.63999999999999968</c:v>
                </c:pt>
                <c:pt idx="68">
                  <c:v>0.55999999999999961</c:v>
                </c:pt>
                <c:pt idx="69">
                  <c:v>0.47999999999999954</c:v>
                </c:pt>
                <c:pt idx="70">
                  <c:v>0.39999999999999947</c:v>
                </c:pt>
                <c:pt idx="71">
                  <c:v>0.32000000000000028</c:v>
                </c:pt>
                <c:pt idx="72">
                  <c:v>0.24000000000000021</c:v>
                </c:pt>
                <c:pt idx="73">
                  <c:v>0.16000000000000014</c:v>
                </c:pt>
                <c:pt idx="74">
                  <c:v>8.0000000000000071E-2</c:v>
                </c:pt>
                <c:pt idx="75">
                  <c:v>0</c:v>
                </c:pt>
                <c:pt idx="76">
                  <c:v>-8.0000000000000071E-2</c:v>
                </c:pt>
                <c:pt idx="77">
                  <c:v>-0.16000000000000014</c:v>
                </c:pt>
                <c:pt idx="78">
                  <c:v>-0.24000000000000021</c:v>
                </c:pt>
                <c:pt idx="79">
                  <c:v>-0.32000000000000028</c:v>
                </c:pt>
                <c:pt idx="80">
                  <c:v>-0.40000000000000036</c:v>
                </c:pt>
                <c:pt idx="81">
                  <c:v>-0.48000000000000043</c:v>
                </c:pt>
                <c:pt idx="82">
                  <c:v>-0.5600000000000005</c:v>
                </c:pt>
                <c:pt idx="83">
                  <c:v>-0.64000000000000057</c:v>
                </c:pt>
                <c:pt idx="84">
                  <c:v>-0.71999999999999975</c:v>
                </c:pt>
                <c:pt idx="85">
                  <c:v>-0.79999999999999982</c:v>
                </c:pt>
                <c:pt idx="86">
                  <c:v>-0.87999999999999989</c:v>
                </c:pt>
                <c:pt idx="87">
                  <c:v>-0.96</c:v>
                </c:pt>
                <c:pt idx="88">
                  <c:v>-0.96</c:v>
                </c:pt>
                <c:pt idx="89">
                  <c:v>-0.87999999999999989</c:v>
                </c:pt>
                <c:pt idx="90">
                  <c:v>-0.79999999999999982</c:v>
                </c:pt>
                <c:pt idx="91">
                  <c:v>-0.71999999999999975</c:v>
                </c:pt>
                <c:pt idx="92">
                  <c:v>-0.63999999999999968</c:v>
                </c:pt>
                <c:pt idx="93">
                  <c:v>-0.55999999999999961</c:v>
                </c:pt>
                <c:pt idx="94">
                  <c:v>-0.47999999999999954</c:v>
                </c:pt>
                <c:pt idx="95">
                  <c:v>-0.39999999999999947</c:v>
                </c:pt>
                <c:pt idx="96">
                  <c:v>-0.32000000000000028</c:v>
                </c:pt>
                <c:pt idx="97">
                  <c:v>-0.24000000000000021</c:v>
                </c:pt>
                <c:pt idx="98">
                  <c:v>-0.16000000000000014</c:v>
                </c:pt>
                <c:pt idx="99">
                  <c:v>-8.0000000000000071E-2</c:v>
                </c:pt>
                <c:pt idx="100">
                  <c:v>0</c:v>
                </c:pt>
                <c:pt idx="101">
                  <c:v>8.0000000000000071E-2</c:v>
                </c:pt>
                <c:pt idx="102">
                  <c:v>0.16000000000000014</c:v>
                </c:pt>
                <c:pt idx="103">
                  <c:v>0.24000000000000021</c:v>
                </c:pt>
                <c:pt idx="104">
                  <c:v>0.32000000000000028</c:v>
                </c:pt>
                <c:pt idx="105">
                  <c:v>0.40000000000000036</c:v>
                </c:pt>
                <c:pt idx="106">
                  <c:v>0.48000000000000043</c:v>
                </c:pt>
                <c:pt idx="107">
                  <c:v>0.5600000000000005</c:v>
                </c:pt>
                <c:pt idx="108">
                  <c:v>0.64000000000000057</c:v>
                </c:pt>
                <c:pt idx="109">
                  <c:v>0.72000000000000064</c:v>
                </c:pt>
                <c:pt idx="110">
                  <c:v>0.80000000000000071</c:v>
                </c:pt>
                <c:pt idx="111">
                  <c:v>0.88000000000000078</c:v>
                </c:pt>
                <c:pt idx="112">
                  <c:v>0.96000000000000085</c:v>
                </c:pt>
                <c:pt idx="113">
                  <c:v>0.95999999999999908</c:v>
                </c:pt>
                <c:pt idx="114">
                  <c:v>0.87999999999999901</c:v>
                </c:pt>
                <c:pt idx="115">
                  <c:v>0.79999999999999893</c:v>
                </c:pt>
                <c:pt idx="116">
                  <c:v>0.72000000000000064</c:v>
                </c:pt>
                <c:pt idx="117">
                  <c:v>0.64000000000000057</c:v>
                </c:pt>
                <c:pt idx="118">
                  <c:v>0.5600000000000005</c:v>
                </c:pt>
                <c:pt idx="119">
                  <c:v>0.48000000000000043</c:v>
                </c:pt>
                <c:pt idx="120">
                  <c:v>0.40000000000000036</c:v>
                </c:pt>
                <c:pt idx="121">
                  <c:v>0.32000000000000028</c:v>
                </c:pt>
                <c:pt idx="122">
                  <c:v>0.24000000000000021</c:v>
                </c:pt>
                <c:pt idx="123">
                  <c:v>0.16000000000000014</c:v>
                </c:pt>
                <c:pt idx="124">
                  <c:v>8.0000000000000071E-2</c:v>
                </c:pt>
                <c:pt idx="125">
                  <c:v>0</c:v>
                </c:pt>
                <c:pt idx="126">
                  <c:v>-8.0000000000000071E-2</c:v>
                </c:pt>
                <c:pt idx="127">
                  <c:v>-0.16000000000000014</c:v>
                </c:pt>
                <c:pt idx="128">
                  <c:v>-0.24000000000000021</c:v>
                </c:pt>
                <c:pt idx="129">
                  <c:v>-0.32000000000000028</c:v>
                </c:pt>
                <c:pt idx="130">
                  <c:v>-0.40000000000000036</c:v>
                </c:pt>
                <c:pt idx="131">
                  <c:v>-0.48000000000000043</c:v>
                </c:pt>
                <c:pt idx="132">
                  <c:v>-0.5600000000000005</c:v>
                </c:pt>
                <c:pt idx="133">
                  <c:v>-0.64000000000000057</c:v>
                </c:pt>
                <c:pt idx="134">
                  <c:v>-0.72000000000000064</c:v>
                </c:pt>
                <c:pt idx="135">
                  <c:v>-0.80000000000000071</c:v>
                </c:pt>
                <c:pt idx="136">
                  <c:v>-0.88000000000000078</c:v>
                </c:pt>
                <c:pt idx="137">
                  <c:v>-0.96000000000000085</c:v>
                </c:pt>
                <c:pt idx="138">
                  <c:v>-0.95999999999999908</c:v>
                </c:pt>
                <c:pt idx="139">
                  <c:v>-0.87999999999999901</c:v>
                </c:pt>
                <c:pt idx="140">
                  <c:v>-0.79999999999999893</c:v>
                </c:pt>
                <c:pt idx="141">
                  <c:v>-0.72000000000000064</c:v>
                </c:pt>
                <c:pt idx="142">
                  <c:v>-0.64000000000000057</c:v>
                </c:pt>
                <c:pt idx="143">
                  <c:v>-0.5600000000000005</c:v>
                </c:pt>
                <c:pt idx="144">
                  <c:v>-0.48000000000000043</c:v>
                </c:pt>
                <c:pt idx="145">
                  <c:v>-0.40000000000000036</c:v>
                </c:pt>
                <c:pt idx="146">
                  <c:v>-0.32000000000000028</c:v>
                </c:pt>
                <c:pt idx="147">
                  <c:v>-0.24000000000000021</c:v>
                </c:pt>
                <c:pt idx="148">
                  <c:v>-0.16000000000000014</c:v>
                </c:pt>
                <c:pt idx="149">
                  <c:v>-8.0000000000000071E-2</c:v>
                </c:pt>
                <c:pt idx="1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4C-4AB6-B91F-B48FD7BF9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388047"/>
        <c:axId val="1178337839"/>
      </c:lineChart>
      <c:catAx>
        <c:axId val="11893880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8337839"/>
        <c:crosses val="autoZero"/>
        <c:auto val="1"/>
        <c:lblAlgn val="ctr"/>
        <c:lblOffset val="100"/>
        <c:tickLblSkip val="25"/>
        <c:tickMarkSkip val="5"/>
        <c:noMultiLvlLbl val="0"/>
      </c:catAx>
      <c:valAx>
        <c:axId val="1178337839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38804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Sawtooth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Sheet1!$E$2:$E$181</c:f>
              <c:numCache>
                <c:formatCode>General</c:formatCode>
                <c:ptCount val="180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0.4</c:v>
                </c:pt>
                <c:pt idx="11">
                  <c:v>0.44</c:v>
                </c:pt>
                <c:pt idx="12">
                  <c:v>0.48</c:v>
                </c:pt>
                <c:pt idx="13">
                  <c:v>0.52</c:v>
                </c:pt>
                <c:pt idx="14">
                  <c:v>0.56000000000000005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</c:v>
                </c:pt>
                <c:pt idx="19">
                  <c:v>0.76</c:v>
                </c:pt>
                <c:pt idx="20">
                  <c:v>0.8</c:v>
                </c:pt>
                <c:pt idx="21">
                  <c:v>0.84</c:v>
                </c:pt>
                <c:pt idx="22">
                  <c:v>0.88</c:v>
                </c:pt>
                <c:pt idx="23">
                  <c:v>0.92</c:v>
                </c:pt>
                <c:pt idx="24">
                  <c:v>0.96</c:v>
                </c:pt>
                <c:pt idx="25">
                  <c:v>-1</c:v>
                </c:pt>
                <c:pt idx="26">
                  <c:v>-0.96</c:v>
                </c:pt>
                <c:pt idx="27">
                  <c:v>-0.91999999999999993</c:v>
                </c:pt>
                <c:pt idx="28">
                  <c:v>-0.87999999999999989</c:v>
                </c:pt>
                <c:pt idx="29">
                  <c:v>-0.84000000000000008</c:v>
                </c:pt>
                <c:pt idx="30">
                  <c:v>-0.8</c:v>
                </c:pt>
                <c:pt idx="31">
                  <c:v>-0.76</c:v>
                </c:pt>
                <c:pt idx="32">
                  <c:v>-0.72</c:v>
                </c:pt>
                <c:pt idx="33">
                  <c:v>-0.67999999999999994</c:v>
                </c:pt>
                <c:pt idx="34">
                  <c:v>-0.6399999999999999</c:v>
                </c:pt>
                <c:pt idx="35">
                  <c:v>-0.59999999999999987</c:v>
                </c:pt>
                <c:pt idx="36">
                  <c:v>-0.56000000000000005</c:v>
                </c:pt>
                <c:pt idx="37">
                  <c:v>-0.52</c:v>
                </c:pt>
                <c:pt idx="38">
                  <c:v>-0.48</c:v>
                </c:pt>
                <c:pt idx="39">
                  <c:v>-0.43999999999999995</c:v>
                </c:pt>
                <c:pt idx="40">
                  <c:v>-0.39999999999999991</c:v>
                </c:pt>
                <c:pt idx="41">
                  <c:v>-0.35999999999999988</c:v>
                </c:pt>
                <c:pt idx="42">
                  <c:v>-0.32000000000000006</c:v>
                </c:pt>
                <c:pt idx="43">
                  <c:v>-0.28000000000000003</c:v>
                </c:pt>
                <c:pt idx="44">
                  <c:v>-0.24</c:v>
                </c:pt>
                <c:pt idx="45">
                  <c:v>-0.19999999999999996</c:v>
                </c:pt>
                <c:pt idx="46">
                  <c:v>-0.15999999999999992</c:v>
                </c:pt>
                <c:pt idx="47">
                  <c:v>-0.11999999999999988</c:v>
                </c:pt>
                <c:pt idx="48">
                  <c:v>-8.0000000000000071E-2</c:v>
                </c:pt>
                <c:pt idx="49">
                  <c:v>-4.0000000000000036E-2</c:v>
                </c:pt>
                <c:pt idx="50">
                  <c:v>0</c:v>
                </c:pt>
                <c:pt idx="51">
                  <c:v>4.0000000000000036E-2</c:v>
                </c:pt>
                <c:pt idx="52">
                  <c:v>8.0000000000000071E-2</c:v>
                </c:pt>
                <c:pt idx="53">
                  <c:v>0.12000000000000011</c:v>
                </c:pt>
                <c:pt idx="54">
                  <c:v>0.16000000000000014</c:v>
                </c:pt>
                <c:pt idx="55">
                  <c:v>0.20000000000000018</c:v>
                </c:pt>
                <c:pt idx="56">
                  <c:v>0.24000000000000021</c:v>
                </c:pt>
                <c:pt idx="57">
                  <c:v>0.28000000000000025</c:v>
                </c:pt>
                <c:pt idx="58">
                  <c:v>0.31999999999999984</c:v>
                </c:pt>
                <c:pt idx="59">
                  <c:v>0.35999999999999988</c:v>
                </c:pt>
                <c:pt idx="60">
                  <c:v>0.39999999999999991</c:v>
                </c:pt>
                <c:pt idx="61">
                  <c:v>0.43999999999999995</c:v>
                </c:pt>
                <c:pt idx="62">
                  <c:v>0.48</c:v>
                </c:pt>
                <c:pt idx="63">
                  <c:v>0.52</c:v>
                </c:pt>
                <c:pt idx="64">
                  <c:v>0.56000000000000005</c:v>
                </c:pt>
                <c:pt idx="65">
                  <c:v>0.60000000000000009</c:v>
                </c:pt>
                <c:pt idx="66">
                  <c:v>0.64000000000000012</c:v>
                </c:pt>
                <c:pt idx="67">
                  <c:v>0.68000000000000016</c:v>
                </c:pt>
                <c:pt idx="68">
                  <c:v>0.7200000000000002</c:v>
                </c:pt>
                <c:pt idx="69">
                  <c:v>0.76000000000000023</c:v>
                </c:pt>
                <c:pt idx="70">
                  <c:v>0.80000000000000027</c:v>
                </c:pt>
                <c:pt idx="71">
                  <c:v>0.83999999999999986</c:v>
                </c:pt>
                <c:pt idx="72">
                  <c:v>0.87999999999999989</c:v>
                </c:pt>
                <c:pt idx="73">
                  <c:v>0.91999999999999993</c:v>
                </c:pt>
                <c:pt idx="74">
                  <c:v>0.96</c:v>
                </c:pt>
                <c:pt idx="75">
                  <c:v>-1</c:v>
                </c:pt>
                <c:pt idx="76">
                  <c:v>-0.96</c:v>
                </c:pt>
                <c:pt idx="77">
                  <c:v>-0.91999999999999993</c:v>
                </c:pt>
                <c:pt idx="78">
                  <c:v>-0.87999999999999989</c:v>
                </c:pt>
                <c:pt idx="79">
                  <c:v>-0.83999999999999986</c:v>
                </c:pt>
                <c:pt idx="80">
                  <c:v>-0.79999999999999982</c:v>
                </c:pt>
                <c:pt idx="81">
                  <c:v>-0.75999999999999979</c:v>
                </c:pt>
                <c:pt idx="82">
                  <c:v>-0.71999999999999975</c:v>
                </c:pt>
                <c:pt idx="83">
                  <c:v>-0.67999999999999972</c:v>
                </c:pt>
                <c:pt idx="84">
                  <c:v>-0.64000000000000012</c:v>
                </c:pt>
                <c:pt idx="85">
                  <c:v>-0.60000000000000009</c:v>
                </c:pt>
                <c:pt idx="86">
                  <c:v>-0.56000000000000005</c:v>
                </c:pt>
                <c:pt idx="87">
                  <c:v>-0.52</c:v>
                </c:pt>
                <c:pt idx="88">
                  <c:v>-0.48</c:v>
                </c:pt>
                <c:pt idx="89">
                  <c:v>-0.43999999999999995</c:v>
                </c:pt>
                <c:pt idx="90">
                  <c:v>-0.39999999999999991</c:v>
                </c:pt>
                <c:pt idx="91">
                  <c:v>-0.35999999999999988</c:v>
                </c:pt>
                <c:pt idx="92">
                  <c:v>-0.31999999999999984</c:v>
                </c:pt>
                <c:pt idx="93">
                  <c:v>-0.2799999999999998</c:v>
                </c:pt>
                <c:pt idx="94">
                  <c:v>-0.23999999999999977</c:v>
                </c:pt>
                <c:pt idx="95">
                  <c:v>-0.19999999999999973</c:v>
                </c:pt>
                <c:pt idx="96">
                  <c:v>-0.16000000000000014</c:v>
                </c:pt>
                <c:pt idx="97">
                  <c:v>-0.12000000000000011</c:v>
                </c:pt>
                <c:pt idx="98">
                  <c:v>-8.0000000000000071E-2</c:v>
                </c:pt>
                <c:pt idx="99">
                  <c:v>-4.0000000000000036E-2</c:v>
                </c:pt>
                <c:pt idx="100">
                  <c:v>0</c:v>
                </c:pt>
                <c:pt idx="101">
                  <c:v>4.0000000000000036E-2</c:v>
                </c:pt>
                <c:pt idx="102">
                  <c:v>8.0000000000000071E-2</c:v>
                </c:pt>
                <c:pt idx="103">
                  <c:v>0.12000000000000011</c:v>
                </c:pt>
                <c:pt idx="104">
                  <c:v>0.16000000000000014</c:v>
                </c:pt>
                <c:pt idx="105">
                  <c:v>0.20000000000000018</c:v>
                </c:pt>
                <c:pt idx="106">
                  <c:v>0.24000000000000021</c:v>
                </c:pt>
                <c:pt idx="107">
                  <c:v>0.28000000000000025</c:v>
                </c:pt>
                <c:pt idx="108">
                  <c:v>0.32000000000000028</c:v>
                </c:pt>
                <c:pt idx="109">
                  <c:v>0.36000000000000032</c:v>
                </c:pt>
                <c:pt idx="110">
                  <c:v>0.40000000000000036</c:v>
                </c:pt>
                <c:pt idx="111">
                  <c:v>0.44000000000000039</c:v>
                </c:pt>
                <c:pt idx="112">
                  <c:v>0.48000000000000043</c:v>
                </c:pt>
                <c:pt idx="113">
                  <c:v>0.52000000000000046</c:v>
                </c:pt>
                <c:pt idx="114">
                  <c:v>0.5600000000000005</c:v>
                </c:pt>
                <c:pt idx="115">
                  <c:v>0.60000000000000053</c:v>
                </c:pt>
                <c:pt idx="116">
                  <c:v>0.63999999999999968</c:v>
                </c:pt>
                <c:pt idx="117">
                  <c:v>0.67999999999999972</c:v>
                </c:pt>
                <c:pt idx="118">
                  <c:v>0.71999999999999975</c:v>
                </c:pt>
                <c:pt idx="119">
                  <c:v>0.75999999999999979</c:v>
                </c:pt>
                <c:pt idx="120">
                  <c:v>0.79999999999999982</c:v>
                </c:pt>
                <c:pt idx="121">
                  <c:v>0.83999999999999986</c:v>
                </c:pt>
                <c:pt idx="122">
                  <c:v>0.87999999999999989</c:v>
                </c:pt>
                <c:pt idx="123">
                  <c:v>0.91999999999999993</c:v>
                </c:pt>
                <c:pt idx="124">
                  <c:v>0.96</c:v>
                </c:pt>
                <c:pt idx="125">
                  <c:v>-1</c:v>
                </c:pt>
                <c:pt idx="126">
                  <c:v>-0.96</c:v>
                </c:pt>
                <c:pt idx="127">
                  <c:v>-0.91999999999999993</c:v>
                </c:pt>
                <c:pt idx="128">
                  <c:v>-0.87999999999999989</c:v>
                </c:pt>
                <c:pt idx="129">
                  <c:v>-0.83999999999999986</c:v>
                </c:pt>
                <c:pt idx="130">
                  <c:v>-0.79999999999999982</c:v>
                </c:pt>
                <c:pt idx="131">
                  <c:v>-0.75999999999999979</c:v>
                </c:pt>
                <c:pt idx="132">
                  <c:v>-0.71999999999999975</c:v>
                </c:pt>
                <c:pt idx="133">
                  <c:v>-0.67999999999999972</c:v>
                </c:pt>
                <c:pt idx="134">
                  <c:v>-0.63999999999999968</c:v>
                </c:pt>
                <c:pt idx="135">
                  <c:v>-0.59999999999999964</c:v>
                </c:pt>
                <c:pt idx="136">
                  <c:v>-0.55999999999999961</c:v>
                </c:pt>
                <c:pt idx="137">
                  <c:v>-0.51999999999999957</c:v>
                </c:pt>
                <c:pt idx="138">
                  <c:v>-0.47999999999999954</c:v>
                </c:pt>
                <c:pt idx="139">
                  <c:v>-0.4399999999999995</c:v>
                </c:pt>
                <c:pt idx="140">
                  <c:v>-0.39999999999999947</c:v>
                </c:pt>
                <c:pt idx="141">
                  <c:v>-0.36000000000000032</c:v>
                </c:pt>
                <c:pt idx="142">
                  <c:v>-0.32000000000000028</c:v>
                </c:pt>
                <c:pt idx="143">
                  <c:v>-0.28000000000000025</c:v>
                </c:pt>
                <c:pt idx="144">
                  <c:v>-0.24000000000000021</c:v>
                </c:pt>
                <c:pt idx="145">
                  <c:v>-0.20000000000000018</c:v>
                </c:pt>
                <c:pt idx="146">
                  <c:v>-0.16000000000000014</c:v>
                </c:pt>
                <c:pt idx="147">
                  <c:v>-0.12000000000000011</c:v>
                </c:pt>
                <c:pt idx="148">
                  <c:v>-8.0000000000000071E-2</c:v>
                </c:pt>
                <c:pt idx="149">
                  <c:v>-4.0000000000000036E-2</c:v>
                </c:pt>
                <c:pt idx="1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36-4805-84E5-D63C15F2A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388047"/>
        <c:axId val="1178337839"/>
      </c:lineChart>
      <c:catAx>
        <c:axId val="11893880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8337839"/>
        <c:crosses val="autoZero"/>
        <c:auto val="1"/>
        <c:lblAlgn val="ctr"/>
        <c:lblOffset val="100"/>
        <c:tickLblSkip val="25"/>
        <c:tickMarkSkip val="5"/>
        <c:noMultiLvlLbl val="0"/>
      </c:catAx>
      <c:valAx>
        <c:axId val="1178337839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38804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Square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Sheet1!$D$2:$D$181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-1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-1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-1</c:v>
                </c:pt>
                <c:pt idx="76">
                  <c:v>-1</c:v>
                </c:pt>
                <c:pt idx="77">
                  <c:v>-1</c:v>
                </c:pt>
                <c:pt idx="78">
                  <c:v>-1</c:v>
                </c:pt>
                <c:pt idx="79">
                  <c:v>-1</c:v>
                </c:pt>
                <c:pt idx="80">
                  <c:v>-1</c:v>
                </c:pt>
                <c:pt idx="81">
                  <c:v>-1</c:v>
                </c:pt>
                <c:pt idx="82">
                  <c:v>-1</c:v>
                </c:pt>
                <c:pt idx="83">
                  <c:v>-1</c:v>
                </c:pt>
                <c:pt idx="84">
                  <c:v>-1</c:v>
                </c:pt>
                <c:pt idx="85">
                  <c:v>-1</c:v>
                </c:pt>
                <c:pt idx="86">
                  <c:v>-1</c:v>
                </c:pt>
                <c:pt idx="87">
                  <c:v>-1</c:v>
                </c:pt>
                <c:pt idx="88">
                  <c:v>-1</c:v>
                </c:pt>
                <c:pt idx="89">
                  <c:v>-1</c:v>
                </c:pt>
                <c:pt idx="90">
                  <c:v>-1</c:v>
                </c:pt>
                <c:pt idx="91">
                  <c:v>-1</c:v>
                </c:pt>
                <c:pt idx="92">
                  <c:v>-1</c:v>
                </c:pt>
                <c:pt idx="93">
                  <c:v>-1</c:v>
                </c:pt>
                <c:pt idx="94">
                  <c:v>-1</c:v>
                </c:pt>
                <c:pt idx="95">
                  <c:v>-1</c:v>
                </c:pt>
                <c:pt idx="96">
                  <c:v>-1</c:v>
                </c:pt>
                <c:pt idx="97">
                  <c:v>-1</c:v>
                </c:pt>
                <c:pt idx="98">
                  <c:v>-1</c:v>
                </c:pt>
                <c:pt idx="99">
                  <c:v>-1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-1</c:v>
                </c:pt>
                <c:pt idx="126">
                  <c:v>-1</c:v>
                </c:pt>
                <c:pt idx="127">
                  <c:v>-1</c:v>
                </c:pt>
                <c:pt idx="128">
                  <c:v>-1</c:v>
                </c:pt>
                <c:pt idx="129">
                  <c:v>-1</c:v>
                </c:pt>
                <c:pt idx="130">
                  <c:v>-1</c:v>
                </c:pt>
                <c:pt idx="131">
                  <c:v>-1</c:v>
                </c:pt>
                <c:pt idx="132">
                  <c:v>-1</c:v>
                </c:pt>
                <c:pt idx="133">
                  <c:v>-1</c:v>
                </c:pt>
                <c:pt idx="134">
                  <c:v>-1</c:v>
                </c:pt>
                <c:pt idx="135">
                  <c:v>-1</c:v>
                </c:pt>
                <c:pt idx="136">
                  <c:v>-1</c:v>
                </c:pt>
                <c:pt idx="137">
                  <c:v>-1</c:v>
                </c:pt>
                <c:pt idx="138">
                  <c:v>-1</c:v>
                </c:pt>
                <c:pt idx="139">
                  <c:v>-1</c:v>
                </c:pt>
                <c:pt idx="140">
                  <c:v>-1</c:v>
                </c:pt>
                <c:pt idx="141">
                  <c:v>-1</c:v>
                </c:pt>
                <c:pt idx="142">
                  <c:v>-1</c:v>
                </c:pt>
                <c:pt idx="143">
                  <c:v>-1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EA-498A-93C0-F97246058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388047"/>
        <c:axId val="1178337839"/>
      </c:lineChart>
      <c:catAx>
        <c:axId val="11893880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8337839"/>
        <c:crosses val="autoZero"/>
        <c:auto val="1"/>
        <c:lblAlgn val="ctr"/>
        <c:lblOffset val="100"/>
        <c:tickLblSkip val="25"/>
        <c:tickMarkSkip val="5"/>
        <c:noMultiLvlLbl val="0"/>
      </c:catAx>
      <c:valAx>
        <c:axId val="1178337839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38804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Sheet1!$A$2:$A$181</c:f>
              <c:numCache>
                <c:formatCode>General</c:formatCode>
                <c:ptCount val="18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0.70000000000000007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0.82000000000000006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0.94000000000000006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1.1000000000000001</c:v>
                </c:pt>
                <c:pt idx="56">
                  <c:v>1.1200000000000001</c:v>
                </c:pt>
                <c:pt idx="57">
                  <c:v>1.1400000000000001</c:v>
                </c:pt>
                <c:pt idx="58">
                  <c:v>1.1599999999999999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1.3800000000000001</c:v>
                </c:pt>
                <c:pt idx="70">
                  <c:v>1.4000000000000001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1.6400000000000001</c:v>
                </c:pt>
                <c:pt idx="83">
                  <c:v>1.6600000000000001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1.8800000000000001</c:v>
                </c:pt>
                <c:pt idx="95">
                  <c:v>1.9000000000000001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2.1800000000000002</c:v>
                </c:pt>
                <c:pt idx="110">
                  <c:v>2.2000000000000002</c:v>
                </c:pt>
                <c:pt idx="111">
                  <c:v>2.2200000000000002</c:v>
                </c:pt>
                <c:pt idx="112">
                  <c:v>2.2400000000000002</c:v>
                </c:pt>
                <c:pt idx="113">
                  <c:v>2.2600000000000002</c:v>
                </c:pt>
                <c:pt idx="114">
                  <c:v>2.2800000000000002</c:v>
                </c:pt>
                <c:pt idx="115">
                  <c:v>2.3000000000000003</c:v>
                </c:pt>
                <c:pt idx="116">
                  <c:v>2.3199999999999998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2.7600000000000002</c:v>
                </c:pt>
                <c:pt idx="139">
                  <c:v>2.7800000000000002</c:v>
                </c:pt>
                <c:pt idx="140">
                  <c:v>2.8000000000000003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</c:v>
                </c:pt>
              </c:numCache>
            </c:numRef>
          </c:cat>
          <c:val>
            <c:numRef>
              <c:f>Sheet1!$C$2:$C$181</c:f>
              <c:numCache>
                <c:formatCode>General</c:formatCode>
                <c:ptCount val="180"/>
                <c:pt idx="0">
                  <c:v>0</c:v>
                </c:pt>
                <c:pt idx="1">
                  <c:v>0.12533323356430426</c:v>
                </c:pt>
                <c:pt idx="2">
                  <c:v>0.24868988716485479</c:v>
                </c:pt>
                <c:pt idx="3">
                  <c:v>0.36812455268467792</c:v>
                </c:pt>
                <c:pt idx="4">
                  <c:v>0.48175367410171532</c:v>
                </c:pt>
                <c:pt idx="5">
                  <c:v>0.58778525229247314</c:v>
                </c:pt>
                <c:pt idx="6">
                  <c:v>0.68454710592868862</c:v>
                </c:pt>
                <c:pt idx="7">
                  <c:v>0.77051324277578925</c:v>
                </c:pt>
                <c:pt idx="8">
                  <c:v>0.84432792550201508</c:v>
                </c:pt>
                <c:pt idx="9">
                  <c:v>0.90482705246601958</c:v>
                </c:pt>
                <c:pt idx="10">
                  <c:v>0.95105651629515353</c:v>
                </c:pt>
                <c:pt idx="11">
                  <c:v>0.98228725072868861</c:v>
                </c:pt>
                <c:pt idx="12">
                  <c:v>0.99802672842827156</c:v>
                </c:pt>
                <c:pt idx="13">
                  <c:v>0.99802672842827156</c:v>
                </c:pt>
                <c:pt idx="14">
                  <c:v>0.98228725072868861</c:v>
                </c:pt>
                <c:pt idx="15">
                  <c:v>0.95105651629515364</c:v>
                </c:pt>
                <c:pt idx="16">
                  <c:v>0.90482705246601947</c:v>
                </c:pt>
                <c:pt idx="17">
                  <c:v>0.84432792550201496</c:v>
                </c:pt>
                <c:pt idx="18">
                  <c:v>0.77051324277578925</c:v>
                </c:pt>
                <c:pt idx="19">
                  <c:v>0.68454710592868884</c:v>
                </c:pt>
                <c:pt idx="20">
                  <c:v>0.58778525229247325</c:v>
                </c:pt>
                <c:pt idx="21">
                  <c:v>0.4817536741017156</c:v>
                </c:pt>
                <c:pt idx="22">
                  <c:v>0.36812455268467814</c:v>
                </c:pt>
                <c:pt idx="23">
                  <c:v>0.24868988716485482</c:v>
                </c:pt>
                <c:pt idx="24">
                  <c:v>0.12533323356430454</c:v>
                </c:pt>
                <c:pt idx="25">
                  <c:v>1.22514845490862E-16</c:v>
                </c:pt>
                <c:pt idx="26">
                  <c:v>-0.12533323356430429</c:v>
                </c:pt>
                <c:pt idx="27">
                  <c:v>-0.24868988716485502</c:v>
                </c:pt>
                <c:pt idx="28">
                  <c:v>-0.36812455268467831</c:v>
                </c:pt>
                <c:pt idx="29">
                  <c:v>-0.48175367410171499</c:v>
                </c:pt>
                <c:pt idx="30">
                  <c:v>-0.58778525229247303</c:v>
                </c:pt>
                <c:pt idx="31">
                  <c:v>-0.68454710592868873</c:v>
                </c:pt>
                <c:pt idx="32">
                  <c:v>-0.77051324277578936</c:v>
                </c:pt>
                <c:pt idx="33">
                  <c:v>-0.8443279255020153</c:v>
                </c:pt>
                <c:pt idx="34">
                  <c:v>-0.9048270524660198</c:v>
                </c:pt>
                <c:pt idx="35">
                  <c:v>-0.95105651629515353</c:v>
                </c:pt>
                <c:pt idx="36">
                  <c:v>-0.98228725072868872</c:v>
                </c:pt>
                <c:pt idx="37">
                  <c:v>-0.99802672842827156</c:v>
                </c:pt>
                <c:pt idx="38">
                  <c:v>-0.99802672842827156</c:v>
                </c:pt>
                <c:pt idx="39">
                  <c:v>-0.98228725072868872</c:v>
                </c:pt>
                <c:pt idx="40">
                  <c:v>-0.95105651629515364</c:v>
                </c:pt>
                <c:pt idx="41">
                  <c:v>-0.90482705246601958</c:v>
                </c:pt>
                <c:pt idx="42">
                  <c:v>-0.84432792550201552</c:v>
                </c:pt>
                <c:pt idx="43">
                  <c:v>-0.77051324277578959</c:v>
                </c:pt>
                <c:pt idx="44">
                  <c:v>-0.68454710592868895</c:v>
                </c:pt>
                <c:pt idx="45">
                  <c:v>-0.58778525229247336</c:v>
                </c:pt>
                <c:pt idx="46">
                  <c:v>-0.48175367410171532</c:v>
                </c:pt>
                <c:pt idx="47">
                  <c:v>-0.36812455268467786</c:v>
                </c:pt>
                <c:pt idx="48">
                  <c:v>-0.24868988716485535</c:v>
                </c:pt>
                <c:pt idx="49">
                  <c:v>-0.12533323356430465</c:v>
                </c:pt>
                <c:pt idx="50">
                  <c:v>0</c:v>
                </c:pt>
                <c:pt idx="51">
                  <c:v>0.12533323356430437</c:v>
                </c:pt>
                <c:pt idx="52">
                  <c:v>0.24868988716485502</c:v>
                </c:pt>
                <c:pt idx="53">
                  <c:v>0.36812455268467825</c:v>
                </c:pt>
                <c:pt idx="54">
                  <c:v>0.48175367410171571</c:v>
                </c:pt>
                <c:pt idx="55">
                  <c:v>0.58778525229247358</c:v>
                </c:pt>
                <c:pt idx="56">
                  <c:v>0.68454710592868906</c:v>
                </c:pt>
                <c:pt idx="57">
                  <c:v>0.7705132427757897</c:v>
                </c:pt>
                <c:pt idx="58">
                  <c:v>0.84432792550201474</c:v>
                </c:pt>
                <c:pt idx="59">
                  <c:v>0.90482705246601935</c:v>
                </c:pt>
                <c:pt idx="60">
                  <c:v>0.95105651629515353</c:v>
                </c:pt>
                <c:pt idx="61">
                  <c:v>0.98228725072868861</c:v>
                </c:pt>
                <c:pt idx="62">
                  <c:v>0.99802672842827156</c:v>
                </c:pt>
                <c:pt idx="63">
                  <c:v>0.99802672842827156</c:v>
                </c:pt>
                <c:pt idx="64">
                  <c:v>0.98228725072868861</c:v>
                </c:pt>
                <c:pt idx="65">
                  <c:v>0.95105651629515353</c:v>
                </c:pt>
                <c:pt idx="66">
                  <c:v>0.90482705246601947</c:v>
                </c:pt>
                <c:pt idx="67">
                  <c:v>0.84432792550201496</c:v>
                </c:pt>
                <c:pt idx="68">
                  <c:v>0.77051324277578892</c:v>
                </c:pt>
                <c:pt idx="69">
                  <c:v>0.68454710592868817</c:v>
                </c:pt>
                <c:pt idx="70">
                  <c:v>0.58778525229247247</c:v>
                </c:pt>
                <c:pt idx="71">
                  <c:v>0.4817536741017156</c:v>
                </c:pt>
                <c:pt idx="72">
                  <c:v>0.36812455268467853</c:v>
                </c:pt>
                <c:pt idx="73">
                  <c:v>0.24868988716485524</c:v>
                </c:pt>
                <c:pt idx="74">
                  <c:v>0.12533323356430454</c:v>
                </c:pt>
                <c:pt idx="75">
                  <c:v>1.22514845490862E-16</c:v>
                </c:pt>
                <c:pt idx="76">
                  <c:v>-0.12533323356430429</c:v>
                </c:pt>
                <c:pt idx="77">
                  <c:v>-0.24868988716485502</c:v>
                </c:pt>
                <c:pt idx="78">
                  <c:v>-0.36812455268467831</c:v>
                </c:pt>
                <c:pt idx="79">
                  <c:v>-0.48175367410171538</c:v>
                </c:pt>
                <c:pt idx="80">
                  <c:v>-0.58778525229247336</c:v>
                </c:pt>
                <c:pt idx="81">
                  <c:v>-0.68454710592868906</c:v>
                </c:pt>
                <c:pt idx="82">
                  <c:v>-0.77051324277578936</c:v>
                </c:pt>
                <c:pt idx="83">
                  <c:v>-0.8443279255020153</c:v>
                </c:pt>
                <c:pt idx="84">
                  <c:v>-0.90482705246601935</c:v>
                </c:pt>
                <c:pt idx="85">
                  <c:v>-0.95105651629515353</c:v>
                </c:pt>
                <c:pt idx="86">
                  <c:v>-0.98228725072868872</c:v>
                </c:pt>
                <c:pt idx="87">
                  <c:v>-0.99802672842827156</c:v>
                </c:pt>
                <c:pt idx="88">
                  <c:v>-0.99802672842827156</c:v>
                </c:pt>
                <c:pt idx="89">
                  <c:v>-0.98228725072868872</c:v>
                </c:pt>
                <c:pt idx="90">
                  <c:v>-0.95105651629515364</c:v>
                </c:pt>
                <c:pt idx="91">
                  <c:v>-0.90482705246601958</c:v>
                </c:pt>
                <c:pt idx="92">
                  <c:v>-0.84432792550201496</c:v>
                </c:pt>
                <c:pt idx="93">
                  <c:v>-0.77051324277578903</c:v>
                </c:pt>
                <c:pt idx="94">
                  <c:v>-0.68454710592868828</c:v>
                </c:pt>
                <c:pt idx="95">
                  <c:v>-0.58778525229247258</c:v>
                </c:pt>
                <c:pt idx="96">
                  <c:v>-0.4817536741017161</c:v>
                </c:pt>
                <c:pt idx="97">
                  <c:v>-0.3681245526846787</c:v>
                </c:pt>
                <c:pt idx="98">
                  <c:v>-0.24868988716485535</c:v>
                </c:pt>
                <c:pt idx="99">
                  <c:v>-0.12533323356430465</c:v>
                </c:pt>
                <c:pt idx="100">
                  <c:v>0</c:v>
                </c:pt>
                <c:pt idx="101">
                  <c:v>0.12533323356430437</c:v>
                </c:pt>
                <c:pt idx="102">
                  <c:v>0.24868988716485502</c:v>
                </c:pt>
                <c:pt idx="103">
                  <c:v>0.36812455268467825</c:v>
                </c:pt>
                <c:pt idx="104">
                  <c:v>0.48175367410171571</c:v>
                </c:pt>
                <c:pt idx="105">
                  <c:v>0.58778525229247358</c:v>
                </c:pt>
                <c:pt idx="106">
                  <c:v>0.68454710592868906</c:v>
                </c:pt>
                <c:pt idx="107">
                  <c:v>0.7705132427757897</c:v>
                </c:pt>
                <c:pt idx="108">
                  <c:v>0.84432792550201563</c:v>
                </c:pt>
                <c:pt idx="109">
                  <c:v>0.90482705246601991</c:v>
                </c:pt>
                <c:pt idx="110">
                  <c:v>0.95105651629515386</c:v>
                </c:pt>
                <c:pt idx="111">
                  <c:v>0.98228725072868894</c:v>
                </c:pt>
                <c:pt idx="112">
                  <c:v>0.99802672842827167</c:v>
                </c:pt>
                <c:pt idx="113">
                  <c:v>0.99802672842827145</c:v>
                </c:pt>
                <c:pt idx="114">
                  <c:v>0.98228725072868839</c:v>
                </c:pt>
                <c:pt idx="115">
                  <c:v>0.95105651629515309</c:v>
                </c:pt>
                <c:pt idx="116">
                  <c:v>0.90482705246602002</c:v>
                </c:pt>
                <c:pt idx="117">
                  <c:v>0.84432792550201563</c:v>
                </c:pt>
                <c:pt idx="118">
                  <c:v>0.77051324277578981</c:v>
                </c:pt>
                <c:pt idx="119">
                  <c:v>0.68454710592868917</c:v>
                </c:pt>
                <c:pt idx="120">
                  <c:v>0.58778525229247358</c:v>
                </c:pt>
                <c:pt idx="121">
                  <c:v>0.4817536741017156</c:v>
                </c:pt>
                <c:pt idx="122">
                  <c:v>0.36812455268467853</c:v>
                </c:pt>
                <c:pt idx="123">
                  <c:v>0.24868988716485524</c:v>
                </c:pt>
                <c:pt idx="124">
                  <c:v>0.12533323356430454</c:v>
                </c:pt>
                <c:pt idx="125">
                  <c:v>1.22514845490862E-16</c:v>
                </c:pt>
                <c:pt idx="126">
                  <c:v>-0.12533323356430429</c:v>
                </c:pt>
                <c:pt idx="127">
                  <c:v>-0.24868988716485502</c:v>
                </c:pt>
                <c:pt idx="128">
                  <c:v>-0.36812455268467831</c:v>
                </c:pt>
                <c:pt idx="129">
                  <c:v>-0.48175367410171538</c:v>
                </c:pt>
                <c:pt idx="130">
                  <c:v>-0.58778525229247336</c:v>
                </c:pt>
                <c:pt idx="131">
                  <c:v>-0.68454710592868906</c:v>
                </c:pt>
                <c:pt idx="132">
                  <c:v>-0.77051324277578936</c:v>
                </c:pt>
                <c:pt idx="133">
                  <c:v>-0.8443279255020153</c:v>
                </c:pt>
                <c:pt idx="134">
                  <c:v>-0.9048270524660198</c:v>
                </c:pt>
                <c:pt idx="135">
                  <c:v>-0.95105651629515375</c:v>
                </c:pt>
                <c:pt idx="136">
                  <c:v>-0.98228725072868883</c:v>
                </c:pt>
                <c:pt idx="137">
                  <c:v>-0.99802672842827167</c:v>
                </c:pt>
                <c:pt idx="138">
                  <c:v>-0.99802672842827145</c:v>
                </c:pt>
                <c:pt idx="139">
                  <c:v>-0.98228725072868839</c:v>
                </c:pt>
                <c:pt idx="140">
                  <c:v>-0.95105651629515309</c:v>
                </c:pt>
                <c:pt idx="141">
                  <c:v>-0.90482705246601991</c:v>
                </c:pt>
                <c:pt idx="142">
                  <c:v>-0.84432792550201552</c:v>
                </c:pt>
                <c:pt idx="143">
                  <c:v>-0.77051324277578959</c:v>
                </c:pt>
                <c:pt idx="144">
                  <c:v>-0.68454710592868961</c:v>
                </c:pt>
                <c:pt idx="145">
                  <c:v>-0.58778525229247403</c:v>
                </c:pt>
                <c:pt idx="146">
                  <c:v>-0.4817536741017161</c:v>
                </c:pt>
                <c:pt idx="147">
                  <c:v>-0.3681245526846787</c:v>
                </c:pt>
                <c:pt idx="148">
                  <c:v>-0.24868988716485535</c:v>
                </c:pt>
                <c:pt idx="149">
                  <c:v>-0.12533323356430465</c:v>
                </c:pt>
                <c:pt idx="1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FB-40F5-95CF-06C8C8672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388047"/>
        <c:axId val="1178337839"/>
      </c:lineChart>
      <c:catAx>
        <c:axId val="11893880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8337839"/>
        <c:crosses val="autoZero"/>
        <c:auto val="1"/>
        <c:lblAlgn val="ctr"/>
        <c:lblOffset val="100"/>
        <c:tickLblSkip val="25"/>
        <c:tickMarkSkip val="5"/>
        <c:noMultiLvlLbl val="0"/>
      </c:catAx>
      <c:valAx>
        <c:axId val="1178337839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38804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//Triangle: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0.25f)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+ 2.0f*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.5 to 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0.75f)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1.0f - 2.0f*(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- 0.25f);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1 to 0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- 0.75f);                  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0 to .5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//square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//Sawtooth: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.5 to 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- 0.5f;     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0 to .5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//Sine: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+ 0.5f*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5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EAE4-9D03-623E-1EB9-42D5B44A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7177-BD5F-62A1-83D5-498C1036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5F03-E61C-9738-EF10-B19FEF6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9E21-6915-BA89-CEFA-BBFB56B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E5E1-BEB8-DA80-19E7-DD75D002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3B0-7AC6-0EF6-22C6-51221B5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3AAE-DE89-054D-EE16-F43E13DF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3E1B-9DD5-4713-4147-F4256DD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490-4CE0-EA3A-C8C4-94ADDB20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E515-7BA1-4856-7226-925F82F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4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EA8D-D15B-0275-342C-71CBE6D3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4A6-2DBD-8670-33FB-6AB24A0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EC72-DD0A-0854-E151-F241BA83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DFC-FB4D-03E7-8BDD-4592AB2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8027-C9CD-1454-7713-4DC91C7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38-A167-13AE-E98D-8C8D52A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1688-8378-A721-E3E1-0555AA7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0B66-CD8E-490C-FBDC-95DC210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6814-73FF-B6D4-D4E5-DAF9CBA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54AA-8335-0345-111A-AFD7685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5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6AB-E0C5-F06C-C16C-8034213B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81D6-4CC0-EA87-1C86-6A415C0B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8E6C-7690-56DC-5D31-EEB2175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0137-FE37-410F-5A4D-C294EF6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5470-7065-584F-3A8D-6DEDB080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E48-6B6C-4233-5147-70E0642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FBD-0883-3300-0A10-80D78003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8144-97F5-97ED-777C-A03A38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66F1-03D4-6135-229A-AA4BFDB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7D7C-F8B3-1995-C30E-DA1BBD5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8173-2097-959A-727A-D260EB3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288-339F-3AAA-143D-30BFB41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D168-BAFF-0265-8CAB-E81F2A5D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BBCA-961F-1CC4-11E3-6B1B9FAC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87DA-8693-64AF-8DED-E5F446166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0FE7-ADB9-30EE-93D6-1EF8B312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CA5A-702F-69DE-ED92-781E6EBA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BB3E-4EC1-EC4A-5152-07D695A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94B8-F181-1974-7B95-7C0F886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9C54-9C94-38DA-9D89-A245457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37E88-2B8B-3155-3C88-123A455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A3589-B047-01AF-2BA4-BF34CBCE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DA72C-686C-2522-F37C-7E20895F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F8BC2-CC9E-7E3C-49A2-BC27F9F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03CE8-080E-DED1-A938-0BA0BBF0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0E80-04E2-478C-E9C2-DE5AA08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A8C-DEB1-38B8-B97E-3D06E410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D4A-BC42-F86B-45DE-2DC04393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D440-252D-9AD7-5F2A-81115CC4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3BC-C0CF-854A-B4E6-1D4B2D6A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C8CAE-0777-CB63-9E00-20B0F6F5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31F4-0D87-448B-D5B6-8E6E3E37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F937-30B7-9DCE-3956-11A8D8B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AF87-3FD8-DB33-351A-FD2AD914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1ECB-ADF7-3FED-A118-3FB7EA6C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F204-F26D-3D84-6FAB-4BBFD4F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111B-FB94-B31F-225F-DC2BE80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7572A-08E2-BFA1-BFD7-10F17B68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46255-D5C5-1016-476C-5260769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9944-9F83-0263-FECF-6E55773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AF75-3CBC-B5FA-E3A1-BAFAD0EE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5B09-12A7-4EF1-A404-D455741B18AB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921-DC84-98F6-32DE-F23F0604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CC71-54A8-6D2F-9693-2C57D1FF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5906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Low Frequency Oscillators</a:t>
            </a:r>
          </a:p>
        </p:txBody>
      </p:sp>
    </p:spTree>
    <p:extLst>
      <p:ext uri="{BB962C8B-B14F-4D97-AF65-F5344CB8AC3E}">
        <p14:creationId xmlns:p14="http://schemas.microsoft.com/office/powerpoint/2010/main" val="742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Title 20"/>
          <p:cNvSpPr>
            <a:spLocks noGrp="1"/>
          </p:cNvSpPr>
          <p:nvPr>
            <p:ph type="title"/>
          </p:nvPr>
        </p:nvSpPr>
        <p:spPr>
          <a:xfrm>
            <a:off x="83344" y="35719"/>
            <a:ext cx="12013406" cy="65186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Commonly </a:t>
            </a:r>
            <a:r>
              <a:rPr lang="en-US" sz="3000" dirty="0"/>
              <a:t>used low frequency oscillator (LFO) waveforms</a:t>
            </a:r>
          </a:p>
        </p:txBody>
      </p:sp>
      <p:graphicFrame>
        <p:nvGraphicFramePr>
          <p:cNvPr id="13315" name="Chart 13314">
            <a:extLst>
              <a:ext uri="{FF2B5EF4-FFF2-40B4-BE49-F238E27FC236}">
                <a16:creationId xmlns:a16="http://schemas.microsoft.com/office/drawing/2014/main" id="{5571F6E6-6158-4EFF-B904-C7DC11D2C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389318"/>
              </p:ext>
            </p:extLst>
          </p:nvPr>
        </p:nvGraphicFramePr>
        <p:xfrm>
          <a:off x="6594947" y="962333"/>
          <a:ext cx="4570963" cy="2749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316" name="Chart 13315">
            <a:extLst>
              <a:ext uri="{FF2B5EF4-FFF2-40B4-BE49-F238E27FC236}">
                <a16:creationId xmlns:a16="http://schemas.microsoft.com/office/drawing/2014/main" id="{12C2A7C9-6B06-4472-BAD3-6D82C4867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714762"/>
              </p:ext>
            </p:extLst>
          </p:nvPr>
        </p:nvGraphicFramePr>
        <p:xfrm>
          <a:off x="6594947" y="3974283"/>
          <a:ext cx="4570963" cy="2749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317" name="Chart 13316">
            <a:extLst>
              <a:ext uri="{FF2B5EF4-FFF2-40B4-BE49-F238E27FC236}">
                <a16:creationId xmlns:a16="http://schemas.microsoft.com/office/drawing/2014/main" id="{B73691D9-BF69-4C82-8F6F-F722594E8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614269"/>
              </p:ext>
            </p:extLst>
          </p:nvPr>
        </p:nvGraphicFramePr>
        <p:xfrm>
          <a:off x="686441" y="3974284"/>
          <a:ext cx="4570963" cy="274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319" name="Chart 13318">
            <a:extLst>
              <a:ext uri="{FF2B5EF4-FFF2-40B4-BE49-F238E27FC236}">
                <a16:creationId xmlns:a16="http://schemas.microsoft.com/office/drawing/2014/main" id="{DA0C4E16-E1CF-6F67-ACA0-CCEFAF287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793461"/>
              </p:ext>
            </p:extLst>
          </p:nvPr>
        </p:nvGraphicFramePr>
        <p:xfrm>
          <a:off x="686441" y="962333"/>
          <a:ext cx="4570963" cy="274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439501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LFO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59" y="1001433"/>
            <a:ext cx="11917082" cy="9708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Function for calculating ‘biased’ LFO waveforms with output range [0, 1]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Phase range [0, 1], output also [0, 1]</a:t>
            </a:r>
          </a:p>
          <a:p>
            <a:pPr lvl="1"/>
            <a:r>
              <a:rPr lang="en-GB" sz="2178" dirty="0">
                <a:solidFill>
                  <a:prstClr val="black"/>
                </a:solidFill>
              </a:rPr>
              <a:t>not [-1, +1] as for ordinary Sine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91671" y="2178933"/>
            <a:ext cx="10626165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//Triangle: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0.25f)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+ 2.0f*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0.75f)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1.0f - 2.0f*(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- 0.25f);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- 0.75f);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//square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//Sawtooth: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- 0.5f;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//Sine: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+ 0.5f*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448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LFO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59" y="3188250"/>
            <a:ext cx="11917082" cy="9708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In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endParaRPr lang="en-GB" sz="2600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298032" y="4365750"/>
            <a:ext cx="7841129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float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 the LFO phase, keeping it in the range 0-1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inverseSampleRate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1.0f)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1.0f;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225DA1-9707-EF00-B18B-F16314CCAF28}"/>
              </a:ext>
            </a:extLst>
          </p:cNvPr>
          <p:cNvSpPr txBox="1">
            <a:spLocks/>
          </p:cNvSpPr>
          <p:nvPr/>
        </p:nvSpPr>
        <p:spPr bwMode="auto">
          <a:xfrm>
            <a:off x="171797" y="1330476"/>
            <a:ext cx="11250946" cy="1025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>
            <a:lvl1pPr marL="410751" indent="-267881" algn="l" rtl="0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  <a:defRPr sz="2953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67926" indent="-267881" algn="l" rtl="0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2531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3580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3483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1660863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982320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30377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6252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946692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n-GB" kern="0">
                <a:solidFill>
                  <a:prstClr val="black"/>
                </a:solidFill>
              </a:rPr>
              <a:t>Add private parameters to pluginProcessor.h</a:t>
            </a:r>
          </a:p>
          <a:p>
            <a:endParaRPr lang="en-GB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2F9B4-9883-DA96-7FD9-69E67C4C2B83}"/>
              </a:ext>
            </a:extLst>
          </p:cNvPr>
          <p:cNvSpPr txBox="1"/>
          <p:nvPr/>
        </p:nvSpPr>
        <p:spPr>
          <a:xfrm>
            <a:off x="1336944" y="2181190"/>
            <a:ext cx="780221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the LFO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64949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track of LFO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181" y="794742"/>
            <a:ext cx="8571819" cy="6063258"/>
          </a:xfrm>
        </p:spPr>
        <p:txBody>
          <a:bodyPr>
            <a:noAutofit/>
          </a:bodyPr>
          <a:lstStyle/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for n = 0 to (number of samples):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m[n] = 1 + alpha*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(2*pi*f*n/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y[n] = m[n]*x[n];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endParaRPr lang="en-US" sz="984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</a:pPr>
            <a:r>
              <a:rPr lang="en-US" sz="2250" dirty="0">
                <a:solidFill>
                  <a:srgbClr val="000000"/>
                </a:solidFill>
                <a:latin typeface="+mj-lt"/>
                <a:ea typeface="ヒラギノ角ゴ Pro W3"/>
              </a:rPr>
              <a:t>Change of f causes phase discontinuity. Instead,</a:t>
            </a:r>
            <a:endParaRPr lang="en-GB" sz="2250" dirty="0">
              <a:solidFill>
                <a:srgbClr val="000000"/>
              </a:solidFill>
              <a:latin typeface="+mj-lt"/>
              <a:ea typeface="ヒラギノ角ゴ Pro W3"/>
            </a:endParaRPr>
          </a:p>
          <a:p>
            <a:pPr algn="just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None/>
            </a:pPr>
            <a:endParaRPr lang="en-US" sz="984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phase = 0;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for n = 0 to (number of samples):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m[n] = 1 + alpha*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y[n] = m[n]*x[n];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phase = phase + 2*pi*f/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>
              <a:buNone/>
            </a:pPr>
            <a:r>
              <a:rPr lang="en-US" sz="2250" dirty="0">
                <a:latin typeface="Courier New"/>
                <a:ea typeface="Times New Roman"/>
                <a:cs typeface="Times New Roman"/>
              </a:rPr>
              <a:t>}</a:t>
            </a:r>
            <a:endParaRPr lang="en-US" sz="1969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LFO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94742"/>
            <a:ext cx="9144000" cy="606325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lfo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phase, </a:t>
            </a:r>
            <a:r>
              <a:rPr lang="en-US" sz="1969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waveform)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switch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(waveform)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kWaveformTriangle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0.25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    r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*phase;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0.75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0.25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    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*(phase-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0.75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kWaveformSquare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kWaveformSquareSlopedEdges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0.48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50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0.48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0.98f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                  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50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0.98f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kWaveformSine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default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sinf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phase);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90</Paragraphs>
  <Slides>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Courier New</vt:lpstr>
      <vt:lpstr>Lucida Grande</vt:lpstr>
      <vt:lpstr>Times New Roman</vt:lpstr>
      <vt:lpstr>Office Theme</vt:lpstr>
      <vt:lpstr>Title &amp; Bullets</vt:lpstr>
      <vt:lpstr>PowerPoint Presentation</vt:lpstr>
      <vt:lpstr>Commonly used low frequency oscillator (LFO) waveforms</vt:lpstr>
      <vt:lpstr>Get LFO sample</vt:lpstr>
      <vt:lpstr>Update LFO</vt:lpstr>
      <vt:lpstr>Keeping track of LFO phase</vt:lpstr>
      <vt:lpstr>LFO 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8</cp:revision>
  <dcterms:created xsi:type="dcterms:W3CDTF">2023-10-15T11:43:45Z</dcterms:created>
  <dcterms:modified xsi:type="dcterms:W3CDTF">2024-02-15T13:04:18Z</dcterms:modified>
</cp:coreProperties>
</file>