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2" r:id="rId4"/>
    <p:sldId id="274" r:id="rId5"/>
    <p:sldId id="277" r:id="rId6"/>
    <p:sldId id="275" r:id="rId7"/>
    <p:sldId id="278" r:id="rId8"/>
    <p:sldId id="27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D18FB5-AACF-4CA2-8DBD-45FF0E2BD2B6}">
          <p14:sldIdLst>
            <p14:sldId id="256"/>
            <p14:sldId id="270"/>
            <p14:sldId id="272"/>
            <p14:sldId id="274"/>
          </p14:sldIdLst>
        </p14:section>
        <p14:section name="Value Trees" id="{B588EDDE-E210-41AC-8975-71809DF01095}">
          <p14:sldIdLst>
            <p14:sldId id="277"/>
            <p14:sldId id="275"/>
            <p14:sldId id="278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65841" autoAdjust="0"/>
  </p:normalViewPr>
  <p:slideViewPr>
    <p:cSldViewPr snapToGrid="0">
      <p:cViewPr varScale="1">
        <p:scale>
          <a:sx n="63" d="100"/>
          <a:sy n="63" d="100"/>
        </p:scale>
        <p:origin x="11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29E62-4766-4C96-AC0F-E83B2B04DDA3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2A53-AEEC-4D7F-9A24-721A67B7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13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compressor.pptx</a:t>
            </a:r>
          </a:p>
          <a:p>
            <a:r>
              <a:rPr lang="en-GB" dirty="0"/>
              <a:t>https://audioordeal.co.uk/how-to-build-a-vst-compressor/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3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See https://audioordeal.co.uk/how-to-build-a-vst-compressor/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1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See https://audioordeal.co.uk/how-to-build-a-vst-compressor/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0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See https://audioordeal.co.uk/how-to-build-a-vst-compressor/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0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See https://audioordeal.co.uk/how-to-build-a-vst-compressor/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2A53-AEEC-4D7F-9A24-721A67B7079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64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162095" cy="928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003-D46B-97A6-0DEF-4DB7F11B0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Getting Started –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02C2-925A-69FC-1450-CCA3FD85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Build a basic              with   </a:t>
            </a:r>
          </a:p>
          <a:p>
            <a:pPr algn="l"/>
            <a:r>
              <a:rPr lang="en-GB" sz="4800" dirty="0"/>
              <a:t>Saving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4D9A-4CF3-87C1-316D-C6646222D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10" y="3509963"/>
            <a:ext cx="1707206" cy="994940"/>
          </a:xfrm>
          <a:prstGeom prst="rect">
            <a:avLst/>
          </a:prstGeom>
        </p:spPr>
      </p:pic>
      <p:pic>
        <p:nvPicPr>
          <p:cNvPr id="5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A2CD221F-8C09-9018-1BCE-CF6DF53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11" y="3509963"/>
            <a:ext cx="2187164" cy="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4121-C129-9D7B-A288-C2B403C3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Enabling the host to save and restore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9D99-892F-44D9-2A45-6C977DA4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1243853"/>
            <a:ext cx="11628625" cy="54426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1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app or plugin to save and recall state information</a:t>
            </a:r>
            <a:endParaRPr lang="en-GB" sz="2100" i="1" dirty="0">
              <a:solidFill>
                <a:srgbClr val="4A4A4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100" dirty="0">
                <a:solidFill>
                  <a:srgbClr val="4A4A4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methods needed to allow plug-in settings to be stored and retrieved across sessions</a:t>
            </a:r>
            <a:endParaRPr lang="en-GB" sz="2100" kern="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GB" kern="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21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21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getStateInformation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GB" sz="21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MemoryBlock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&amp; </a:t>
            </a:r>
            <a:r>
              <a:rPr lang="en-GB" sz="2100" kern="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destData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 </a:t>
            </a:r>
            <a:r>
              <a:rPr lang="en-GB" sz="21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21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100" kern="0" dirty="0">
                <a:effectLst/>
                <a:ea typeface="Times New Roman" panose="02020603050405020304" pitchFamily="18" charset="0"/>
              </a:rPr>
              <a:t>Stores your parameters in the memory block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100" kern="0" dirty="0">
                <a:ea typeface="Times New Roman" panose="02020603050405020304" pitchFamily="18" charset="0"/>
              </a:rPr>
              <a:t>Store</a:t>
            </a:r>
            <a:r>
              <a:rPr lang="en-GB" sz="2100" kern="0" dirty="0">
                <a:effectLst/>
                <a:ea typeface="Times New Roman" panose="02020603050405020304" pitchFamily="18" charset="0"/>
              </a:rPr>
              <a:t> as raw data, or use XML or </a:t>
            </a:r>
            <a:r>
              <a:rPr lang="en-GB" sz="2100" kern="0" dirty="0" err="1">
                <a:effectLst/>
                <a:ea typeface="Times New Roman" panose="02020603050405020304" pitchFamily="18" charset="0"/>
              </a:rPr>
              <a:t>ValueTree</a:t>
            </a:r>
            <a:r>
              <a:rPr lang="en-GB" sz="2100" kern="0" dirty="0">
                <a:effectLst/>
                <a:ea typeface="Times New Roman" panose="02020603050405020304" pitchFamily="18" charset="0"/>
              </a:rPr>
              <a:t> classes to save and load complex data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100" kern="0" dirty="0">
                <a:effectLst/>
                <a:ea typeface="Times New Roman" panose="02020603050405020304" pitchFamily="18" charset="0"/>
              </a:rPr>
              <a:t>Called by host when it needs to persist the current plugin state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GB" sz="2000" kern="100" dirty="0">
              <a:effectLst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21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21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setStateInformation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GB" sz="21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const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21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* </a:t>
            </a:r>
            <a:r>
              <a:rPr lang="en-GB" sz="2100" kern="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data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GB" sz="21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int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2100" kern="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sizeInBytes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 </a:t>
            </a:r>
            <a:r>
              <a:rPr lang="en-GB" sz="21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21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21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100" kern="0" dirty="0">
                <a:effectLst/>
                <a:ea typeface="Times New Roman" panose="02020603050405020304" pitchFamily="18" charset="0"/>
              </a:rPr>
              <a:t>Restores parameters from memory block whose contents were created by </a:t>
            </a:r>
            <a:r>
              <a:rPr lang="en-GB" sz="2100" kern="0" dirty="0" err="1">
                <a:effectLst/>
                <a:ea typeface="Times New Roman" panose="02020603050405020304" pitchFamily="18" charset="0"/>
              </a:rPr>
              <a:t>getStateInformation</a:t>
            </a:r>
            <a:endParaRPr lang="en-GB" sz="2100" kern="0" dirty="0">
              <a:effectLst/>
              <a:ea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100" kern="0" dirty="0">
                <a:effectLst/>
                <a:ea typeface="Times New Roman" panose="02020603050405020304" pitchFamily="18" charset="0"/>
              </a:rPr>
              <a:t>Called by host before processing, when it needs to restore saved plugin state</a:t>
            </a:r>
            <a:endParaRPr lang="en-GB" sz="2100" kern="1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5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B799-86C4-CEA5-2376-1543715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state with generic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47F6-6941-5334-3DB3-95CE12CD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042146"/>
            <a:ext cx="11665323" cy="5720603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/>
              <a:t>Lets modify Generic UI Hello World</a:t>
            </a:r>
          </a:p>
          <a:p>
            <a:r>
              <a:rPr lang="en-GB" sz="2600" dirty="0"/>
              <a:t>Only need to change </a:t>
            </a:r>
            <a:r>
              <a:rPr lang="en-GB" sz="2600" dirty="0" err="1"/>
              <a:t>getStateInformation</a:t>
            </a:r>
            <a:r>
              <a:rPr lang="en-GB" sz="2600" dirty="0"/>
              <a:t> and </a:t>
            </a:r>
            <a:r>
              <a:rPr lang="en-GB" sz="2600" dirty="0" err="1"/>
              <a:t>setStateInformation</a:t>
            </a:r>
            <a:endParaRPr lang="en-GB" sz="2600" dirty="0"/>
          </a:p>
          <a:p>
            <a:r>
              <a:rPr lang="en-GB" sz="2600" dirty="0"/>
              <a:t>Option 1: storing as XML</a:t>
            </a:r>
          </a:p>
          <a:p>
            <a:endParaRPr lang="en-GB" sz="1300" dirty="0"/>
          </a:p>
          <a:p>
            <a:pPr marL="0" indent="0">
              <a:buNone/>
            </a:pP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getStateInformation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MemoryBlock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&gt; xml(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7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ParamTutorial</a:t>
            </a:r>
            <a:r>
              <a:rPr lang="en-GB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xml</a:t>
            </a:r>
            <a:r>
              <a:rPr lang="en-GB" sz="17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setAttribute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)*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copyXmlToBinary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xml,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setStateInformation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getXmlFromBinary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xmlState.get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GB" sz="1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7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hasTagName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7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ParamTutorial</a:t>
            </a:r>
            <a:r>
              <a:rPr lang="en-GB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*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7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getDoubleAttribute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1.0);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98771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B799-86C4-CEA5-2376-1543715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state with generic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47F6-6941-5334-3DB3-95CE12CD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128712"/>
            <a:ext cx="11591925" cy="5634037"/>
          </a:xfrm>
        </p:spPr>
        <p:txBody>
          <a:bodyPr>
            <a:normAutofit/>
          </a:bodyPr>
          <a:lstStyle/>
          <a:p>
            <a:r>
              <a:rPr lang="en-GB" dirty="0"/>
              <a:t>Option 2: storing as raw data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MemoryOutputStream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MemoryInputStream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static_cast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45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Saving state with a proper UI – </a:t>
            </a:r>
            <a:r>
              <a:rPr lang="en-GB" dirty="0" err="1"/>
              <a:t>PluginEditor.h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Now lets try a real UI</a:t>
            </a:r>
          </a:p>
          <a:p>
            <a:r>
              <a:rPr lang="en-GB" dirty="0"/>
              <a:t>Value Trees are the preferred way to save state</a:t>
            </a:r>
          </a:p>
          <a:p>
            <a:r>
              <a:rPr lang="en-GB" dirty="0"/>
              <a:t>Add a type definition in </a:t>
            </a:r>
            <a:r>
              <a:rPr lang="en-GB" dirty="0" err="1"/>
              <a:t>pluginEditor.h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SliderAttachment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SliderAttachment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 the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AudioProcessorEditor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 in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pluginEditor.h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&amp;,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params;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07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Saving state with a proper UI – </a:t>
            </a:r>
            <a:r>
              <a:rPr lang="en-GB" dirty="0" err="1"/>
              <a:t>PluginProcessor.h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/>
          </a:bodyPr>
          <a:lstStyle/>
          <a:p>
            <a:r>
              <a:rPr lang="en-GB" dirty="0"/>
              <a:t>Add the value tree in </a:t>
            </a:r>
            <a:r>
              <a:rPr lang="en-GB" dirty="0" err="1"/>
              <a:t>pluginProcessor.h</a:t>
            </a:r>
            <a:endParaRPr lang="en-GB" dirty="0"/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state;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Saving state with a proper UI – PluginEditor.cpp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/>
          </a:bodyPr>
          <a:lstStyle/>
          <a:p>
            <a:r>
              <a:rPr lang="en-GB" dirty="0"/>
              <a:t>Add the value tree state to the constructor in pluginEditor.cpp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b="1" i="1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b="1" i="1" dirty="0">
                <a:solidFill>
                  <a:srgbClr val="808080"/>
                </a:solidFill>
                <a:latin typeface="Cascadia Mono" panose="020B0609020000020004" pitchFamily="49" charset="0"/>
              </a:rPr>
              <a:t>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: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(&amp;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params(</a:t>
            </a:r>
            <a:r>
              <a:rPr lang="en-GB" sz="1800" b="1" i="1" dirty="0">
                <a:solidFill>
                  <a:srgbClr val="808080"/>
                </a:solidFill>
                <a:latin typeface="Cascadia Mono" panose="020B0609020000020004" pitchFamily="49" charset="0"/>
              </a:rPr>
              <a:t>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185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844556" cy="928540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state with a proper UI – pluginProcessor.cpp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Describe the parameters of the state in pluginProcessor.cpp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#ifndef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JucePlugin_PreferredChannelConfigurations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: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BusesProperties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, state(*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Identifier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"params"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{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make_unique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&gt;(0.0f, 1.0f, 0.01f), 0.0f)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})</a:t>
            </a:r>
          </a:p>
          <a:p>
            <a:r>
              <a:rPr lang="en-GB" dirty="0"/>
              <a:t>And set gain parameter based on state in </a:t>
            </a:r>
            <a:r>
              <a:rPr lang="en-GB" dirty="0" err="1"/>
              <a:t>PrepareToPlay</a:t>
            </a:r>
            <a:endParaRPr lang="en-GB" dirty="0"/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state.getRawParameterValue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2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38D-AD75-AE20-818E-B66BD4F5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844556" cy="928540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state with a proper UI – pluginProcessor.cpp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8A0-635D-6EF2-D3AE-ACE2D389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009650"/>
            <a:ext cx="11853862" cy="5729288"/>
          </a:xfrm>
        </p:spPr>
        <p:txBody>
          <a:bodyPr>
            <a:normAutofit/>
          </a:bodyPr>
          <a:lstStyle/>
          <a:p>
            <a:r>
              <a:rPr lang="en-GB"/>
              <a:t>Finally, change </a:t>
            </a:r>
            <a:r>
              <a:rPr lang="en-GB" dirty="0"/>
              <a:t>get and set state information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stateTree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state.copyState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xml(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stateTree.createXml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copyXmlToBinary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xml,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getXmlFromBinary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xmlState.get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hasTagName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state.state.getType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state.replaceState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ValueTree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fromXml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30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Widescreen</PresentationFormat>
  <Paragraphs>121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Times New Roman</vt:lpstr>
      <vt:lpstr>Office Theme</vt:lpstr>
      <vt:lpstr>Getting Started – Hello world</vt:lpstr>
      <vt:lpstr>Enabling the host to save and restore state</vt:lpstr>
      <vt:lpstr>Saving state with generic UI</vt:lpstr>
      <vt:lpstr>Saving state with generic UI</vt:lpstr>
      <vt:lpstr>Saving state with a proper UI – PluginEditor.h</vt:lpstr>
      <vt:lpstr>Saving state with a proper UI – PluginProcessor.h</vt:lpstr>
      <vt:lpstr>Saving state with a proper UI – PluginEditor.cpp</vt:lpstr>
      <vt:lpstr>Saving state with a proper UI – pluginProcessor.cpp</vt:lpstr>
      <vt:lpstr>Saving state with a proper UI – pluginProcessor.cpp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</dc:title>
  <dc:creator>Josh Reiss</dc:creator>
  <cp:lastModifiedBy>Joshua Reiss</cp:lastModifiedBy>
  <cp:revision>16</cp:revision>
  <dcterms:created xsi:type="dcterms:W3CDTF">2023-06-19T06:32:32Z</dcterms:created>
  <dcterms:modified xsi:type="dcterms:W3CDTF">2024-01-27T12:53:15Z</dcterms:modified>
</cp:coreProperties>
</file>