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4" r:id="rId2"/>
    <p:sldMasterId id="2147483655" r:id="rId3"/>
    <p:sldMasterId id="2147483656" r:id="rId4"/>
    <p:sldMasterId id="2147483657" r:id="rId5"/>
    <p:sldMasterId id="2147483658" r:id="rId6"/>
    <p:sldMasterId id="2147483659" r:id="rId7"/>
    <p:sldMasterId id="2147483792" r:id="rId8"/>
    <p:sldMasterId id="2147483804" r:id="rId9"/>
  </p:sldMasterIdLst>
  <p:notesMasterIdLst>
    <p:notesMasterId r:id="rId33"/>
  </p:notesMasterIdLst>
  <p:sldIdLst>
    <p:sldId id="369" r:id="rId10"/>
    <p:sldId id="340" r:id="rId11"/>
    <p:sldId id="342" r:id="rId12"/>
    <p:sldId id="358" r:id="rId13"/>
    <p:sldId id="368" r:id="rId14"/>
    <p:sldId id="379" r:id="rId15"/>
    <p:sldId id="350" r:id="rId16"/>
    <p:sldId id="359" r:id="rId17"/>
    <p:sldId id="360" r:id="rId18"/>
    <p:sldId id="376" r:id="rId19"/>
    <p:sldId id="377" r:id="rId20"/>
    <p:sldId id="378" r:id="rId21"/>
    <p:sldId id="380" r:id="rId22"/>
    <p:sldId id="381" r:id="rId23"/>
    <p:sldId id="382" r:id="rId24"/>
    <p:sldId id="354" r:id="rId25"/>
    <p:sldId id="383" r:id="rId26"/>
    <p:sldId id="355" r:id="rId27"/>
    <p:sldId id="384" r:id="rId28"/>
    <p:sldId id="361" r:id="rId29"/>
    <p:sldId id="356" r:id="rId30"/>
    <p:sldId id="362" r:id="rId31"/>
    <p:sldId id="385" r:id="rId32"/>
  </p:sldIdLst>
  <p:sldSz cx="13004800" cy="9753600"/>
  <p:notesSz cx="7099300" cy="10234613"/>
  <p:defaultTextStyle>
    <a:defPPr>
      <a:defRPr lang="en-US"/>
    </a:defPPr>
    <a:lvl1pPr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1pPr>
    <a:lvl2pPr marL="457058"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2pPr>
    <a:lvl3pPr marL="914119"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3pPr>
    <a:lvl4pPr marL="1371177"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4pPr>
    <a:lvl5pPr marL="1828238"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5pPr>
    <a:lvl6pPr marL="2285300" algn="l" defTabSz="914119"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6pPr>
    <a:lvl7pPr marL="2742357" algn="l" defTabSz="914119"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7pPr>
    <a:lvl8pPr marL="3199418" algn="l" defTabSz="914119"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8pPr>
    <a:lvl9pPr marL="3656478" algn="l" defTabSz="914119"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704" autoAdjust="0"/>
    <p:restoredTop sz="86421" autoAdjust="0"/>
  </p:normalViewPr>
  <p:slideViewPr>
    <p:cSldViewPr>
      <p:cViewPr varScale="1">
        <p:scale>
          <a:sx n="43" d="100"/>
          <a:sy n="43" d="100"/>
        </p:scale>
        <p:origin x="51" y="515"/>
      </p:cViewPr>
      <p:guideLst>
        <p:guide orient="horz" pos="3072"/>
        <p:guide pos="4096"/>
      </p:guideLst>
    </p:cSldViewPr>
  </p:slideViewPr>
  <p:outlineViewPr>
    <p:cViewPr>
      <p:scale>
        <a:sx n="33" d="100"/>
        <a:sy n="33" d="100"/>
      </p:scale>
      <p:origin x="0" y="-131406"/>
    </p:cViewPr>
  </p:outlineViewPr>
  <p:notesTextViewPr>
    <p:cViewPr>
      <p:scale>
        <a:sx n="66" d="100"/>
        <a:sy n="66" d="100"/>
      </p:scale>
      <p:origin x="0" y="0"/>
    </p:cViewPr>
  </p:notesTextViewPr>
  <p:sorterViewPr>
    <p:cViewPr>
      <p:scale>
        <a:sx n="66" d="100"/>
        <a:sy n="66" d="100"/>
      </p:scale>
      <p:origin x="0" y="-117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bwMode="auto">
          <a:xfrm>
            <a:off x="992188" y="768350"/>
            <a:ext cx="5114925" cy="3836988"/>
          </a:xfrm>
          <a:prstGeom prst="rect">
            <a:avLst/>
          </a:prstGeom>
          <a:noFill/>
          <a:ln w="9525">
            <a:solidFill>
              <a:srgbClr val="000000"/>
            </a:solidFill>
            <a:miter lim="800000"/>
            <a:headEnd/>
            <a:tailEnd/>
          </a:ln>
        </p:spPr>
      </p:sp>
      <p:sp>
        <p:nvSpPr>
          <p:cNvPr id="15362" name="Rectangle 2"/>
          <p:cNvSpPr>
            <a:spLocks noGrp="1" noChangeArrowheads="1"/>
          </p:cNvSpPr>
          <p:nvPr>
            <p:ph type="body" sz="quarter" idx="1"/>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49330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Gill Sans" charset="0"/>
        <a:ea typeface="+mn-ea"/>
        <a:cs typeface="+mn-cs"/>
      </a:defRPr>
    </a:lvl1pPr>
    <a:lvl2pPr marL="457058" algn="l" rtl="0" eaLnBrk="0" fontAlgn="base" hangingPunct="0">
      <a:spcBef>
        <a:spcPct val="0"/>
      </a:spcBef>
      <a:spcAft>
        <a:spcPct val="0"/>
      </a:spcAft>
      <a:defRPr sz="1100" kern="1200">
        <a:solidFill>
          <a:schemeClr val="tx1"/>
        </a:solidFill>
        <a:latin typeface="Gill Sans" charset="0"/>
        <a:ea typeface="+mn-ea"/>
        <a:cs typeface="+mn-cs"/>
      </a:defRPr>
    </a:lvl2pPr>
    <a:lvl3pPr marL="914119" algn="l" rtl="0" eaLnBrk="0" fontAlgn="base" hangingPunct="0">
      <a:spcBef>
        <a:spcPct val="0"/>
      </a:spcBef>
      <a:spcAft>
        <a:spcPct val="0"/>
      </a:spcAft>
      <a:defRPr sz="1100" kern="1200">
        <a:solidFill>
          <a:schemeClr val="tx1"/>
        </a:solidFill>
        <a:latin typeface="Gill Sans" charset="0"/>
        <a:ea typeface="+mn-ea"/>
        <a:cs typeface="+mn-cs"/>
      </a:defRPr>
    </a:lvl3pPr>
    <a:lvl4pPr marL="1371177" algn="l" rtl="0" eaLnBrk="0" fontAlgn="base" hangingPunct="0">
      <a:spcBef>
        <a:spcPct val="0"/>
      </a:spcBef>
      <a:spcAft>
        <a:spcPct val="0"/>
      </a:spcAft>
      <a:defRPr sz="1100" kern="1200">
        <a:solidFill>
          <a:schemeClr val="tx1"/>
        </a:solidFill>
        <a:latin typeface="Gill Sans" charset="0"/>
        <a:ea typeface="+mn-ea"/>
        <a:cs typeface="+mn-cs"/>
      </a:defRPr>
    </a:lvl4pPr>
    <a:lvl5pPr marL="1828238" algn="l" rtl="0" eaLnBrk="0" fontAlgn="base" hangingPunct="0">
      <a:spcBef>
        <a:spcPct val="0"/>
      </a:spcBef>
      <a:spcAft>
        <a:spcPct val="0"/>
      </a:spcAft>
      <a:defRPr sz="1100" kern="1200">
        <a:solidFill>
          <a:schemeClr val="tx1"/>
        </a:solidFill>
        <a:latin typeface="Gill Sans" charset="0"/>
        <a:ea typeface="+mn-ea"/>
        <a:cs typeface="+mn-cs"/>
      </a:defRPr>
    </a:lvl5pPr>
    <a:lvl6pPr marL="2285300" algn="l" defTabSz="914119" rtl="0" eaLnBrk="1" latinLnBrk="0" hangingPunct="1">
      <a:defRPr sz="1100" kern="1200">
        <a:solidFill>
          <a:schemeClr val="tx1"/>
        </a:solidFill>
        <a:latin typeface="+mn-lt"/>
        <a:ea typeface="+mn-ea"/>
        <a:cs typeface="+mn-cs"/>
      </a:defRPr>
    </a:lvl6pPr>
    <a:lvl7pPr marL="2742357" algn="l" defTabSz="914119" rtl="0" eaLnBrk="1" latinLnBrk="0" hangingPunct="1">
      <a:defRPr sz="1100" kern="1200">
        <a:solidFill>
          <a:schemeClr val="tx1"/>
        </a:solidFill>
        <a:latin typeface="+mn-lt"/>
        <a:ea typeface="+mn-ea"/>
        <a:cs typeface="+mn-cs"/>
      </a:defRPr>
    </a:lvl7pPr>
    <a:lvl8pPr marL="3199418" algn="l" defTabSz="914119" rtl="0" eaLnBrk="1" latinLnBrk="0" hangingPunct="1">
      <a:defRPr sz="1100" kern="1200">
        <a:solidFill>
          <a:schemeClr val="tx1"/>
        </a:solidFill>
        <a:latin typeface="+mn-lt"/>
        <a:ea typeface="+mn-ea"/>
        <a:cs typeface="+mn-cs"/>
      </a:defRPr>
    </a:lvl8pPr>
    <a:lvl9pPr marL="3656478" algn="l" defTabSz="91411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19459" name="Slide Number Placeholder 3"/>
          <p:cNvSpPr>
            <a:spLocks noGrp="1"/>
          </p:cNvSpPr>
          <p:nvPr>
            <p:ph type="sldNum" sz="quarter" idx="5"/>
          </p:nvPr>
        </p:nvSpPr>
        <p:spPr bwMode="auto">
          <a:xfrm>
            <a:off x="4021294" y="9721106"/>
            <a:ext cx="3076363" cy="511731"/>
          </a:xfrm>
          <a:prstGeom prst="rect">
            <a:avLst/>
          </a:prstGeom>
          <a:noFill/>
          <a:ln>
            <a:miter lim="800000"/>
            <a:headEnd/>
            <a:tailEnd/>
          </a:ln>
        </p:spPr>
        <p:txBody>
          <a:bodyPr wrap="square" lIns="99048" tIns="49524" rIns="99048" bIns="49524" numCol="1" anchorCtr="0" compatLnSpc="1">
            <a:prstTxWarp prst="textNoShape">
              <a:avLst/>
            </a:prstTxWarp>
          </a:bodyPr>
          <a:lstStyle/>
          <a:p>
            <a:pPr fontAlgn="base">
              <a:spcBef>
                <a:spcPct val="0"/>
              </a:spcBef>
              <a:spcAft>
                <a:spcPct val="0"/>
              </a:spcAft>
            </a:pPr>
            <a:fld id="{2C065794-2240-4B4A-A0D9-E338BB697570}" type="slidenum">
              <a:rPr lang="en-GB"/>
              <a:pPr fontAlgn="base">
                <a:spcBef>
                  <a:spcPct val="0"/>
                </a:spcBef>
                <a:spcAft>
                  <a:spcPct val="0"/>
                </a:spcAft>
              </a:pPr>
              <a:t>2</a:t>
            </a:fld>
            <a:endParaRPr lang="en-GB"/>
          </a:p>
        </p:txBody>
      </p:sp>
    </p:spTree>
    <p:extLst>
      <p:ext uri="{BB962C8B-B14F-4D97-AF65-F5344CB8AC3E}">
        <p14:creationId xmlns:p14="http://schemas.microsoft.com/office/powerpoint/2010/main" val="148134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23555" name="Slide Number Placeholder 3"/>
          <p:cNvSpPr>
            <a:spLocks noGrp="1"/>
          </p:cNvSpPr>
          <p:nvPr>
            <p:ph type="sldNum" sz="quarter" idx="5"/>
          </p:nvPr>
        </p:nvSpPr>
        <p:spPr bwMode="auto">
          <a:xfrm>
            <a:off x="4021294" y="9721106"/>
            <a:ext cx="3076363" cy="511731"/>
          </a:xfrm>
          <a:prstGeom prst="rect">
            <a:avLst/>
          </a:prstGeom>
          <a:noFill/>
          <a:ln>
            <a:miter lim="800000"/>
            <a:headEnd/>
            <a:tailEnd/>
          </a:ln>
        </p:spPr>
        <p:txBody>
          <a:bodyPr wrap="square" lIns="99048" tIns="49524" rIns="99048" bIns="49524" numCol="1" anchorCtr="0" compatLnSpc="1">
            <a:prstTxWarp prst="textNoShape">
              <a:avLst/>
            </a:prstTxWarp>
          </a:bodyPr>
          <a:lstStyle/>
          <a:p>
            <a:pPr fontAlgn="base">
              <a:spcBef>
                <a:spcPct val="0"/>
              </a:spcBef>
              <a:spcAft>
                <a:spcPct val="0"/>
              </a:spcAft>
            </a:pPr>
            <a:fld id="{B25FF75A-8122-4911-990D-ABA3B10067E3}" type="slidenum">
              <a:rPr lang="en-GB"/>
              <a:pPr fontAlgn="base">
                <a:spcBef>
                  <a:spcPct val="0"/>
                </a:spcBef>
                <a:spcAft>
                  <a:spcPct val="0"/>
                </a:spcAft>
              </a:pPr>
              <a:t>3</a:t>
            </a:fld>
            <a:endParaRPr lang="en-GB"/>
          </a:p>
        </p:txBody>
      </p:sp>
    </p:spTree>
    <p:extLst>
      <p:ext uri="{BB962C8B-B14F-4D97-AF65-F5344CB8AC3E}">
        <p14:creationId xmlns:p14="http://schemas.microsoft.com/office/powerpoint/2010/main" val="171150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40963" name="Slide Number Placeholder 3"/>
          <p:cNvSpPr>
            <a:spLocks noGrp="1"/>
          </p:cNvSpPr>
          <p:nvPr>
            <p:ph type="sldNum" sz="quarter" idx="5"/>
          </p:nvPr>
        </p:nvSpPr>
        <p:spPr bwMode="auto">
          <a:xfrm>
            <a:off x="4021294" y="9721106"/>
            <a:ext cx="3076363" cy="511731"/>
          </a:xfrm>
          <a:prstGeom prst="rect">
            <a:avLst/>
          </a:prstGeom>
          <a:noFill/>
          <a:ln>
            <a:miter lim="800000"/>
            <a:headEnd/>
            <a:tailEnd/>
          </a:ln>
        </p:spPr>
        <p:txBody>
          <a:bodyPr wrap="square" lIns="99048" tIns="49524" rIns="99048" bIns="49524" numCol="1" anchorCtr="0" compatLnSpc="1">
            <a:prstTxWarp prst="textNoShape">
              <a:avLst/>
            </a:prstTxWarp>
          </a:bodyPr>
          <a:lstStyle/>
          <a:p>
            <a:pPr fontAlgn="base">
              <a:spcBef>
                <a:spcPct val="0"/>
              </a:spcBef>
              <a:spcAft>
                <a:spcPct val="0"/>
              </a:spcAft>
            </a:pPr>
            <a:fld id="{D28FF991-4617-4AF4-90DC-D0B5061B4F42}" type="slidenum">
              <a:rPr lang="en-GB"/>
              <a:pPr fontAlgn="base">
                <a:spcBef>
                  <a:spcPct val="0"/>
                </a:spcBef>
                <a:spcAft>
                  <a:spcPct val="0"/>
                </a:spcAft>
              </a:pPr>
              <a:t>7</a:t>
            </a:fld>
            <a:endParaRPr lang="en-GB"/>
          </a:p>
        </p:txBody>
      </p:sp>
    </p:spTree>
    <p:extLst>
      <p:ext uri="{BB962C8B-B14F-4D97-AF65-F5344CB8AC3E}">
        <p14:creationId xmlns:p14="http://schemas.microsoft.com/office/powerpoint/2010/main" val="277770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48131" name="Slide Number Placeholder 3"/>
          <p:cNvSpPr>
            <a:spLocks noGrp="1"/>
          </p:cNvSpPr>
          <p:nvPr>
            <p:ph type="sldNum" sz="quarter" idx="5"/>
          </p:nvPr>
        </p:nvSpPr>
        <p:spPr bwMode="auto">
          <a:xfrm>
            <a:off x="4021294" y="9721106"/>
            <a:ext cx="3076363" cy="511731"/>
          </a:xfrm>
          <a:prstGeom prst="rect">
            <a:avLst/>
          </a:prstGeom>
          <a:noFill/>
          <a:ln>
            <a:miter lim="800000"/>
            <a:headEnd/>
            <a:tailEnd/>
          </a:ln>
        </p:spPr>
        <p:txBody>
          <a:bodyPr wrap="square" lIns="99048" tIns="49524" rIns="99048" bIns="49524" numCol="1" anchorCtr="0" compatLnSpc="1">
            <a:prstTxWarp prst="textNoShape">
              <a:avLst/>
            </a:prstTxWarp>
          </a:bodyPr>
          <a:lstStyle/>
          <a:p>
            <a:pPr fontAlgn="base">
              <a:spcBef>
                <a:spcPct val="0"/>
              </a:spcBef>
              <a:spcAft>
                <a:spcPct val="0"/>
              </a:spcAft>
            </a:pPr>
            <a:fld id="{1EEB8F60-D566-421C-8456-971D8D5232F8}" type="slidenum">
              <a:rPr lang="en-GB"/>
              <a:pPr fontAlgn="base">
                <a:spcBef>
                  <a:spcPct val="0"/>
                </a:spcBef>
                <a:spcAft>
                  <a:spcPct val="0"/>
                </a:spcAft>
              </a:pPr>
              <a:t>16</a:t>
            </a:fld>
            <a:endParaRPr lang="en-GB"/>
          </a:p>
        </p:txBody>
      </p:sp>
    </p:spTree>
    <p:extLst>
      <p:ext uri="{BB962C8B-B14F-4D97-AF65-F5344CB8AC3E}">
        <p14:creationId xmlns:p14="http://schemas.microsoft.com/office/powerpoint/2010/main" val="3222154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t>The gains for speakers 1, 2 and 3 are calculated by multiplying the transform of the point source by the inverse matrix of the loudspeaker locations. Of course when using a 3D speaker array there are more than 3 speakers and the formula is applied to the active triplet. An active triplet is simply chosen by the triplet that the point source lies within. Once the gains have been calculated they are then normalised. There are alternates for calculating the gains such as simultaneous equations or Cramer’s Rule.</a:t>
            </a:r>
          </a:p>
          <a:p>
            <a:pPr>
              <a:spcBef>
                <a:spcPct val="0"/>
              </a:spcBef>
            </a:pPr>
            <a:endParaRPr lang="en-GB" dirty="0"/>
          </a:p>
        </p:txBody>
      </p:sp>
      <p:sp>
        <p:nvSpPr>
          <p:cNvPr id="51203" name="Slide Number Placeholder 3"/>
          <p:cNvSpPr>
            <a:spLocks noGrp="1"/>
          </p:cNvSpPr>
          <p:nvPr>
            <p:ph type="sldNum" sz="quarter" idx="5"/>
          </p:nvPr>
        </p:nvSpPr>
        <p:spPr bwMode="auto">
          <a:xfrm>
            <a:off x="4021294" y="9721106"/>
            <a:ext cx="3076363" cy="511731"/>
          </a:xfrm>
          <a:prstGeom prst="rect">
            <a:avLst/>
          </a:prstGeom>
          <a:noFill/>
          <a:ln>
            <a:miter lim="800000"/>
            <a:headEnd/>
            <a:tailEnd/>
          </a:ln>
        </p:spPr>
        <p:txBody>
          <a:bodyPr wrap="square" lIns="99048" tIns="49524" rIns="99048" bIns="49524" numCol="1" anchorCtr="0" compatLnSpc="1">
            <a:prstTxWarp prst="textNoShape">
              <a:avLst/>
            </a:prstTxWarp>
          </a:bodyPr>
          <a:lstStyle/>
          <a:p>
            <a:pPr fontAlgn="base">
              <a:spcBef>
                <a:spcPct val="0"/>
              </a:spcBef>
              <a:spcAft>
                <a:spcPct val="0"/>
              </a:spcAft>
            </a:pPr>
            <a:fld id="{A8B062FA-459B-4EC7-9883-4942C4F190DF}" type="slidenum">
              <a:rPr lang="en-GB"/>
              <a:pPr fontAlgn="base">
                <a:spcBef>
                  <a:spcPct val="0"/>
                </a:spcBef>
                <a:spcAft>
                  <a:spcPct val="0"/>
                </a:spcAft>
              </a:pPr>
              <a:t>18</a:t>
            </a:fld>
            <a:endParaRPr lang="en-GB"/>
          </a:p>
        </p:txBody>
      </p:sp>
    </p:spTree>
    <p:extLst>
      <p:ext uri="{BB962C8B-B14F-4D97-AF65-F5344CB8AC3E}">
        <p14:creationId xmlns:p14="http://schemas.microsoft.com/office/powerpoint/2010/main" val="410827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a:p>
        </p:txBody>
      </p:sp>
      <p:sp>
        <p:nvSpPr>
          <p:cNvPr id="53251" name="Slide Number Placeholder 3"/>
          <p:cNvSpPr>
            <a:spLocks noGrp="1"/>
          </p:cNvSpPr>
          <p:nvPr>
            <p:ph type="sldNum" sz="quarter" idx="5"/>
          </p:nvPr>
        </p:nvSpPr>
        <p:spPr bwMode="auto">
          <a:xfrm>
            <a:off x="4021294" y="9721106"/>
            <a:ext cx="3076363" cy="511731"/>
          </a:xfrm>
          <a:prstGeom prst="rect">
            <a:avLst/>
          </a:prstGeom>
          <a:noFill/>
          <a:ln>
            <a:miter lim="800000"/>
            <a:headEnd/>
            <a:tailEnd/>
          </a:ln>
        </p:spPr>
        <p:txBody>
          <a:bodyPr wrap="square" lIns="99048" tIns="49524" rIns="99048" bIns="49524" numCol="1" anchorCtr="0" compatLnSpc="1">
            <a:prstTxWarp prst="textNoShape">
              <a:avLst/>
            </a:prstTxWarp>
          </a:bodyPr>
          <a:lstStyle/>
          <a:p>
            <a:pPr fontAlgn="base">
              <a:spcBef>
                <a:spcPct val="0"/>
              </a:spcBef>
              <a:spcAft>
                <a:spcPct val="0"/>
              </a:spcAft>
            </a:pPr>
            <a:fld id="{A51632AA-0251-4A18-B5ED-F022D548FEBB}" type="slidenum">
              <a:rPr lang="en-GB"/>
              <a:pPr fontAlgn="base">
                <a:spcBef>
                  <a:spcPct val="0"/>
                </a:spcBef>
                <a:spcAft>
                  <a:spcPct val="0"/>
                </a:spcAft>
              </a:pPr>
              <a:t>21</a:t>
            </a:fld>
            <a:endParaRPr lang="en-GB"/>
          </a:p>
        </p:txBody>
      </p:sp>
    </p:spTree>
    <p:extLst>
      <p:ext uri="{BB962C8B-B14F-4D97-AF65-F5344CB8AC3E}">
        <p14:creationId xmlns:p14="http://schemas.microsoft.com/office/powerpoint/2010/main" val="263804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3"/>
            <a:ext cx="9102726" cy="2492375"/>
          </a:xfrm>
        </p:spPr>
        <p:txBody>
          <a:bodyPr/>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8"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3"/>
            <a:ext cx="9102726" cy="2492375"/>
          </a:xfrm>
        </p:spPr>
        <p:txBody>
          <a:bodyPr/>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4000" y="1600209"/>
            <a:ext cx="6170613" cy="81533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7013" y="1600209"/>
            <a:ext cx="6172200" cy="81533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p:spPr>
        <p:txBody>
          <a:bodyPr/>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3" y="7634290"/>
            <a:ext cx="7802563" cy="1144587"/>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0"/>
            <a:ext cx="3251200" cy="975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9601200" cy="975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3"/>
            <a:ext cx="9102726" cy="2492375"/>
          </a:xfrm>
        </p:spPr>
        <p:txBody>
          <a:bodyPr/>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p:spPr>
        <p:txBody>
          <a:bodyPr/>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3" y="7634290"/>
            <a:ext cx="7802563" cy="1144587"/>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8"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3"/>
            <a:ext cx="9102726" cy="2492375"/>
          </a:xfrm>
          <a:prstGeom prst="rect">
            <a:avLst/>
          </a:prstGeom>
        </p:spPr>
        <p:txBody>
          <a:bodyPr lIns="91410" tIns="45705" rIns="91410" bIns="45705"/>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3"/>
            <a:ext cx="11703050" cy="6435725"/>
          </a:xfrm>
          <a:prstGeom prst="rect">
            <a:avLst/>
          </a:prstGeom>
        </p:spPr>
        <p:txBody>
          <a:bodyPr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10" tIns="45705" rIns="91410" bIns="45705"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3"/>
            <a:ext cx="5775324" cy="6435725"/>
          </a:xfrm>
          <a:prstGeom prst="rect">
            <a:avLst/>
          </a:prstGeom>
        </p:spPr>
        <p:txBody>
          <a:bodyPr lIns="91410" tIns="45705" rIns="91410" bIns="4570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3"/>
            <a:ext cx="5775324" cy="6435725"/>
          </a:xfrm>
          <a:prstGeom prst="rect">
            <a:avLst/>
          </a:prstGeom>
        </p:spPr>
        <p:txBody>
          <a:bodyPr lIns="91410" tIns="45705" rIns="91410" bIns="4570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10" tIns="45705" rIns="91410" bIns="45705"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10" tIns="45705" rIns="91410" bIns="4570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10" tIns="45705" rIns="91410" bIns="45705"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10" tIns="45705" rIns="91410" bIns="4570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10" tIns="45705" rIns="91410" bIns="45705"/>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a:prstGeom prst="rect">
            <a:avLst/>
          </a:prstGeom>
        </p:spPr>
        <p:txBody>
          <a:bodyPr lIns="91410" tIns="45705" rIns="91410" bIns="45705"/>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a:prstGeom prst="rect">
            <a:avLst/>
          </a:prstGeom>
        </p:spPr>
        <p:txBody>
          <a:bodyPr lIns="91410" tIns="45705" rIns="91410" bIns="45705"/>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3" y="7634290"/>
            <a:ext cx="7802563" cy="1144587"/>
          </a:xfrm>
          <a:prstGeom prst="rect">
            <a:avLst/>
          </a:prstGeom>
        </p:spPr>
        <p:txBody>
          <a:bodyPr lIns="91410" tIns="45705" rIns="91410" bIns="45705"/>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3"/>
            <a:ext cx="11703050" cy="6435725"/>
          </a:xfrm>
          <a:prstGeom prst="rect">
            <a:avLst/>
          </a:prstGeom>
        </p:spPr>
        <p:txBody>
          <a:bodyPr vert="eaVert"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8" y="50801"/>
            <a:ext cx="9458325" cy="8661400"/>
          </a:xfrm>
          <a:prstGeom prst="rect">
            <a:avLst/>
          </a:prstGeom>
        </p:spPr>
        <p:txBody>
          <a:bodyPr vert="eaVert"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3"/>
            <a:ext cx="9102726" cy="2492375"/>
          </a:xfrm>
          <a:prstGeom prst="rect">
            <a:avLst/>
          </a:prstGeom>
        </p:spPr>
        <p:txBody>
          <a:bodyPr lIns="91410" tIns="45705" rIns="91410" bIns="45705"/>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3"/>
            <a:ext cx="11703050" cy="6435725"/>
          </a:xfrm>
          <a:prstGeom prst="rect">
            <a:avLst/>
          </a:prstGeom>
        </p:spPr>
        <p:txBody>
          <a:bodyPr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10" tIns="45705" rIns="91410" bIns="45705"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3"/>
            <a:ext cx="5775324" cy="6435725"/>
          </a:xfrm>
          <a:prstGeom prst="rect">
            <a:avLst/>
          </a:prstGeom>
        </p:spPr>
        <p:txBody>
          <a:bodyPr lIns="91410" tIns="45705" rIns="91410" bIns="4570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3"/>
            <a:ext cx="5775324" cy="6435725"/>
          </a:xfrm>
          <a:prstGeom prst="rect">
            <a:avLst/>
          </a:prstGeom>
        </p:spPr>
        <p:txBody>
          <a:bodyPr lIns="91410" tIns="45705" rIns="91410" bIns="4570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10" tIns="45705" rIns="91410" bIns="45705"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10" tIns="45705" rIns="91410" bIns="4570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10" tIns="45705" rIns="91410" bIns="45705"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10" tIns="45705" rIns="91410" bIns="4570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10" tIns="45705" rIns="91410" bIns="45705"/>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a:prstGeom prst="rect">
            <a:avLst/>
          </a:prstGeom>
        </p:spPr>
        <p:txBody>
          <a:bodyPr lIns="91410" tIns="45705" rIns="91410" bIns="45705"/>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a:prstGeom prst="rect">
            <a:avLst/>
          </a:prstGeom>
        </p:spPr>
        <p:txBody>
          <a:bodyPr lIns="91410" tIns="45705" rIns="91410" bIns="45705"/>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3" y="7634290"/>
            <a:ext cx="7802563" cy="1144587"/>
          </a:xfrm>
          <a:prstGeom prst="rect">
            <a:avLst/>
          </a:prstGeom>
        </p:spPr>
        <p:txBody>
          <a:bodyPr lIns="91410" tIns="45705" rIns="91410" bIns="45705"/>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3"/>
            <a:ext cx="11703050" cy="6435725"/>
          </a:xfrm>
          <a:prstGeom prst="rect">
            <a:avLst/>
          </a:prstGeom>
        </p:spPr>
        <p:txBody>
          <a:bodyPr vert="eaVert"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8" y="50801"/>
            <a:ext cx="9458325" cy="8661400"/>
          </a:xfrm>
          <a:prstGeom prst="rect">
            <a:avLst/>
          </a:prstGeom>
        </p:spPr>
        <p:txBody>
          <a:bodyPr vert="eaVert"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3"/>
            <a:ext cx="9102726" cy="2492375"/>
          </a:xfrm>
        </p:spPr>
        <p:txBody>
          <a:bodyPr/>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p:spPr>
        <p:txBody>
          <a:bodyPr/>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3" y="7634290"/>
            <a:ext cx="7802563" cy="1144587"/>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8"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lIns="91410" tIns="45705" rIns="91410" bIns="45705"/>
          <a:lstStyle/>
          <a:p>
            <a:r>
              <a:rPr lang="en-US"/>
              <a:t>Click to edit Master title style</a:t>
            </a:r>
          </a:p>
        </p:txBody>
      </p:sp>
      <p:sp>
        <p:nvSpPr>
          <p:cNvPr id="3" name="Subtitle 2"/>
          <p:cNvSpPr>
            <a:spLocks noGrp="1"/>
          </p:cNvSpPr>
          <p:nvPr>
            <p:ph type="subTitle" idx="1"/>
          </p:nvPr>
        </p:nvSpPr>
        <p:spPr>
          <a:xfrm>
            <a:off x="1951038" y="5527683"/>
            <a:ext cx="9102726" cy="2492375"/>
          </a:xfrm>
          <a:prstGeom prst="rect">
            <a:avLst/>
          </a:prstGeom>
        </p:spPr>
        <p:txBody>
          <a:bodyPr lIns="91410" tIns="45705" rIns="91410" bIns="45705"/>
          <a:lstStyle>
            <a:lvl1pPr marL="0" indent="0" algn="ctr">
              <a:buNone/>
              <a:defRPr/>
            </a:lvl1pPr>
            <a:lvl2pPr marL="457058" indent="0" algn="ctr">
              <a:buNone/>
              <a:defRPr/>
            </a:lvl2pPr>
            <a:lvl3pPr marL="914119" indent="0" algn="ctr">
              <a:buNone/>
              <a:defRPr/>
            </a:lvl3pPr>
            <a:lvl4pPr marL="1371177" indent="0" algn="ctr">
              <a:buNone/>
              <a:defRPr/>
            </a:lvl4pPr>
            <a:lvl5pPr marL="1828238" indent="0" algn="ctr">
              <a:buNone/>
              <a:defRPr/>
            </a:lvl5pPr>
            <a:lvl6pPr marL="2285300" indent="0" algn="ctr">
              <a:buNone/>
              <a:defRPr/>
            </a:lvl6pPr>
            <a:lvl7pPr marL="2742357" indent="0" algn="ctr">
              <a:buNone/>
              <a:defRPr/>
            </a:lvl7pPr>
            <a:lvl8pPr marL="3199418" indent="0" algn="ctr">
              <a:buNone/>
              <a:defRPr/>
            </a:lvl8pPr>
            <a:lvl9pPr marL="3656478"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10" tIns="45705" rIns="91410" bIns="45705"/>
          <a:lstStyle/>
          <a:p>
            <a:r>
              <a:rPr lang="en-US"/>
              <a:t>Click to edit Master title style</a:t>
            </a:r>
          </a:p>
        </p:txBody>
      </p:sp>
      <p:sp>
        <p:nvSpPr>
          <p:cNvPr id="3" name="Content Placeholder 2"/>
          <p:cNvSpPr>
            <a:spLocks noGrp="1"/>
          </p:cNvSpPr>
          <p:nvPr>
            <p:ph idx="1"/>
          </p:nvPr>
        </p:nvSpPr>
        <p:spPr>
          <a:xfrm>
            <a:off x="650876" y="2276483"/>
            <a:ext cx="11703050" cy="6435725"/>
          </a:xfrm>
          <a:prstGeom prst="rect">
            <a:avLst/>
          </a:prstGeom>
        </p:spPr>
        <p:txBody>
          <a:bodyPr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a:prstGeom prst="rect">
            <a:avLst/>
          </a:prstGeom>
        </p:spPr>
        <p:txBody>
          <a:bodyPr lIns="91410" tIns="45705" rIns="91410" bIns="45705"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10" tIns="45705" rIns="91410" bIns="45705" anchor="b"/>
          <a:lstStyle>
            <a:lvl1pPr marL="0" indent="0">
              <a:buNone/>
              <a:defRPr sz="2000"/>
            </a:lvl1pPr>
            <a:lvl2pPr marL="457058" indent="0">
              <a:buNone/>
              <a:defRPr sz="1800"/>
            </a:lvl2pPr>
            <a:lvl3pPr marL="914119" indent="0">
              <a:buNone/>
              <a:defRPr sz="1600"/>
            </a:lvl3pPr>
            <a:lvl4pPr marL="1371177" indent="0">
              <a:buNone/>
              <a:defRPr sz="1400"/>
            </a:lvl4pPr>
            <a:lvl5pPr marL="1828238" indent="0">
              <a:buNone/>
              <a:defRPr sz="1400"/>
            </a:lvl5pPr>
            <a:lvl6pPr marL="2285300" indent="0">
              <a:buNone/>
              <a:defRPr sz="1400"/>
            </a:lvl6pPr>
            <a:lvl7pPr marL="2742357" indent="0">
              <a:buNone/>
              <a:defRPr sz="1400"/>
            </a:lvl7pPr>
            <a:lvl8pPr marL="3199418" indent="0">
              <a:buNone/>
              <a:defRPr sz="1400"/>
            </a:lvl8pPr>
            <a:lvl9pPr marL="3656478"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10" tIns="45705" rIns="91410" bIns="45705"/>
          <a:lstStyle/>
          <a:p>
            <a:r>
              <a:rPr lang="en-US"/>
              <a:t>Click to edit Master title style</a:t>
            </a:r>
          </a:p>
        </p:txBody>
      </p:sp>
      <p:sp>
        <p:nvSpPr>
          <p:cNvPr id="3" name="Content Placeholder 2"/>
          <p:cNvSpPr>
            <a:spLocks noGrp="1"/>
          </p:cNvSpPr>
          <p:nvPr>
            <p:ph sz="half" idx="1"/>
          </p:nvPr>
        </p:nvSpPr>
        <p:spPr>
          <a:xfrm>
            <a:off x="650878" y="2276483"/>
            <a:ext cx="5775324" cy="6435725"/>
          </a:xfrm>
          <a:prstGeom prst="rect">
            <a:avLst/>
          </a:prstGeom>
        </p:spPr>
        <p:txBody>
          <a:bodyPr lIns="91410" tIns="45705" rIns="91410" bIns="4570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3"/>
            <a:ext cx="5775324" cy="6435725"/>
          </a:xfrm>
          <a:prstGeom prst="rect">
            <a:avLst/>
          </a:prstGeom>
        </p:spPr>
        <p:txBody>
          <a:bodyPr lIns="91410" tIns="45705" rIns="91410" bIns="4570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10" tIns="45705" rIns="91410" bIns="45705"/>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10" tIns="45705" rIns="91410" bIns="45705"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10" tIns="45705" rIns="91410" bIns="4570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10" tIns="45705" rIns="91410" bIns="45705" anchor="b"/>
          <a:lstStyle>
            <a:lvl1pPr marL="0" indent="0">
              <a:buNone/>
              <a:defRPr sz="2400" b="1"/>
            </a:lvl1pPr>
            <a:lvl2pPr marL="457058" indent="0">
              <a:buNone/>
              <a:defRPr sz="2000" b="1"/>
            </a:lvl2pPr>
            <a:lvl3pPr marL="914119" indent="0">
              <a:buNone/>
              <a:defRPr sz="1800" b="1"/>
            </a:lvl3pPr>
            <a:lvl4pPr marL="1371177" indent="0">
              <a:buNone/>
              <a:defRPr sz="1600" b="1"/>
            </a:lvl4pPr>
            <a:lvl5pPr marL="1828238" indent="0">
              <a:buNone/>
              <a:defRPr sz="1600" b="1"/>
            </a:lvl5pPr>
            <a:lvl6pPr marL="2285300" indent="0">
              <a:buNone/>
              <a:defRPr sz="1600" b="1"/>
            </a:lvl6pPr>
            <a:lvl7pPr marL="2742357" indent="0">
              <a:buNone/>
              <a:defRPr sz="1600" b="1"/>
            </a:lvl7pPr>
            <a:lvl8pPr marL="3199418" indent="0">
              <a:buNone/>
              <a:defRPr sz="1600" b="1"/>
            </a:lvl8pPr>
            <a:lvl9pPr marL="36564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10" tIns="45705" rIns="91410" bIns="4570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10" tIns="45705" rIns="91410" bIns="45705"/>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a:prstGeom prst="rect">
            <a:avLst/>
          </a:prstGeom>
        </p:spPr>
        <p:txBody>
          <a:bodyPr lIns="91410" tIns="45705" rIns="91410" bIns="45705"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10" tIns="45705" rIns="91410" bIns="45705"/>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a:prstGeom prst="rect">
            <a:avLst/>
          </a:prstGeom>
        </p:spPr>
        <p:txBody>
          <a:bodyPr lIns="91410" tIns="45705" rIns="91410" bIns="45705"/>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a:prstGeom prst="rect">
            <a:avLst/>
          </a:prstGeom>
        </p:spPr>
        <p:txBody>
          <a:bodyPr lIns="91410" tIns="45705" rIns="91410" bIns="45705"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a:prstGeom prst="rect">
            <a:avLst/>
          </a:prstGeom>
        </p:spPr>
        <p:txBody>
          <a:bodyPr lIns="91410" tIns="45705" rIns="91410" bIns="45705"/>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33" y="7634290"/>
            <a:ext cx="7802563" cy="1144587"/>
          </a:xfrm>
          <a:prstGeom prst="rect">
            <a:avLst/>
          </a:prstGeom>
        </p:spPr>
        <p:txBody>
          <a:bodyPr lIns="91410" tIns="45705" rIns="91410" bIns="45705"/>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10" tIns="45705" rIns="91410" bIns="45705"/>
          <a:lstStyle/>
          <a:p>
            <a:r>
              <a:rPr lang="en-US"/>
              <a:t>Click to edit Master title style</a:t>
            </a:r>
          </a:p>
        </p:txBody>
      </p:sp>
      <p:sp>
        <p:nvSpPr>
          <p:cNvPr id="3" name="Vertical Text Placeholder 2"/>
          <p:cNvSpPr>
            <a:spLocks noGrp="1"/>
          </p:cNvSpPr>
          <p:nvPr>
            <p:ph type="body" orient="vert" idx="1"/>
          </p:nvPr>
        </p:nvSpPr>
        <p:spPr>
          <a:xfrm>
            <a:off x="650876" y="2276483"/>
            <a:ext cx="11703050" cy="6435725"/>
          </a:xfrm>
          <a:prstGeom prst="rect">
            <a:avLst/>
          </a:prstGeom>
        </p:spPr>
        <p:txBody>
          <a:bodyPr vert="eaVert"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10" tIns="45705" rIns="91410" bIns="45705"/>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10" tIns="45705" rIns="91410" bIns="457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029" indent="0" algn="ctr">
              <a:buNone/>
              <a:defRPr>
                <a:solidFill>
                  <a:schemeClr val="tx1">
                    <a:tint val="75000"/>
                  </a:schemeClr>
                </a:solidFill>
              </a:defRPr>
            </a:lvl2pPr>
            <a:lvl3pPr marL="1300059" indent="0" algn="ctr">
              <a:buNone/>
              <a:defRPr>
                <a:solidFill>
                  <a:schemeClr val="tx1">
                    <a:tint val="75000"/>
                  </a:schemeClr>
                </a:solidFill>
              </a:defRPr>
            </a:lvl3pPr>
            <a:lvl4pPr marL="1950092" indent="0" algn="ctr">
              <a:buNone/>
              <a:defRPr>
                <a:solidFill>
                  <a:schemeClr val="tx1">
                    <a:tint val="75000"/>
                  </a:schemeClr>
                </a:solidFill>
              </a:defRPr>
            </a:lvl4pPr>
            <a:lvl5pPr marL="2600122" indent="0" algn="ctr">
              <a:buNone/>
              <a:defRPr>
                <a:solidFill>
                  <a:schemeClr val="tx1">
                    <a:tint val="75000"/>
                  </a:schemeClr>
                </a:solidFill>
              </a:defRPr>
            </a:lvl5pPr>
            <a:lvl6pPr marL="3250151" indent="0" algn="ctr">
              <a:buNone/>
              <a:defRPr>
                <a:solidFill>
                  <a:schemeClr val="tx1">
                    <a:tint val="75000"/>
                  </a:schemeClr>
                </a:solidFill>
              </a:defRPr>
            </a:lvl6pPr>
            <a:lvl7pPr marL="3900184" indent="0" algn="ctr">
              <a:buNone/>
              <a:defRPr>
                <a:solidFill>
                  <a:schemeClr val="tx1">
                    <a:tint val="75000"/>
                  </a:schemeClr>
                </a:solidFill>
              </a:defRPr>
            </a:lvl7pPr>
            <a:lvl8pPr marL="4550209" indent="0" algn="ctr">
              <a:buNone/>
              <a:defRPr>
                <a:solidFill>
                  <a:schemeClr val="tx1">
                    <a:tint val="75000"/>
                  </a:schemeClr>
                </a:solidFill>
              </a:defRPr>
            </a:lvl8pPr>
            <a:lvl9pPr marL="520024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72914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4894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4" y="388947"/>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4" y="2041526"/>
            <a:ext cx="4278313" cy="6670674"/>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601"/>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4001"/>
            <a:ext cx="11054080" cy="2133599"/>
          </a:xfrm>
        </p:spPr>
        <p:txBody>
          <a:bodyPr anchor="b"/>
          <a:lstStyle>
            <a:lvl1pPr marL="0" indent="0">
              <a:buNone/>
              <a:defRPr sz="2800">
                <a:solidFill>
                  <a:schemeClr val="tx1">
                    <a:tint val="75000"/>
                  </a:schemeClr>
                </a:solidFill>
              </a:defRPr>
            </a:lvl1pPr>
            <a:lvl2pPr marL="650029" indent="0">
              <a:buNone/>
              <a:defRPr sz="2600">
                <a:solidFill>
                  <a:schemeClr val="tx1">
                    <a:tint val="75000"/>
                  </a:schemeClr>
                </a:solidFill>
              </a:defRPr>
            </a:lvl2pPr>
            <a:lvl3pPr marL="1300059" indent="0">
              <a:buNone/>
              <a:defRPr sz="2300">
                <a:solidFill>
                  <a:schemeClr val="tx1">
                    <a:tint val="75000"/>
                  </a:schemeClr>
                </a:solidFill>
              </a:defRPr>
            </a:lvl3pPr>
            <a:lvl4pPr marL="1950092" indent="0">
              <a:buNone/>
              <a:defRPr sz="2000">
                <a:solidFill>
                  <a:schemeClr val="tx1">
                    <a:tint val="75000"/>
                  </a:schemeClr>
                </a:solidFill>
              </a:defRPr>
            </a:lvl4pPr>
            <a:lvl5pPr marL="2600122" indent="0">
              <a:buNone/>
              <a:defRPr sz="2000">
                <a:solidFill>
                  <a:schemeClr val="tx1">
                    <a:tint val="75000"/>
                  </a:schemeClr>
                </a:solidFill>
              </a:defRPr>
            </a:lvl5pPr>
            <a:lvl6pPr marL="3250151" indent="0">
              <a:buNone/>
              <a:defRPr sz="2000">
                <a:solidFill>
                  <a:schemeClr val="tx1">
                    <a:tint val="75000"/>
                  </a:schemeClr>
                </a:solidFill>
              </a:defRPr>
            </a:lvl6pPr>
            <a:lvl7pPr marL="3900184" indent="0">
              <a:buNone/>
              <a:defRPr sz="2000">
                <a:solidFill>
                  <a:schemeClr val="tx1">
                    <a:tint val="75000"/>
                  </a:schemeClr>
                </a:solidFill>
              </a:defRPr>
            </a:lvl7pPr>
            <a:lvl8pPr marL="4550209" indent="0">
              <a:buNone/>
              <a:defRPr sz="2000">
                <a:solidFill>
                  <a:schemeClr val="tx1">
                    <a:tint val="75000"/>
                  </a:schemeClr>
                </a:solidFill>
              </a:defRPr>
            </a:lvl8pPr>
            <a:lvl9pPr marL="5200243"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922437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50240" y="2275849"/>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10773" y="2275849"/>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06628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029" indent="0">
              <a:buNone/>
              <a:defRPr sz="2800" b="1"/>
            </a:lvl2pPr>
            <a:lvl3pPr marL="1300059" indent="0">
              <a:buNone/>
              <a:defRPr sz="2600" b="1"/>
            </a:lvl3pPr>
            <a:lvl4pPr marL="1950092" indent="0">
              <a:buNone/>
              <a:defRPr sz="2300" b="1"/>
            </a:lvl4pPr>
            <a:lvl5pPr marL="2600122" indent="0">
              <a:buNone/>
              <a:defRPr sz="2300" b="1"/>
            </a:lvl5pPr>
            <a:lvl6pPr marL="3250151" indent="0">
              <a:buNone/>
              <a:defRPr sz="2300" b="1"/>
            </a:lvl6pPr>
            <a:lvl7pPr marL="3900184" indent="0">
              <a:buNone/>
              <a:defRPr sz="2300" b="1"/>
            </a:lvl7pPr>
            <a:lvl8pPr marL="4550209" indent="0">
              <a:buNone/>
              <a:defRPr sz="2300" b="1"/>
            </a:lvl8pPr>
            <a:lvl9pPr marL="5200243"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029" indent="0">
              <a:buNone/>
              <a:defRPr sz="2800" b="1"/>
            </a:lvl2pPr>
            <a:lvl3pPr marL="1300059" indent="0">
              <a:buNone/>
              <a:defRPr sz="2600" b="1"/>
            </a:lvl3pPr>
            <a:lvl4pPr marL="1950092" indent="0">
              <a:buNone/>
              <a:defRPr sz="2300" b="1"/>
            </a:lvl4pPr>
            <a:lvl5pPr marL="2600122" indent="0">
              <a:buNone/>
              <a:defRPr sz="2300" b="1"/>
            </a:lvl5pPr>
            <a:lvl6pPr marL="3250151" indent="0">
              <a:buNone/>
              <a:defRPr sz="2300" b="1"/>
            </a:lvl6pPr>
            <a:lvl7pPr marL="3900184" indent="0">
              <a:buNone/>
              <a:defRPr sz="2300" b="1"/>
            </a:lvl7pPr>
            <a:lvl8pPr marL="4550209" indent="0">
              <a:buNone/>
              <a:defRPr sz="2300" b="1"/>
            </a:lvl8pPr>
            <a:lvl9pPr marL="5200243"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654373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530502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944319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47"/>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029" indent="0">
              <a:buNone/>
              <a:defRPr sz="1700"/>
            </a:lvl2pPr>
            <a:lvl3pPr marL="1300059" indent="0">
              <a:buNone/>
              <a:defRPr sz="1400"/>
            </a:lvl3pPr>
            <a:lvl4pPr marL="1950092" indent="0">
              <a:buNone/>
              <a:defRPr sz="1300"/>
            </a:lvl4pPr>
            <a:lvl5pPr marL="2600122" indent="0">
              <a:buNone/>
              <a:defRPr sz="1300"/>
            </a:lvl5pPr>
            <a:lvl6pPr marL="3250151" indent="0">
              <a:buNone/>
              <a:defRPr sz="1300"/>
            </a:lvl6pPr>
            <a:lvl7pPr marL="3900184" indent="0">
              <a:buNone/>
              <a:defRPr sz="1300"/>
            </a:lvl7pPr>
            <a:lvl8pPr marL="4550209" indent="0">
              <a:buNone/>
              <a:defRPr sz="1300"/>
            </a:lvl8pPr>
            <a:lvl9pPr marL="5200243"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27146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029" indent="0">
              <a:buNone/>
              <a:defRPr sz="4000"/>
            </a:lvl2pPr>
            <a:lvl3pPr marL="1300059" indent="0">
              <a:buNone/>
              <a:defRPr sz="3400"/>
            </a:lvl3pPr>
            <a:lvl4pPr marL="1950092" indent="0">
              <a:buNone/>
              <a:defRPr sz="2800"/>
            </a:lvl4pPr>
            <a:lvl5pPr marL="2600122" indent="0">
              <a:buNone/>
              <a:defRPr sz="2800"/>
            </a:lvl5pPr>
            <a:lvl6pPr marL="3250151" indent="0">
              <a:buNone/>
              <a:defRPr sz="2800"/>
            </a:lvl6pPr>
            <a:lvl7pPr marL="3900184" indent="0">
              <a:buNone/>
              <a:defRPr sz="2800"/>
            </a:lvl7pPr>
            <a:lvl8pPr marL="4550209" indent="0">
              <a:buNone/>
              <a:defRPr sz="2800"/>
            </a:lvl8pPr>
            <a:lvl9pPr marL="5200243" indent="0">
              <a:buNone/>
              <a:defRPr sz="2800"/>
            </a:lvl9pPr>
          </a:lstStyle>
          <a:p>
            <a:endParaRPr lang="en-GB"/>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029" indent="0">
              <a:buNone/>
              <a:defRPr sz="1700"/>
            </a:lvl2pPr>
            <a:lvl3pPr marL="1300059" indent="0">
              <a:buNone/>
              <a:defRPr sz="1400"/>
            </a:lvl3pPr>
            <a:lvl4pPr marL="1950092" indent="0">
              <a:buNone/>
              <a:defRPr sz="1300"/>
            </a:lvl4pPr>
            <a:lvl5pPr marL="2600122" indent="0">
              <a:buNone/>
              <a:defRPr sz="1300"/>
            </a:lvl5pPr>
            <a:lvl6pPr marL="3250151" indent="0">
              <a:buNone/>
              <a:defRPr sz="1300"/>
            </a:lvl6pPr>
            <a:lvl7pPr marL="3900184" indent="0">
              <a:buNone/>
              <a:defRPr sz="1300"/>
            </a:lvl7pPr>
            <a:lvl8pPr marL="4550209" indent="0">
              <a:buNone/>
              <a:defRPr sz="1300"/>
            </a:lvl8pPr>
            <a:lvl9pPr marL="5200243"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344235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58478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605"/>
            <a:ext cx="2926080" cy="832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50240" y="390605"/>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94598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062" indent="0" algn="ctr">
              <a:buNone/>
              <a:defRPr>
                <a:solidFill>
                  <a:schemeClr val="tx1">
                    <a:tint val="75000"/>
                  </a:schemeClr>
                </a:solidFill>
              </a:defRPr>
            </a:lvl2pPr>
            <a:lvl3pPr marL="1300125" indent="0" algn="ctr">
              <a:buNone/>
              <a:defRPr>
                <a:solidFill>
                  <a:schemeClr val="tx1">
                    <a:tint val="75000"/>
                  </a:schemeClr>
                </a:solidFill>
              </a:defRPr>
            </a:lvl3pPr>
            <a:lvl4pPr marL="1950192" indent="0" algn="ctr">
              <a:buNone/>
              <a:defRPr>
                <a:solidFill>
                  <a:schemeClr val="tx1">
                    <a:tint val="75000"/>
                  </a:schemeClr>
                </a:solidFill>
              </a:defRPr>
            </a:lvl4pPr>
            <a:lvl5pPr marL="2600254" indent="0" algn="ctr">
              <a:buNone/>
              <a:defRPr>
                <a:solidFill>
                  <a:schemeClr val="tx1">
                    <a:tint val="75000"/>
                  </a:schemeClr>
                </a:solidFill>
              </a:defRPr>
            </a:lvl5pPr>
            <a:lvl6pPr marL="3250317" indent="0" algn="ctr">
              <a:buNone/>
              <a:defRPr>
                <a:solidFill>
                  <a:schemeClr val="tx1">
                    <a:tint val="75000"/>
                  </a:schemeClr>
                </a:solidFill>
              </a:defRPr>
            </a:lvl6pPr>
            <a:lvl7pPr marL="3900384" indent="0" algn="ctr">
              <a:buNone/>
              <a:defRPr>
                <a:solidFill>
                  <a:schemeClr val="tx1">
                    <a:tint val="75000"/>
                  </a:schemeClr>
                </a:solidFill>
              </a:defRPr>
            </a:lvl7pPr>
            <a:lvl8pPr marL="4550443" indent="0" algn="ctr">
              <a:buNone/>
              <a:defRPr>
                <a:solidFill>
                  <a:schemeClr val="tx1">
                    <a:tint val="75000"/>
                  </a:schemeClr>
                </a:solidFill>
              </a:defRPr>
            </a:lvl8pPr>
            <a:lvl9pPr marL="5200509"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729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3"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3" y="871538"/>
            <a:ext cx="7802563" cy="5851526"/>
          </a:xfrm>
        </p:spPr>
        <p:txBody>
          <a:bodyPr/>
          <a:lstStyle>
            <a:lvl1pPr marL="0" indent="0">
              <a:buNone/>
              <a:defRPr sz="3100"/>
            </a:lvl1pPr>
            <a:lvl2pPr marL="457058" indent="0">
              <a:buNone/>
              <a:defRPr sz="2800"/>
            </a:lvl2pPr>
            <a:lvl3pPr marL="914119" indent="0">
              <a:buNone/>
              <a:defRPr sz="2400"/>
            </a:lvl3pPr>
            <a:lvl4pPr marL="1371177" indent="0">
              <a:buNone/>
              <a:defRPr sz="2000"/>
            </a:lvl4pPr>
            <a:lvl5pPr marL="1828238" indent="0">
              <a:buNone/>
              <a:defRPr sz="2000"/>
            </a:lvl5pPr>
            <a:lvl6pPr marL="2285300" indent="0">
              <a:buNone/>
              <a:defRPr sz="2000"/>
            </a:lvl6pPr>
            <a:lvl7pPr marL="2742357" indent="0">
              <a:buNone/>
              <a:defRPr sz="2000"/>
            </a:lvl7pPr>
            <a:lvl8pPr marL="3199418" indent="0">
              <a:buNone/>
              <a:defRPr sz="2000"/>
            </a:lvl8pPr>
            <a:lvl9pPr marL="3656478"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3" y="7634290"/>
            <a:ext cx="7802563" cy="1144587"/>
          </a:xfrm>
        </p:spPr>
        <p:txBody>
          <a:bodyPr/>
          <a:lstStyle>
            <a:lvl1pPr marL="0" indent="0">
              <a:buNone/>
              <a:defRPr sz="1400"/>
            </a:lvl1pPr>
            <a:lvl2pPr marL="457058" indent="0">
              <a:buNone/>
              <a:defRPr sz="1100"/>
            </a:lvl2pPr>
            <a:lvl3pPr marL="914119" indent="0">
              <a:buNone/>
              <a:defRPr sz="1000"/>
            </a:lvl3pPr>
            <a:lvl4pPr marL="1371177" indent="0">
              <a:buNone/>
              <a:defRPr sz="900"/>
            </a:lvl4pPr>
            <a:lvl5pPr marL="1828238" indent="0">
              <a:buNone/>
              <a:defRPr sz="900"/>
            </a:lvl5pPr>
            <a:lvl6pPr marL="2285300" indent="0">
              <a:buNone/>
              <a:defRPr sz="900"/>
            </a:lvl6pPr>
            <a:lvl7pPr marL="2742357" indent="0">
              <a:buNone/>
              <a:defRPr sz="900"/>
            </a:lvl7pPr>
            <a:lvl8pPr marL="3199418" indent="0">
              <a:buNone/>
              <a:defRPr sz="900"/>
            </a:lvl8pPr>
            <a:lvl9pPr marL="3656478" indent="0">
              <a:buNone/>
              <a:defRPr sz="900"/>
            </a:lvl9pPr>
          </a:lstStyle>
          <a:p>
            <a:pPr lvl="0"/>
            <a:r>
              <a:rPr lang="en-US"/>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489418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9"/>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4000"/>
            <a:ext cx="11054080" cy="2133599"/>
          </a:xfrm>
        </p:spPr>
        <p:txBody>
          <a:bodyPr anchor="b"/>
          <a:lstStyle>
            <a:lvl1pPr marL="0" indent="0">
              <a:buNone/>
              <a:defRPr sz="2800">
                <a:solidFill>
                  <a:schemeClr val="tx1">
                    <a:tint val="75000"/>
                  </a:schemeClr>
                </a:solidFill>
              </a:defRPr>
            </a:lvl1pPr>
            <a:lvl2pPr marL="650062" indent="0">
              <a:buNone/>
              <a:defRPr sz="2600">
                <a:solidFill>
                  <a:schemeClr val="tx1">
                    <a:tint val="75000"/>
                  </a:schemeClr>
                </a:solidFill>
              </a:defRPr>
            </a:lvl2pPr>
            <a:lvl3pPr marL="1300125" indent="0">
              <a:buNone/>
              <a:defRPr sz="2300">
                <a:solidFill>
                  <a:schemeClr val="tx1">
                    <a:tint val="75000"/>
                  </a:schemeClr>
                </a:solidFill>
              </a:defRPr>
            </a:lvl3pPr>
            <a:lvl4pPr marL="1950192" indent="0">
              <a:buNone/>
              <a:defRPr sz="2000">
                <a:solidFill>
                  <a:schemeClr val="tx1">
                    <a:tint val="75000"/>
                  </a:schemeClr>
                </a:solidFill>
              </a:defRPr>
            </a:lvl4pPr>
            <a:lvl5pPr marL="2600254" indent="0">
              <a:buNone/>
              <a:defRPr sz="2000">
                <a:solidFill>
                  <a:schemeClr val="tx1">
                    <a:tint val="75000"/>
                  </a:schemeClr>
                </a:solidFill>
              </a:defRPr>
            </a:lvl5pPr>
            <a:lvl6pPr marL="3250317" indent="0">
              <a:buNone/>
              <a:defRPr sz="2000">
                <a:solidFill>
                  <a:schemeClr val="tx1">
                    <a:tint val="75000"/>
                  </a:schemeClr>
                </a:solidFill>
              </a:defRPr>
            </a:lvl6pPr>
            <a:lvl7pPr marL="3900384" indent="0">
              <a:buNone/>
              <a:defRPr sz="2000">
                <a:solidFill>
                  <a:schemeClr val="tx1">
                    <a:tint val="75000"/>
                  </a:schemeClr>
                </a:solidFill>
              </a:defRPr>
            </a:lvl7pPr>
            <a:lvl8pPr marL="4550443" indent="0">
              <a:buNone/>
              <a:defRPr sz="2000">
                <a:solidFill>
                  <a:schemeClr val="tx1">
                    <a:tint val="75000"/>
                  </a:schemeClr>
                </a:solidFill>
              </a:defRPr>
            </a:lvl8pPr>
            <a:lvl9pPr marL="5200509"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922437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50240" y="2275848"/>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10773" y="2275848"/>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066282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062" indent="0">
              <a:buNone/>
              <a:defRPr sz="2800" b="1"/>
            </a:lvl2pPr>
            <a:lvl3pPr marL="1300125" indent="0">
              <a:buNone/>
              <a:defRPr sz="2600" b="1"/>
            </a:lvl3pPr>
            <a:lvl4pPr marL="1950192" indent="0">
              <a:buNone/>
              <a:defRPr sz="2300" b="1"/>
            </a:lvl4pPr>
            <a:lvl5pPr marL="2600254" indent="0">
              <a:buNone/>
              <a:defRPr sz="2300" b="1"/>
            </a:lvl5pPr>
            <a:lvl6pPr marL="3250317" indent="0">
              <a:buNone/>
              <a:defRPr sz="2300" b="1"/>
            </a:lvl6pPr>
            <a:lvl7pPr marL="3900384" indent="0">
              <a:buNone/>
              <a:defRPr sz="2300" b="1"/>
            </a:lvl7pPr>
            <a:lvl8pPr marL="4550443" indent="0">
              <a:buNone/>
              <a:defRPr sz="2300" b="1"/>
            </a:lvl8pPr>
            <a:lvl9pPr marL="5200509"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062" indent="0">
              <a:buNone/>
              <a:defRPr sz="2800" b="1"/>
            </a:lvl2pPr>
            <a:lvl3pPr marL="1300125" indent="0">
              <a:buNone/>
              <a:defRPr sz="2600" b="1"/>
            </a:lvl3pPr>
            <a:lvl4pPr marL="1950192" indent="0">
              <a:buNone/>
              <a:defRPr sz="2300" b="1"/>
            </a:lvl4pPr>
            <a:lvl5pPr marL="2600254" indent="0">
              <a:buNone/>
              <a:defRPr sz="2300" b="1"/>
            </a:lvl5pPr>
            <a:lvl6pPr marL="3250317" indent="0">
              <a:buNone/>
              <a:defRPr sz="2300" b="1"/>
            </a:lvl6pPr>
            <a:lvl7pPr marL="3900384" indent="0">
              <a:buNone/>
              <a:defRPr sz="2300" b="1"/>
            </a:lvl7pPr>
            <a:lvl8pPr marL="4550443" indent="0">
              <a:buNone/>
              <a:defRPr sz="2300" b="1"/>
            </a:lvl8pPr>
            <a:lvl9pPr marL="5200509"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654373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530502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94431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46"/>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062" indent="0">
              <a:buNone/>
              <a:defRPr sz="1700"/>
            </a:lvl2pPr>
            <a:lvl3pPr marL="1300125" indent="0">
              <a:buNone/>
              <a:defRPr sz="1400"/>
            </a:lvl3pPr>
            <a:lvl4pPr marL="1950192" indent="0">
              <a:buNone/>
              <a:defRPr sz="1300"/>
            </a:lvl4pPr>
            <a:lvl5pPr marL="2600254" indent="0">
              <a:buNone/>
              <a:defRPr sz="1300"/>
            </a:lvl5pPr>
            <a:lvl6pPr marL="3250317" indent="0">
              <a:buNone/>
              <a:defRPr sz="1300"/>
            </a:lvl6pPr>
            <a:lvl7pPr marL="3900384" indent="0">
              <a:buNone/>
              <a:defRPr sz="1300"/>
            </a:lvl7pPr>
            <a:lvl8pPr marL="4550443" indent="0">
              <a:buNone/>
              <a:defRPr sz="1300"/>
            </a:lvl8pPr>
            <a:lvl9pPr marL="5200509"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27146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062" indent="0">
              <a:buNone/>
              <a:defRPr sz="4000"/>
            </a:lvl2pPr>
            <a:lvl3pPr marL="1300125" indent="0">
              <a:buNone/>
              <a:defRPr sz="3400"/>
            </a:lvl3pPr>
            <a:lvl4pPr marL="1950192" indent="0">
              <a:buNone/>
              <a:defRPr sz="2800"/>
            </a:lvl4pPr>
            <a:lvl5pPr marL="2600254" indent="0">
              <a:buNone/>
              <a:defRPr sz="2800"/>
            </a:lvl5pPr>
            <a:lvl6pPr marL="3250317" indent="0">
              <a:buNone/>
              <a:defRPr sz="2800"/>
            </a:lvl6pPr>
            <a:lvl7pPr marL="3900384" indent="0">
              <a:buNone/>
              <a:defRPr sz="2800"/>
            </a:lvl7pPr>
            <a:lvl8pPr marL="4550443" indent="0">
              <a:buNone/>
              <a:defRPr sz="2800"/>
            </a:lvl8pPr>
            <a:lvl9pPr marL="5200509" indent="0">
              <a:buNone/>
              <a:defRPr sz="2800"/>
            </a:lvl9pPr>
          </a:lstStyle>
          <a:p>
            <a:endParaRPr lang="en-GB"/>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062" indent="0">
              <a:buNone/>
              <a:defRPr sz="1700"/>
            </a:lvl2pPr>
            <a:lvl3pPr marL="1300125" indent="0">
              <a:buNone/>
              <a:defRPr sz="1400"/>
            </a:lvl3pPr>
            <a:lvl4pPr marL="1950192" indent="0">
              <a:buNone/>
              <a:defRPr sz="1300"/>
            </a:lvl4pPr>
            <a:lvl5pPr marL="2600254" indent="0">
              <a:buNone/>
              <a:defRPr sz="1300"/>
            </a:lvl5pPr>
            <a:lvl6pPr marL="3250317" indent="0">
              <a:buNone/>
              <a:defRPr sz="1300"/>
            </a:lvl6pPr>
            <a:lvl7pPr marL="3900384" indent="0">
              <a:buNone/>
              <a:defRPr sz="1300"/>
            </a:lvl7pPr>
            <a:lvl8pPr marL="4550443" indent="0">
              <a:buNone/>
              <a:defRPr sz="1300"/>
            </a:lvl8pPr>
            <a:lvl9pPr marL="5200509"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3442358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58478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604"/>
            <a:ext cx="2926080" cy="832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50240" y="390604"/>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F0E1F0F-0326-49DA-AF30-5000B18BB4CF}" type="datetimeFigureOut">
              <a:rPr lang="en-GB" smtClean="0">
                <a:solidFill>
                  <a:prstClr val="black">
                    <a:tint val="75000"/>
                  </a:prstClr>
                </a:solidFill>
              </a:rPr>
              <a:pPr/>
              <a:t>01/12/2023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7D6BB36-7299-4E85-8C53-97E41AAF9F8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9459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title style</a:t>
            </a:r>
          </a:p>
        </p:txBody>
      </p:sp>
      <p:sp>
        <p:nvSpPr>
          <p:cNvPr id="2051"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05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1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177"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23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21" indent="-38088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864" indent="-38088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748"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111"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475"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534"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593"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2652"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89712"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0" y="2"/>
            <a:ext cx="13004800" cy="1087438"/>
          </a:xfrm>
          <a:prstGeom prst="rect">
            <a:avLst/>
          </a:prstGeom>
          <a:noFill/>
          <a:ln w="12700">
            <a:noFill/>
            <a:miter lim="800000"/>
            <a:headEnd/>
            <a:tailEnd/>
          </a:ln>
        </p:spPr>
        <p:txBody>
          <a:bodyPr vert="horz" wrap="square" lIns="50782" tIns="50782" rIns="108565" bIns="50782" numCol="1" anchor="ctr" anchorCtr="0" compatLnSpc="1">
            <a:prstTxWarp prst="textNoShape">
              <a:avLst/>
            </a:prstTxWarp>
          </a:bodyPr>
          <a:lstStyle/>
          <a:p>
            <a:pPr lvl="0"/>
            <a:r>
              <a:rPr lang="en-US">
                <a:sym typeface="Arial" pitchFamily="34" charset="0"/>
              </a:rPr>
              <a:t>Click to edit Master title style</a:t>
            </a:r>
          </a:p>
        </p:txBody>
      </p:sp>
      <p:sp>
        <p:nvSpPr>
          <p:cNvPr id="7171" name="Rectangle 2"/>
          <p:cNvSpPr>
            <a:spLocks noGrp="1" noChangeArrowheads="1"/>
          </p:cNvSpPr>
          <p:nvPr>
            <p:ph type="body" idx="1"/>
          </p:nvPr>
        </p:nvSpPr>
        <p:spPr bwMode="auto">
          <a:xfrm>
            <a:off x="254002" y="1600209"/>
            <a:ext cx="12495214" cy="8153399"/>
          </a:xfrm>
          <a:prstGeom prst="rect">
            <a:avLst/>
          </a:prstGeom>
          <a:noFill/>
          <a:ln w="12700">
            <a:noFill/>
            <a:miter lim="800000"/>
            <a:headEnd/>
            <a:tailEnd/>
          </a:ln>
        </p:spPr>
        <p:txBody>
          <a:bodyPr vert="horz" wrap="square" lIns="50782" tIns="50782" rIns="108565" bIns="50782"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txStyles>
    <p:titleStyle>
      <a:lvl1pPr marL="6350" algn="ctr" rtl="0" eaLnBrk="0" fontAlgn="base" hangingPunct="0">
        <a:spcBef>
          <a:spcPct val="0"/>
        </a:spcBef>
        <a:spcAft>
          <a:spcPct val="0"/>
        </a:spcAft>
        <a:defRPr sz="6300">
          <a:solidFill>
            <a:schemeClr val="tx1"/>
          </a:solidFill>
          <a:latin typeface="+mj-lt"/>
          <a:ea typeface="+mj-ea"/>
          <a:cs typeface="+mj-cs"/>
          <a:sym typeface="Arial" pitchFamily="34" charset="0"/>
        </a:defRPr>
      </a:lvl1pPr>
      <a:lvl2pPr marL="6350" algn="ctr" rtl="0" eaLnBrk="0" fontAlgn="base" hangingPunct="0">
        <a:spcBef>
          <a:spcPct val="0"/>
        </a:spcBef>
        <a:spcAft>
          <a:spcPct val="0"/>
        </a:spcAft>
        <a:defRPr sz="6300">
          <a:solidFill>
            <a:schemeClr val="tx1"/>
          </a:solidFill>
          <a:latin typeface="Arial" charset="0"/>
          <a:ea typeface="ヒラギノ角ゴ ProN W3" charset="0"/>
          <a:cs typeface="ヒラギノ角ゴ ProN W3" charset="0"/>
          <a:sym typeface="Arial" pitchFamily="34" charset="0"/>
        </a:defRPr>
      </a:lvl2pPr>
      <a:lvl3pPr marL="6350" algn="ctr" rtl="0" eaLnBrk="0" fontAlgn="base" hangingPunct="0">
        <a:spcBef>
          <a:spcPct val="0"/>
        </a:spcBef>
        <a:spcAft>
          <a:spcPct val="0"/>
        </a:spcAft>
        <a:defRPr sz="6300">
          <a:solidFill>
            <a:schemeClr val="tx1"/>
          </a:solidFill>
          <a:latin typeface="Arial" charset="0"/>
          <a:ea typeface="ヒラギノ角ゴ ProN W3" charset="0"/>
          <a:cs typeface="ヒラギノ角ゴ ProN W3" charset="0"/>
          <a:sym typeface="Arial" pitchFamily="34" charset="0"/>
        </a:defRPr>
      </a:lvl3pPr>
      <a:lvl4pPr marL="6350" algn="ctr" rtl="0" eaLnBrk="0" fontAlgn="base" hangingPunct="0">
        <a:spcBef>
          <a:spcPct val="0"/>
        </a:spcBef>
        <a:spcAft>
          <a:spcPct val="0"/>
        </a:spcAft>
        <a:defRPr sz="6300">
          <a:solidFill>
            <a:schemeClr val="tx1"/>
          </a:solidFill>
          <a:latin typeface="Arial" charset="0"/>
          <a:ea typeface="ヒラギノ角ゴ ProN W3" charset="0"/>
          <a:cs typeface="ヒラギノ角ゴ ProN W3" charset="0"/>
          <a:sym typeface="Arial" pitchFamily="34" charset="0"/>
        </a:defRPr>
      </a:lvl4pPr>
      <a:lvl5pPr marL="6350" algn="ctr" rtl="0" eaLnBrk="0" fontAlgn="base" hangingPunct="0">
        <a:spcBef>
          <a:spcPct val="0"/>
        </a:spcBef>
        <a:spcAft>
          <a:spcPct val="0"/>
        </a:spcAft>
        <a:defRPr sz="6300">
          <a:solidFill>
            <a:schemeClr val="tx1"/>
          </a:solidFill>
          <a:latin typeface="Arial" charset="0"/>
          <a:ea typeface="ヒラギノ角ゴ ProN W3" charset="0"/>
          <a:cs typeface="ヒラギノ角ゴ ProN W3" charset="0"/>
          <a:sym typeface="Arial" pitchFamily="34" charset="0"/>
        </a:defRPr>
      </a:lvl5pPr>
      <a:lvl6pPr marL="463407" algn="ctr" rtl="0" fontAlgn="base">
        <a:spcBef>
          <a:spcPct val="0"/>
        </a:spcBef>
        <a:spcAft>
          <a:spcPct val="0"/>
        </a:spcAft>
        <a:defRPr sz="6300">
          <a:solidFill>
            <a:schemeClr val="tx1"/>
          </a:solidFill>
          <a:latin typeface="Arial" charset="0"/>
          <a:ea typeface="ヒラギノ角ゴ ProN W3" charset="0"/>
          <a:cs typeface="ヒラギノ角ゴ ProN W3" charset="0"/>
          <a:sym typeface="Arial" charset="0"/>
        </a:defRPr>
      </a:lvl6pPr>
      <a:lvl7pPr marL="920468" algn="ctr" rtl="0" fontAlgn="base">
        <a:spcBef>
          <a:spcPct val="0"/>
        </a:spcBef>
        <a:spcAft>
          <a:spcPct val="0"/>
        </a:spcAft>
        <a:defRPr sz="6300">
          <a:solidFill>
            <a:schemeClr val="tx1"/>
          </a:solidFill>
          <a:latin typeface="Arial" charset="0"/>
          <a:ea typeface="ヒラギノ角ゴ ProN W3" charset="0"/>
          <a:cs typeface="ヒラギノ角ゴ ProN W3" charset="0"/>
          <a:sym typeface="Arial" charset="0"/>
        </a:defRPr>
      </a:lvl7pPr>
      <a:lvl8pPr marL="1377526" algn="ctr" rtl="0" fontAlgn="base">
        <a:spcBef>
          <a:spcPct val="0"/>
        </a:spcBef>
        <a:spcAft>
          <a:spcPct val="0"/>
        </a:spcAft>
        <a:defRPr sz="6300">
          <a:solidFill>
            <a:schemeClr val="tx1"/>
          </a:solidFill>
          <a:latin typeface="Arial" charset="0"/>
          <a:ea typeface="ヒラギノ角ゴ ProN W3" charset="0"/>
          <a:cs typeface="ヒラギノ角ゴ ProN W3" charset="0"/>
          <a:sym typeface="Arial" charset="0"/>
        </a:defRPr>
      </a:lvl8pPr>
      <a:lvl9pPr marL="1834587" algn="ctr" rtl="0" fontAlgn="base">
        <a:spcBef>
          <a:spcPct val="0"/>
        </a:spcBef>
        <a:spcAft>
          <a:spcPct val="0"/>
        </a:spcAft>
        <a:defRPr sz="6300">
          <a:solidFill>
            <a:schemeClr val="tx1"/>
          </a:solidFill>
          <a:latin typeface="Arial" charset="0"/>
          <a:ea typeface="ヒラギノ角ゴ ProN W3" charset="0"/>
          <a:cs typeface="ヒラギノ角ゴ ProN W3" charset="0"/>
          <a:sym typeface="Arial" charset="0"/>
        </a:defRPr>
      </a:lvl9pPr>
    </p:titleStyle>
    <p:bodyStyle>
      <a:lvl1pPr marL="382469" indent="-342796" algn="l" rtl="0" eaLnBrk="0" fontAlgn="base" hangingPunct="0">
        <a:spcBef>
          <a:spcPts val="1099"/>
        </a:spcBef>
        <a:spcAft>
          <a:spcPct val="0"/>
        </a:spcAft>
        <a:buClr>
          <a:srgbClr val="333399"/>
        </a:buClr>
        <a:buSzPct val="100000"/>
        <a:buFont typeface="Wingdings" pitchFamily="2" charset="2"/>
        <a:buChar char="Ø"/>
        <a:defRPr sz="4400">
          <a:solidFill>
            <a:schemeClr val="tx1"/>
          </a:solidFill>
          <a:latin typeface="+mn-lt"/>
          <a:ea typeface="+mn-ea"/>
          <a:cs typeface="+mn-cs"/>
          <a:sym typeface="Arial" pitchFamily="34" charset="0"/>
        </a:defRPr>
      </a:lvl1pPr>
      <a:lvl2pPr marL="731615" indent="-285662" algn="l" rtl="0" eaLnBrk="0" fontAlgn="base" hangingPunct="0">
        <a:spcBef>
          <a:spcPts val="900"/>
        </a:spcBef>
        <a:spcAft>
          <a:spcPct val="0"/>
        </a:spcAft>
        <a:buClr>
          <a:srgbClr val="333399"/>
        </a:buClr>
        <a:buSzPct val="100000"/>
        <a:buFont typeface="Wingdings" pitchFamily="2" charset="2"/>
        <a:buChar char="q"/>
        <a:defRPr sz="3800">
          <a:solidFill>
            <a:schemeClr val="tx1"/>
          </a:solidFill>
          <a:latin typeface="+mn-lt"/>
          <a:ea typeface="+mn-ea"/>
          <a:cs typeface="+mn-cs"/>
          <a:sym typeface="Arial" pitchFamily="34" charset="0"/>
        </a:defRPr>
      </a:lvl2pPr>
      <a:lvl3pPr marL="1131538" indent="-228530" algn="l" rtl="0" eaLnBrk="0" fontAlgn="base" hangingPunct="0">
        <a:spcBef>
          <a:spcPts val="799"/>
        </a:spcBef>
        <a:spcAft>
          <a:spcPct val="0"/>
        </a:spcAft>
        <a:buClr>
          <a:srgbClr val="333399"/>
        </a:buClr>
        <a:buSzPct val="100000"/>
        <a:buFont typeface="Wingdings" pitchFamily="2" charset="2"/>
        <a:buChar char="§"/>
        <a:defRPr sz="3400">
          <a:solidFill>
            <a:schemeClr val="tx1"/>
          </a:solidFill>
          <a:latin typeface="+mn-lt"/>
          <a:ea typeface="+mn-ea"/>
          <a:cs typeface="+mn-cs"/>
          <a:sym typeface="Arial" pitchFamily="34" charset="0"/>
        </a:defRPr>
      </a:lvl3pPr>
      <a:lvl4pPr marL="1588602" indent="-228530" algn="l" rtl="0" eaLnBrk="0" fontAlgn="base" hangingPunct="0">
        <a:spcBef>
          <a:spcPts val="700"/>
        </a:spcBef>
        <a:spcAft>
          <a:spcPct val="0"/>
        </a:spcAft>
        <a:buSzPct val="100000"/>
        <a:buFont typeface="Arial" pitchFamily="34" charset="0"/>
        <a:buChar char="–"/>
        <a:defRPr sz="2800">
          <a:solidFill>
            <a:schemeClr val="tx1"/>
          </a:solidFill>
          <a:latin typeface="+mn-lt"/>
          <a:ea typeface="+mn-ea"/>
          <a:cs typeface="+mn-cs"/>
          <a:sym typeface="Arial" pitchFamily="34" charset="0"/>
        </a:defRPr>
      </a:lvl4pPr>
      <a:lvl5pPr marL="2045660" indent="-228530" algn="l" rtl="0" eaLnBrk="0" fontAlgn="base" hangingPunct="0">
        <a:spcBef>
          <a:spcPts val="700"/>
        </a:spcBef>
        <a:spcAft>
          <a:spcPct val="0"/>
        </a:spcAft>
        <a:buSzPct val="100000"/>
        <a:buFont typeface="Arial" pitchFamily="34" charset="0"/>
        <a:buChar char="»"/>
        <a:defRPr sz="2800">
          <a:solidFill>
            <a:schemeClr val="tx1"/>
          </a:solidFill>
          <a:latin typeface="+mn-lt"/>
          <a:ea typeface="+mn-ea"/>
          <a:cs typeface="+mn-cs"/>
          <a:sym typeface="Arial" pitchFamily="34" charset="0"/>
        </a:defRPr>
      </a:lvl5pPr>
      <a:lvl6pPr marL="2502719" indent="-228530" algn="l" rtl="0" fontAlgn="base">
        <a:spcBef>
          <a:spcPts val="700"/>
        </a:spcBef>
        <a:spcAft>
          <a:spcPct val="0"/>
        </a:spcAft>
        <a:buSzPct val="100000"/>
        <a:buFont typeface="Arial" charset="0"/>
        <a:buChar char="»"/>
        <a:defRPr sz="2800">
          <a:solidFill>
            <a:schemeClr val="tx1"/>
          </a:solidFill>
          <a:latin typeface="+mn-lt"/>
          <a:ea typeface="+mn-ea"/>
          <a:cs typeface="+mn-cs"/>
          <a:sym typeface="Arial" charset="0"/>
        </a:defRPr>
      </a:lvl6pPr>
      <a:lvl7pPr marL="2959779" indent="-228530" algn="l" rtl="0" fontAlgn="base">
        <a:spcBef>
          <a:spcPts val="700"/>
        </a:spcBef>
        <a:spcAft>
          <a:spcPct val="0"/>
        </a:spcAft>
        <a:buSzPct val="100000"/>
        <a:buFont typeface="Arial" charset="0"/>
        <a:buChar char="»"/>
        <a:defRPr sz="2800">
          <a:solidFill>
            <a:schemeClr val="tx1"/>
          </a:solidFill>
          <a:latin typeface="+mn-lt"/>
          <a:ea typeface="+mn-ea"/>
          <a:cs typeface="+mn-cs"/>
          <a:sym typeface="Arial" charset="0"/>
        </a:defRPr>
      </a:lvl7pPr>
      <a:lvl8pPr marL="3416838" indent="-228530" algn="l" rtl="0" fontAlgn="base">
        <a:spcBef>
          <a:spcPts val="700"/>
        </a:spcBef>
        <a:spcAft>
          <a:spcPct val="0"/>
        </a:spcAft>
        <a:buSzPct val="100000"/>
        <a:buFont typeface="Arial" charset="0"/>
        <a:buChar char="»"/>
        <a:defRPr sz="2800">
          <a:solidFill>
            <a:schemeClr val="tx1"/>
          </a:solidFill>
          <a:latin typeface="+mn-lt"/>
          <a:ea typeface="+mn-ea"/>
          <a:cs typeface="+mn-cs"/>
          <a:sym typeface="Arial" charset="0"/>
        </a:defRPr>
      </a:lvl8pPr>
      <a:lvl9pPr marL="3873895" indent="-228530" algn="l" rtl="0" fontAlgn="base">
        <a:spcBef>
          <a:spcPts val="700"/>
        </a:spcBef>
        <a:spcAft>
          <a:spcPct val="0"/>
        </a:spcAft>
        <a:buSzPct val="100000"/>
        <a:buFont typeface="Arial" charset="0"/>
        <a:buChar char="»"/>
        <a:defRPr sz="2800">
          <a:solidFill>
            <a:schemeClr val="tx1"/>
          </a:solidFill>
          <a:latin typeface="+mn-lt"/>
          <a:ea typeface="+mn-ea"/>
          <a:cs typeface="+mn-cs"/>
          <a:sym typeface="Arial"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title style</a:t>
            </a:r>
          </a:p>
        </p:txBody>
      </p:sp>
      <p:sp>
        <p:nvSpPr>
          <p:cNvPr id="8195"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pic>
        <p:nvPicPr>
          <p:cNvPr id="8196" name="Picture 3"/>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4"/>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05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1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177"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23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21" indent="-38088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864" indent="-38088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748"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111"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475"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534"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593"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2652"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89712"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title style</a:t>
            </a:r>
          </a:p>
        </p:txBody>
      </p:sp>
      <p:pic>
        <p:nvPicPr>
          <p:cNvPr id="9219" name="Picture 2"/>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05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1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177"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23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08" indent="-38088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650" indent="-38088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530" indent="-317398"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7894" indent="-317398"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257" indent="-317398"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321"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376"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439"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500"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title style</a:t>
            </a:r>
          </a:p>
        </p:txBody>
      </p:sp>
      <p:sp>
        <p:nvSpPr>
          <p:cNvPr id="2" name="Line 2"/>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05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1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177"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23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08" indent="-38088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650" indent="-38088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530" indent="-317398"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7894" indent="-317398"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257" indent="-317398"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321"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376"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439"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500" indent="-317398"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title style</a:t>
            </a:r>
          </a:p>
        </p:txBody>
      </p:sp>
      <p:sp>
        <p:nvSpPr>
          <p:cNvPr id="11267"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2" tIns="50782" rIns="50782" bIns="50782"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05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1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177"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238"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21" indent="-38088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864" indent="-38088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748"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111"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475" indent="-317398"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534"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593"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2652"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89712" indent="-317398"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058"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119"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177"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238"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8727" indent="-57132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1pPr>
      <a:lvl2pPr marL="1333091" indent="-57132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2pPr>
      <a:lvl3pPr marL="1777454" indent="-57132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3pPr>
      <a:lvl4pPr marL="2221818" indent="-57132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4pPr>
      <a:lvl5pPr marL="2666181" indent="-57132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5pPr>
      <a:lvl6pPr marL="3123242" indent="-57132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6pPr>
      <a:lvl7pPr marL="3580299" indent="-57132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7pPr>
      <a:lvl8pPr marL="4037360" indent="-57132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8pPr>
      <a:lvl9pPr marL="4494424" indent="-57132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9pPr>
    </p:bodyStyle>
    <p:otherStyle>
      <a:defPPr>
        <a:defRPr lang="en-US"/>
      </a:defPPr>
      <a:lvl1pPr marL="0" algn="l" defTabSz="914119" rtl="0" eaLnBrk="1" latinLnBrk="0" hangingPunct="1">
        <a:defRPr sz="1800" kern="1200">
          <a:solidFill>
            <a:schemeClr val="tx1"/>
          </a:solidFill>
          <a:latin typeface="+mn-lt"/>
          <a:ea typeface="+mn-ea"/>
          <a:cs typeface="+mn-cs"/>
        </a:defRPr>
      </a:lvl1pPr>
      <a:lvl2pPr marL="457058" algn="l" defTabSz="914119" rtl="0" eaLnBrk="1" latinLnBrk="0" hangingPunct="1">
        <a:defRPr sz="1800" kern="1200">
          <a:solidFill>
            <a:schemeClr val="tx1"/>
          </a:solidFill>
          <a:latin typeface="+mn-lt"/>
          <a:ea typeface="+mn-ea"/>
          <a:cs typeface="+mn-cs"/>
        </a:defRPr>
      </a:lvl2pPr>
      <a:lvl3pPr marL="914119" algn="l" defTabSz="914119" rtl="0" eaLnBrk="1" latinLnBrk="0" hangingPunct="1">
        <a:defRPr sz="1800" kern="1200">
          <a:solidFill>
            <a:schemeClr val="tx1"/>
          </a:solidFill>
          <a:latin typeface="+mn-lt"/>
          <a:ea typeface="+mn-ea"/>
          <a:cs typeface="+mn-cs"/>
        </a:defRPr>
      </a:lvl3pPr>
      <a:lvl4pPr marL="1371177" algn="l" defTabSz="914119" rtl="0" eaLnBrk="1" latinLnBrk="0" hangingPunct="1">
        <a:defRPr sz="1800" kern="1200">
          <a:solidFill>
            <a:schemeClr val="tx1"/>
          </a:solidFill>
          <a:latin typeface="+mn-lt"/>
          <a:ea typeface="+mn-ea"/>
          <a:cs typeface="+mn-cs"/>
        </a:defRPr>
      </a:lvl4pPr>
      <a:lvl5pPr marL="1828238" algn="l" defTabSz="914119" rtl="0" eaLnBrk="1" latinLnBrk="0" hangingPunct="1">
        <a:defRPr sz="1800" kern="1200">
          <a:solidFill>
            <a:schemeClr val="tx1"/>
          </a:solidFill>
          <a:latin typeface="+mn-lt"/>
          <a:ea typeface="+mn-ea"/>
          <a:cs typeface="+mn-cs"/>
        </a:defRPr>
      </a:lvl5pPr>
      <a:lvl6pPr marL="2285300" algn="l" defTabSz="914119" rtl="0" eaLnBrk="1" latinLnBrk="0" hangingPunct="1">
        <a:defRPr sz="1800" kern="1200">
          <a:solidFill>
            <a:schemeClr val="tx1"/>
          </a:solidFill>
          <a:latin typeface="+mn-lt"/>
          <a:ea typeface="+mn-ea"/>
          <a:cs typeface="+mn-cs"/>
        </a:defRPr>
      </a:lvl6pPr>
      <a:lvl7pPr marL="2742357" algn="l" defTabSz="914119" rtl="0" eaLnBrk="1" latinLnBrk="0" hangingPunct="1">
        <a:defRPr sz="1800" kern="1200">
          <a:solidFill>
            <a:schemeClr val="tx1"/>
          </a:solidFill>
          <a:latin typeface="+mn-lt"/>
          <a:ea typeface="+mn-ea"/>
          <a:cs typeface="+mn-cs"/>
        </a:defRPr>
      </a:lvl7pPr>
      <a:lvl8pPr marL="3199418" algn="l" defTabSz="914119" rtl="0" eaLnBrk="1" latinLnBrk="0" hangingPunct="1">
        <a:defRPr sz="1800" kern="1200">
          <a:solidFill>
            <a:schemeClr val="tx1"/>
          </a:solidFill>
          <a:latin typeface="+mn-lt"/>
          <a:ea typeface="+mn-ea"/>
          <a:cs typeface="+mn-cs"/>
        </a:defRPr>
      </a:lvl8pPr>
      <a:lvl9pPr marL="3656478" algn="l" defTabSz="914119"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390596"/>
            <a:ext cx="11704320" cy="1625600"/>
          </a:xfrm>
          <a:prstGeom prst="rect">
            <a:avLst/>
          </a:prstGeom>
        </p:spPr>
        <p:txBody>
          <a:bodyPr vert="horz" lIns="130005" tIns="65003" rIns="130005" bIns="65003"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50240" y="2275849"/>
            <a:ext cx="11704320" cy="6436925"/>
          </a:xfrm>
          <a:prstGeom prst="rect">
            <a:avLst/>
          </a:prstGeom>
        </p:spPr>
        <p:txBody>
          <a:bodyPr vert="horz" lIns="130005" tIns="65003" rIns="130005" bIns="650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50240" y="9040151"/>
            <a:ext cx="3034453" cy="519289"/>
          </a:xfrm>
          <a:prstGeom prst="rect">
            <a:avLst/>
          </a:prstGeom>
        </p:spPr>
        <p:txBody>
          <a:bodyPr vert="horz" lIns="130005" tIns="65003" rIns="130005" bIns="65003" rtlCol="0" anchor="ctr"/>
          <a:lstStyle>
            <a:lvl1pPr algn="l" defTabSz="1300059" fontAlgn="auto">
              <a:spcBef>
                <a:spcPts val="0"/>
              </a:spcBef>
              <a:spcAft>
                <a:spcPts val="0"/>
              </a:spcAft>
              <a:defRPr sz="1700">
                <a:solidFill>
                  <a:schemeClr val="tx1">
                    <a:tint val="75000"/>
                  </a:schemeClr>
                </a:solidFill>
              </a:defRPr>
            </a:lvl1pPr>
          </a:lstStyle>
          <a:p>
            <a:fld id="{EF0E1F0F-0326-49DA-AF30-5000B18BB4CF}" type="datetimeFigureOut">
              <a:rPr lang="en-GB" smtClean="0">
                <a:solidFill>
                  <a:prstClr val="black">
                    <a:tint val="75000"/>
                  </a:prstClr>
                </a:solidFill>
                <a:latin typeface="Calibri"/>
                <a:ea typeface="+mn-ea"/>
                <a:cs typeface="+mn-cs"/>
              </a:rPr>
              <a:pPr/>
              <a:t>01/12/2023</a:t>
            </a:fld>
            <a:endParaRPr lang="en-GB"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4443308" y="9040151"/>
            <a:ext cx="4118187" cy="519289"/>
          </a:xfrm>
          <a:prstGeom prst="rect">
            <a:avLst/>
          </a:prstGeom>
        </p:spPr>
        <p:txBody>
          <a:bodyPr vert="horz" lIns="130005" tIns="65003" rIns="130005" bIns="65003" rtlCol="0" anchor="ctr"/>
          <a:lstStyle>
            <a:lvl1pPr algn="ctr" defTabSz="1300059" fontAlgn="auto">
              <a:spcBef>
                <a:spcPts val="0"/>
              </a:spcBef>
              <a:spcAft>
                <a:spcPts val="0"/>
              </a:spcAft>
              <a:defRPr sz="1700">
                <a:solidFill>
                  <a:schemeClr val="tx1">
                    <a:tint val="75000"/>
                  </a:schemeClr>
                </a:solidFill>
              </a:defRPr>
            </a:lvl1pPr>
          </a:lstStyle>
          <a:p>
            <a:endParaRPr lang="en-GB"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9320107" y="9040151"/>
            <a:ext cx="3034453" cy="519289"/>
          </a:xfrm>
          <a:prstGeom prst="rect">
            <a:avLst/>
          </a:prstGeom>
        </p:spPr>
        <p:txBody>
          <a:bodyPr vert="horz" lIns="130005" tIns="65003" rIns="130005" bIns="65003" rtlCol="0" anchor="ctr"/>
          <a:lstStyle>
            <a:lvl1pPr algn="r" defTabSz="1300059" fontAlgn="auto">
              <a:spcBef>
                <a:spcPts val="0"/>
              </a:spcBef>
              <a:spcAft>
                <a:spcPts val="0"/>
              </a:spcAft>
              <a:defRPr sz="1700">
                <a:solidFill>
                  <a:schemeClr val="tx1">
                    <a:tint val="75000"/>
                  </a:schemeClr>
                </a:solidFill>
              </a:defRPr>
            </a:lvl1pPr>
          </a:lstStyle>
          <a:p>
            <a:fld id="{97D6BB36-7299-4E85-8C53-97E41AAF9F8E}" type="slidenum">
              <a:rPr lang="en-GB" smtClean="0">
                <a:solidFill>
                  <a:prstClr val="black">
                    <a:tint val="75000"/>
                  </a:prstClr>
                </a:solidFill>
                <a:latin typeface="Calibri"/>
                <a:ea typeface="+mn-ea"/>
                <a:cs typeface="+mn-cs"/>
              </a:rPr>
              <a:pPr/>
              <a:t>‹#›</a:t>
            </a:fld>
            <a:endParaRPr lang="en-GB"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60427086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1300059" rtl="0" eaLnBrk="1" latinLnBrk="0" hangingPunct="1">
        <a:spcBef>
          <a:spcPct val="0"/>
        </a:spcBef>
        <a:buNone/>
        <a:defRPr sz="6300" kern="1200">
          <a:solidFill>
            <a:schemeClr val="tx1"/>
          </a:solidFill>
          <a:latin typeface="+mj-lt"/>
          <a:ea typeface="+mj-ea"/>
          <a:cs typeface="+mj-cs"/>
        </a:defRPr>
      </a:lvl1pPr>
    </p:titleStyle>
    <p:bodyStyle>
      <a:lvl1pPr marL="487524" indent="-487524" algn="l" defTabSz="1300059"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56299" indent="-406268" algn="l" defTabSz="1300059"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25073" indent="-325014" algn="l" defTabSz="1300059"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75105"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925138"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75169"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5197"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5229"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5256" indent="-325014" algn="l" defTabSz="1300059"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300059" rtl="0" eaLnBrk="1" latinLnBrk="0" hangingPunct="1">
        <a:defRPr sz="2600" kern="1200">
          <a:solidFill>
            <a:schemeClr val="tx1"/>
          </a:solidFill>
          <a:latin typeface="+mn-lt"/>
          <a:ea typeface="+mn-ea"/>
          <a:cs typeface="+mn-cs"/>
        </a:defRPr>
      </a:lvl1pPr>
      <a:lvl2pPr marL="650029" algn="l" defTabSz="1300059" rtl="0" eaLnBrk="1" latinLnBrk="0" hangingPunct="1">
        <a:defRPr sz="2600" kern="1200">
          <a:solidFill>
            <a:schemeClr val="tx1"/>
          </a:solidFill>
          <a:latin typeface="+mn-lt"/>
          <a:ea typeface="+mn-ea"/>
          <a:cs typeface="+mn-cs"/>
        </a:defRPr>
      </a:lvl2pPr>
      <a:lvl3pPr marL="1300059" algn="l" defTabSz="1300059" rtl="0" eaLnBrk="1" latinLnBrk="0" hangingPunct="1">
        <a:defRPr sz="2600" kern="1200">
          <a:solidFill>
            <a:schemeClr val="tx1"/>
          </a:solidFill>
          <a:latin typeface="+mn-lt"/>
          <a:ea typeface="+mn-ea"/>
          <a:cs typeface="+mn-cs"/>
        </a:defRPr>
      </a:lvl3pPr>
      <a:lvl4pPr marL="1950092" algn="l" defTabSz="1300059" rtl="0" eaLnBrk="1" latinLnBrk="0" hangingPunct="1">
        <a:defRPr sz="2600" kern="1200">
          <a:solidFill>
            <a:schemeClr val="tx1"/>
          </a:solidFill>
          <a:latin typeface="+mn-lt"/>
          <a:ea typeface="+mn-ea"/>
          <a:cs typeface="+mn-cs"/>
        </a:defRPr>
      </a:lvl4pPr>
      <a:lvl5pPr marL="2600122" algn="l" defTabSz="1300059" rtl="0" eaLnBrk="1" latinLnBrk="0" hangingPunct="1">
        <a:defRPr sz="2600" kern="1200">
          <a:solidFill>
            <a:schemeClr val="tx1"/>
          </a:solidFill>
          <a:latin typeface="+mn-lt"/>
          <a:ea typeface="+mn-ea"/>
          <a:cs typeface="+mn-cs"/>
        </a:defRPr>
      </a:lvl5pPr>
      <a:lvl6pPr marL="3250151" algn="l" defTabSz="1300059" rtl="0" eaLnBrk="1" latinLnBrk="0" hangingPunct="1">
        <a:defRPr sz="2600" kern="1200">
          <a:solidFill>
            <a:schemeClr val="tx1"/>
          </a:solidFill>
          <a:latin typeface="+mn-lt"/>
          <a:ea typeface="+mn-ea"/>
          <a:cs typeface="+mn-cs"/>
        </a:defRPr>
      </a:lvl6pPr>
      <a:lvl7pPr marL="3900184" algn="l" defTabSz="1300059" rtl="0" eaLnBrk="1" latinLnBrk="0" hangingPunct="1">
        <a:defRPr sz="2600" kern="1200">
          <a:solidFill>
            <a:schemeClr val="tx1"/>
          </a:solidFill>
          <a:latin typeface="+mn-lt"/>
          <a:ea typeface="+mn-ea"/>
          <a:cs typeface="+mn-cs"/>
        </a:defRPr>
      </a:lvl7pPr>
      <a:lvl8pPr marL="4550209" algn="l" defTabSz="1300059" rtl="0" eaLnBrk="1" latinLnBrk="0" hangingPunct="1">
        <a:defRPr sz="2600" kern="1200">
          <a:solidFill>
            <a:schemeClr val="tx1"/>
          </a:solidFill>
          <a:latin typeface="+mn-lt"/>
          <a:ea typeface="+mn-ea"/>
          <a:cs typeface="+mn-cs"/>
        </a:defRPr>
      </a:lvl8pPr>
      <a:lvl9pPr marL="5200243" algn="l" defTabSz="1300059"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390596"/>
            <a:ext cx="11704320" cy="1625600"/>
          </a:xfrm>
          <a:prstGeom prst="rect">
            <a:avLst/>
          </a:prstGeom>
        </p:spPr>
        <p:txBody>
          <a:bodyPr vert="horz" lIns="130012" tIns="65007" rIns="130012" bIns="65007"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50240" y="2275848"/>
            <a:ext cx="11704320" cy="6436925"/>
          </a:xfrm>
          <a:prstGeom prst="rect">
            <a:avLst/>
          </a:prstGeom>
        </p:spPr>
        <p:txBody>
          <a:bodyPr vert="horz" lIns="130012" tIns="65007" rIns="130012" bIns="650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50240" y="9040150"/>
            <a:ext cx="3034453" cy="519289"/>
          </a:xfrm>
          <a:prstGeom prst="rect">
            <a:avLst/>
          </a:prstGeom>
        </p:spPr>
        <p:txBody>
          <a:bodyPr vert="horz" lIns="130012" tIns="65007" rIns="130012" bIns="65007" rtlCol="0" anchor="ctr"/>
          <a:lstStyle>
            <a:lvl1pPr algn="l" defTabSz="1300125" fontAlgn="auto">
              <a:spcBef>
                <a:spcPts val="0"/>
              </a:spcBef>
              <a:spcAft>
                <a:spcPts val="0"/>
              </a:spcAft>
              <a:defRPr sz="1700">
                <a:solidFill>
                  <a:schemeClr val="tx1">
                    <a:tint val="75000"/>
                  </a:schemeClr>
                </a:solidFill>
              </a:defRPr>
            </a:lvl1pPr>
          </a:lstStyle>
          <a:p>
            <a:fld id="{EF0E1F0F-0326-49DA-AF30-5000B18BB4CF}" type="datetimeFigureOut">
              <a:rPr lang="en-GB" smtClean="0">
                <a:solidFill>
                  <a:prstClr val="black">
                    <a:tint val="75000"/>
                  </a:prstClr>
                </a:solidFill>
                <a:latin typeface="Calibri"/>
                <a:ea typeface="+mn-ea"/>
                <a:cs typeface="+mn-cs"/>
              </a:rPr>
              <a:pPr/>
              <a:t>01/12/2023</a:t>
            </a:fld>
            <a:endParaRPr lang="en-GB"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4443308" y="9040150"/>
            <a:ext cx="4118187" cy="519289"/>
          </a:xfrm>
          <a:prstGeom prst="rect">
            <a:avLst/>
          </a:prstGeom>
        </p:spPr>
        <p:txBody>
          <a:bodyPr vert="horz" lIns="130012" tIns="65007" rIns="130012" bIns="65007" rtlCol="0" anchor="ctr"/>
          <a:lstStyle>
            <a:lvl1pPr algn="ctr" defTabSz="1300125" fontAlgn="auto">
              <a:spcBef>
                <a:spcPts val="0"/>
              </a:spcBef>
              <a:spcAft>
                <a:spcPts val="0"/>
              </a:spcAft>
              <a:defRPr sz="1700">
                <a:solidFill>
                  <a:schemeClr val="tx1">
                    <a:tint val="75000"/>
                  </a:schemeClr>
                </a:solidFill>
              </a:defRPr>
            </a:lvl1pPr>
          </a:lstStyle>
          <a:p>
            <a:endParaRPr lang="en-GB"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9320107" y="9040150"/>
            <a:ext cx="3034453" cy="519289"/>
          </a:xfrm>
          <a:prstGeom prst="rect">
            <a:avLst/>
          </a:prstGeom>
        </p:spPr>
        <p:txBody>
          <a:bodyPr vert="horz" lIns="130012" tIns="65007" rIns="130012" bIns="65007" rtlCol="0" anchor="ctr"/>
          <a:lstStyle>
            <a:lvl1pPr algn="r" defTabSz="1300125" fontAlgn="auto">
              <a:spcBef>
                <a:spcPts val="0"/>
              </a:spcBef>
              <a:spcAft>
                <a:spcPts val="0"/>
              </a:spcAft>
              <a:defRPr sz="1700">
                <a:solidFill>
                  <a:schemeClr val="tx1">
                    <a:tint val="75000"/>
                  </a:schemeClr>
                </a:solidFill>
              </a:defRPr>
            </a:lvl1pPr>
          </a:lstStyle>
          <a:p>
            <a:fld id="{97D6BB36-7299-4E85-8C53-97E41AAF9F8E}" type="slidenum">
              <a:rPr lang="en-GB" smtClean="0">
                <a:solidFill>
                  <a:prstClr val="black">
                    <a:tint val="75000"/>
                  </a:prstClr>
                </a:solidFill>
                <a:latin typeface="Calibri"/>
                <a:ea typeface="+mn-ea"/>
                <a:cs typeface="+mn-cs"/>
              </a:rPr>
              <a:pPr/>
              <a:t>‹#›</a:t>
            </a:fld>
            <a:endParaRPr lang="en-GB"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604270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1300125" rtl="0" eaLnBrk="1" latinLnBrk="0" hangingPunct="1">
        <a:spcBef>
          <a:spcPct val="0"/>
        </a:spcBef>
        <a:buNone/>
        <a:defRPr sz="6300" kern="1200">
          <a:solidFill>
            <a:schemeClr val="tx1"/>
          </a:solidFill>
          <a:latin typeface="+mj-lt"/>
          <a:ea typeface="+mj-ea"/>
          <a:cs typeface="+mj-cs"/>
        </a:defRPr>
      </a:lvl1pPr>
    </p:titleStyle>
    <p:bodyStyle>
      <a:lvl1pPr marL="487549" indent="-487549" algn="l" defTabSz="1300125"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56353" indent="-406290" algn="l" defTabSz="1300125"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25156" indent="-325031" algn="l" defTabSz="1300125"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75221" indent="-325031" algn="l" defTabSz="1300125"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925288" indent="-325031" algn="l" defTabSz="1300125"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75352" indent="-325031" algn="l" defTabSz="1300125"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5413" indent="-325031" algn="l" defTabSz="1300125"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5478" indent="-325031" algn="l" defTabSz="1300125"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5539" indent="-325031" algn="l" defTabSz="1300125"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300125" rtl="0" eaLnBrk="1" latinLnBrk="0" hangingPunct="1">
        <a:defRPr sz="2600" kern="1200">
          <a:solidFill>
            <a:schemeClr val="tx1"/>
          </a:solidFill>
          <a:latin typeface="+mn-lt"/>
          <a:ea typeface="+mn-ea"/>
          <a:cs typeface="+mn-cs"/>
        </a:defRPr>
      </a:lvl1pPr>
      <a:lvl2pPr marL="650062" algn="l" defTabSz="1300125" rtl="0" eaLnBrk="1" latinLnBrk="0" hangingPunct="1">
        <a:defRPr sz="2600" kern="1200">
          <a:solidFill>
            <a:schemeClr val="tx1"/>
          </a:solidFill>
          <a:latin typeface="+mn-lt"/>
          <a:ea typeface="+mn-ea"/>
          <a:cs typeface="+mn-cs"/>
        </a:defRPr>
      </a:lvl2pPr>
      <a:lvl3pPr marL="1300125" algn="l" defTabSz="1300125" rtl="0" eaLnBrk="1" latinLnBrk="0" hangingPunct="1">
        <a:defRPr sz="2600" kern="1200">
          <a:solidFill>
            <a:schemeClr val="tx1"/>
          </a:solidFill>
          <a:latin typeface="+mn-lt"/>
          <a:ea typeface="+mn-ea"/>
          <a:cs typeface="+mn-cs"/>
        </a:defRPr>
      </a:lvl3pPr>
      <a:lvl4pPr marL="1950192" algn="l" defTabSz="1300125" rtl="0" eaLnBrk="1" latinLnBrk="0" hangingPunct="1">
        <a:defRPr sz="2600" kern="1200">
          <a:solidFill>
            <a:schemeClr val="tx1"/>
          </a:solidFill>
          <a:latin typeface="+mn-lt"/>
          <a:ea typeface="+mn-ea"/>
          <a:cs typeface="+mn-cs"/>
        </a:defRPr>
      </a:lvl4pPr>
      <a:lvl5pPr marL="2600254" algn="l" defTabSz="1300125" rtl="0" eaLnBrk="1" latinLnBrk="0" hangingPunct="1">
        <a:defRPr sz="2600" kern="1200">
          <a:solidFill>
            <a:schemeClr val="tx1"/>
          </a:solidFill>
          <a:latin typeface="+mn-lt"/>
          <a:ea typeface="+mn-ea"/>
          <a:cs typeface="+mn-cs"/>
        </a:defRPr>
      </a:lvl5pPr>
      <a:lvl6pPr marL="3250317" algn="l" defTabSz="1300125" rtl="0" eaLnBrk="1" latinLnBrk="0" hangingPunct="1">
        <a:defRPr sz="2600" kern="1200">
          <a:solidFill>
            <a:schemeClr val="tx1"/>
          </a:solidFill>
          <a:latin typeface="+mn-lt"/>
          <a:ea typeface="+mn-ea"/>
          <a:cs typeface="+mn-cs"/>
        </a:defRPr>
      </a:lvl6pPr>
      <a:lvl7pPr marL="3900384" algn="l" defTabSz="1300125" rtl="0" eaLnBrk="1" latinLnBrk="0" hangingPunct="1">
        <a:defRPr sz="2600" kern="1200">
          <a:solidFill>
            <a:schemeClr val="tx1"/>
          </a:solidFill>
          <a:latin typeface="+mn-lt"/>
          <a:ea typeface="+mn-ea"/>
          <a:cs typeface="+mn-cs"/>
        </a:defRPr>
      </a:lvl7pPr>
      <a:lvl8pPr marL="4550443" algn="l" defTabSz="1300125" rtl="0" eaLnBrk="1" latinLnBrk="0" hangingPunct="1">
        <a:defRPr sz="2600" kern="1200">
          <a:solidFill>
            <a:schemeClr val="tx1"/>
          </a:solidFill>
          <a:latin typeface="+mn-lt"/>
          <a:ea typeface="+mn-ea"/>
          <a:cs typeface="+mn-cs"/>
        </a:defRPr>
      </a:lvl8pPr>
      <a:lvl9pPr marL="5200509" algn="l" defTabSz="130012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90.x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90.x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90.x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90.xml"/><Relationship Id="rId6" Type="http://schemas.openxmlformats.org/officeDocument/2006/relationships/oleObject" Target="../embeddings/oleObject12.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8.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p:cNvSpPr>
          <p:nvPr/>
        </p:nvSpPr>
        <p:spPr bwMode="auto">
          <a:xfrm>
            <a:off x="1270007" y="6733481"/>
            <a:ext cx="10464801" cy="2463799"/>
          </a:xfrm>
          <a:prstGeom prst="rect">
            <a:avLst/>
          </a:prstGeom>
          <a:noFill/>
          <a:ln w="12700">
            <a:noFill/>
            <a:miter lim="800000"/>
            <a:headEnd/>
            <a:tailEnd/>
          </a:ln>
        </p:spPr>
        <p:txBody>
          <a:bodyPr lIns="0" tIns="0" rIns="0" bIns="0" anchor="b"/>
          <a:lstStyle/>
          <a:p>
            <a:r>
              <a:rPr lang="en-US" sz="7300" dirty="0">
                <a:solidFill>
                  <a:schemeClr val="tx1"/>
                </a:solidFill>
                <a:latin typeface="Arial" pitchFamily="34" charset="0"/>
                <a:cs typeface="Arial" pitchFamily="34" charset="0"/>
                <a:sym typeface="Arial" pitchFamily="34" charset="0"/>
              </a:rPr>
              <a:t>Spatial Audio</a:t>
            </a:r>
          </a:p>
          <a:p>
            <a:endParaRPr lang="en-US" sz="7300" dirty="0">
              <a:solidFill>
                <a:schemeClr val="tx1"/>
              </a:solidFill>
              <a:latin typeface="Arial" pitchFamily="34" charset="0"/>
              <a:cs typeface="Arial" pitchFamily="34" charset="0"/>
              <a:sym typeface="Arial" pitchFamily="34" charset="0"/>
            </a:endParaRPr>
          </a:p>
          <a:p>
            <a:endParaRPr lang="en-US" sz="7300" dirty="0">
              <a:solidFill>
                <a:schemeClr val="tx1"/>
              </a:solidFill>
              <a:latin typeface="Arial" pitchFamily="34" charset="0"/>
              <a:cs typeface="Arial" pitchFamily="34" charset="0"/>
              <a:sym typeface="Arial" pitchFamily="34" charset="0"/>
            </a:endParaRPr>
          </a:p>
          <a:p>
            <a:endParaRPr lang="en-US" sz="7300" dirty="0">
              <a:solidFill>
                <a:schemeClr val="tx1"/>
              </a:solidFill>
              <a:latin typeface="Arial" pitchFamily="34" charset="0"/>
              <a:cs typeface="Arial" pitchFamily="34" charset="0"/>
              <a:sym typeface="Arial" pitchFamily="34" charset="0"/>
            </a:endParaRPr>
          </a:p>
          <a:p>
            <a:endParaRPr lang="en-US" sz="7300" dirty="0">
              <a:solidFill>
                <a:schemeClr val="tx1"/>
              </a:solidFill>
              <a:latin typeface="Arial" pitchFamily="34" charset="0"/>
              <a:cs typeface="Arial" pitchFamily="34" charset="0"/>
              <a:sym typeface="Arial" pitchFamily="34" charset="0"/>
            </a:endParaRPr>
          </a:p>
          <a:p>
            <a:endParaRPr lang="en-US" sz="7300" dirty="0">
              <a:solidFill>
                <a:schemeClr val="tx1"/>
              </a:solidFill>
              <a:latin typeface="Arial" pitchFamily="34" charset="0"/>
              <a:cs typeface="Arial" pitchFamily="34" charset="0"/>
              <a:sym typeface="Arial" pitchFamily="34" charset="0"/>
            </a:endParaRPr>
          </a:p>
          <a:p>
            <a:r>
              <a:rPr lang="en-US" sz="7300" dirty="0">
                <a:solidFill>
                  <a:schemeClr val="tx1"/>
                </a:solidFill>
                <a:latin typeface="Arial" pitchFamily="34" charset="0"/>
                <a:cs typeface="Arial" pitchFamily="34" charset="0"/>
                <a:sym typeface="Arial" pitchFamily="34" charset="0"/>
              </a:rPr>
              <a:t>Beyond stereo</a:t>
            </a:r>
          </a:p>
        </p:txBody>
      </p:sp>
      <p:pic>
        <p:nvPicPr>
          <p:cNvPr id="12291" name="Picture 3"/>
          <p:cNvPicPr>
            <a:picLocks noChangeAspect="1" noChangeArrowheads="1"/>
          </p:cNvPicPr>
          <p:nvPr/>
        </p:nvPicPr>
        <p:blipFill>
          <a:blip r:embed="rId2" cstate="print"/>
          <a:srcRect/>
          <a:stretch>
            <a:fillRect/>
          </a:stretch>
        </p:blipFill>
        <p:spPr bwMode="auto">
          <a:xfrm>
            <a:off x="4660909" y="3004592"/>
            <a:ext cx="3682999" cy="4573586"/>
          </a:xfrm>
          <a:prstGeom prst="rect">
            <a:avLst/>
          </a:prstGeom>
          <a:noFill/>
          <a:ln w="12700">
            <a:noFill/>
            <a:miter lim="800000"/>
            <a:headEnd/>
            <a:tailEnd/>
          </a:ln>
        </p:spPr>
      </p:pic>
    </p:spTree>
    <p:extLst>
      <p:ext uri="{BB962C8B-B14F-4D97-AF65-F5344CB8AC3E}">
        <p14:creationId xmlns:p14="http://schemas.microsoft.com/office/powerpoint/2010/main" val="382442686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0" y="0"/>
            <a:ext cx="13004800" cy="1804459"/>
          </a:xfrm>
        </p:spPr>
        <p:txBody>
          <a:bodyPr>
            <a:noAutofit/>
          </a:bodyPr>
          <a:lstStyle/>
          <a:p>
            <a:pPr>
              <a:defRPr/>
            </a:pPr>
            <a:r>
              <a:rPr lang="en-US" sz="4000" b="1" dirty="0"/>
              <a:t>A typical </a:t>
            </a:r>
            <a:r>
              <a:rPr lang="en-US" sz="4000" b="1" dirty="0" err="1"/>
              <a:t>ambisonics</a:t>
            </a:r>
            <a:r>
              <a:rPr lang="en-US" sz="4000" b="1" dirty="0"/>
              <a:t> layout. Five loudspeakers arranged in a regular layout, suitable for second order, 2D </a:t>
            </a:r>
            <a:r>
              <a:rPr lang="en-US" sz="4000" b="1" dirty="0" err="1"/>
              <a:t>ambisonics</a:t>
            </a:r>
            <a:r>
              <a:rPr lang="en-US" sz="4000" b="1" dirty="0"/>
              <a:t>.</a:t>
            </a:r>
          </a:p>
        </p:txBody>
      </p:sp>
      <p:sp>
        <p:nvSpPr>
          <p:cNvPr id="661" name="Oval 660"/>
          <p:cNvSpPr/>
          <p:nvPr/>
        </p:nvSpPr>
        <p:spPr>
          <a:xfrm>
            <a:off x="3327647" y="3486025"/>
            <a:ext cx="6144000" cy="6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defTabSz="1300059" fontAlgn="auto">
              <a:spcBef>
                <a:spcPts val="0"/>
              </a:spcBef>
              <a:spcAft>
                <a:spcPts val="0"/>
              </a:spcAft>
            </a:pPr>
            <a:endParaRPr lang="en-US" sz="2600" dirty="0">
              <a:solidFill>
                <a:prstClr val="white"/>
              </a:solidFill>
            </a:endParaRPr>
          </a:p>
        </p:txBody>
      </p:sp>
      <p:grpSp>
        <p:nvGrpSpPr>
          <p:cNvPr id="2" name="Group 678"/>
          <p:cNvGrpSpPr/>
          <p:nvPr/>
        </p:nvGrpSpPr>
        <p:grpSpPr>
          <a:xfrm rot="5400000">
            <a:off x="5949676" y="2584506"/>
            <a:ext cx="825037" cy="825631"/>
            <a:chOff x="2123728" y="692696"/>
            <a:chExt cx="725130" cy="725653"/>
          </a:xfrm>
        </p:grpSpPr>
        <p:sp>
          <p:nvSpPr>
            <p:cNvPr id="681" name="Rectangle 680"/>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682" name="Isosceles Triangle 68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684" name="Arc 683"/>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688" name="Arc 687"/>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3" name="Group 667"/>
          <p:cNvGrpSpPr/>
          <p:nvPr/>
        </p:nvGrpSpPr>
        <p:grpSpPr>
          <a:xfrm rot="9219499">
            <a:off x="9325922" y="4896158"/>
            <a:ext cx="825037" cy="825631"/>
            <a:chOff x="2123728" y="692696"/>
            <a:chExt cx="725130" cy="725653"/>
          </a:xfrm>
        </p:grpSpPr>
        <p:sp>
          <p:nvSpPr>
            <p:cNvPr id="26" name="Rectangle 25"/>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27" name="Isosceles Triangle 26"/>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28" name="Arc 27"/>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29" name="Arc 28"/>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4" name="Group 667"/>
          <p:cNvGrpSpPr/>
          <p:nvPr/>
        </p:nvGrpSpPr>
        <p:grpSpPr>
          <a:xfrm rot="13054863">
            <a:off x="8430044" y="8762044"/>
            <a:ext cx="825037" cy="825631"/>
            <a:chOff x="2123728" y="692696"/>
            <a:chExt cx="725130" cy="725653"/>
          </a:xfrm>
        </p:grpSpPr>
        <p:sp>
          <p:nvSpPr>
            <p:cNvPr id="31" name="Rectangle 30"/>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32" name="Isosceles Triangle 3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33" name="Arc 32"/>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34" name="Arc 33"/>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5" name="Group 667"/>
          <p:cNvGrpSpPr/>
          <p:nvPr/>
        </p:nvGrpSpPr>
        <p:grpSpPr>
          <a:xfrm rot="19019582">
            <a:off x="3478899" y="8757531"/>
            <a:ext cx="825037" cy="825631"/>
            <a:chOff x="2123728" y="692696"/>
            <a:chExt cx="725130" cy="725653"/>
          </a:xfrm>
        </p:grpSpPr>
        <p:sp>
          <p:nvSpPr>
            <p:cNvPr id="36" name="Rectangle 35"/>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37" name="Isosceles Triangle 36"/>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38" name="Arc 37"/>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39" name="Arc 38"/>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6" name="Group 667"/>
          <p:cNvGrpSpPr/>
          <p:nvPr/>
        </p:nvGrpSpPr>
        <p:grpSpPr>
          <a:xfrm rot="1810832">
            <a:off x="2699773" y="4872933"/>
            <a:ext cx="825037" cy="825631"/>
            <a:chOff x="2123728" y="692696"/>
            <a:chExt cx="725130" cy="725653"/>
          </a:xfrm>
        </p:grpSpPr>
        <p:sp>
          <p:nvSpPr>
            <p:cNvPr id="41" name="Rectangle 40"/>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42" name="Isosceles Triangle 4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43" name="Arc 42"/>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44" name="Arc 43"/>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spTree>
    <p:extLst>
      <p:ext uri="{BB962C8B-B14F-4D97-AF65-F5344CB8AC3E}">
        <p14:creationId xmlns:p14="http://schemas.microsoft.com/office/powerpoint/2010/main" val="299617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440" y="0"/>
            <a:ext cx="11704320" cy="1204392"/>
          </a:xfrm>
        </p:spPr>
        <p:txBody>
          <a:bodyPr/>
          <a:lstStyle/>
          <a:p>
            <a:r>
              <a:rPr lang="en-GB" dirty="0"/>
              <a:t>The complicated math</a:t>
            </a:r>
          </a:p>
        </p:txBody>
      </p:sp>
      <p:sp>
        <p:nvSpPr>
          <p:cNvPr id="3" name="Content Placeholder 2"/>
          <p:cNvSpPr>
            <a:spLocks noGrp="1"/>
          </p:cNvSpPr>
          <p:nvPr>
            <p:ph idx="1"/>
          </p:nvPr>
        </p:nvSpPr>
        <p:spPr>
          <a:xfrm>
            <a:off x="0" y="936104"/>
            <a:ext cx="13004800" cy="8817496"/>
          </a:xfrm>
        </p:spPr>
        <p:txBody>
          <a:bodyPr>
            <a:normAutofit/>
          </a:bodyPr>
          <a:lstStyle/>
          <a:p>
            <a:r>
              <a:rPr lang="en-GB" sz="4000" dirty="0"/>
              <a:t>Plane wave </a:t>
            </a:r>
            <a:r>
              <a:rPr lang="en-US" sz="4000" i="1" dirty="0" err="1">
                <a:latin typeface="Times New Roman" panose="02020603050405020304" pitchFamily="18" charset="0"/>
                <a:ea typeface="Times New Roman" panose="02020603050405020304" pitchFamily="18" charset="0"/>
              </a:rPr>
              <a:t>P</a:t>
            </a:r>
            <a:r>
              <a:rPr lang="en-US" sz="4000" i="1" baseline="-25000" dirty="0" err="1">
                <a:latin typeface="Symbol" panose="05050102010706020507" pitchFamily="18" charset="2"/>
                <a:ea typeface="Times New Roman" panose="02020603050405020304" pitchFamily="18" charset="0"/>
                <a:cs typeface="Times New Roman" panose="02020603050405020304" pitchFamily="18" charset="0"/>
              </a:rPr>
              <a:t>y</a:t>
            </a:r>
            <a:r>
              <a:rPr lang="en-GB" sz="4000" dirty="0"/>
              <a:t> arriving at listener</a:t>
            </a:r>
          </a:p>
          <a:p>
            <a:endParaRPr lang="en-GB" sz="3200" dirty="0"/>
          </a:p>
          <a:p>
            <a:r>
              <a:rPr lang="en-GB" sz="4000" dirty="0"/>
              <a:t>Plane wave </a:t>
            </a:r>
            <a:r>
              <a:rPr lang="en-US" sz="4000" dirty="0"/>
              <a:t>expanded as series of cosines and Cylindrical Bessel Functions</a:t>
            </a:r>
          </a:p>
          <a:p>
            <a:endParaRPr lang="en-US" sz="4000" dirty="0"/>
          </a:p>
          <a:p>
            <a:r>
              <a:rPr lang="en-US" sz="4000" dirty="0"/>
              <a:t>each loudspeaker produces plane wave output</a:t>
            </a:r>
          </a:p>
          <a:p>
            <a:r>
              <a:rPr lang="en-US" sz="4000" dirty="0"/>
              <a:t>output of </a:t>
            </a:r>
            <a:r>
              <a:rPr lang="en-US" sz="4000" i="1" dirty="0"/>
              <a:t>n</a:t>
            </a:r>
            <a:r>
              <a:rPr lang="en-US" sz="4000" baseline="30000" dirty="0"/>
              <a:t>th</a:t>
            </a:r>
            <a:r>
              <a:rPr lang="en-US" sz="4000" dirty="0"/>
              <a:t> speaker</a:t>
            </a:r>
          </a:p>
          <a:p>
            <a:endParaRPr lang="en-US" sz="4000" dirty="0"/>
          </a:p>
          <a:p>
            <a:r>
              <a:rPr lang="en-US" sz="4000" dirty="0" err="1">
                <a:latin typeface="Symbol" panose="05050102010706020507" pitchFamily="18" charset="2"/>
                <a:ea typeface="Times New Roman" panose="02020603050405020304" pitchFamily="18" charset="0"/>
                <a:cs typeface="Times New Roman" panose="02020603050405020304" pitchFamily="18" charset="0"/>
              </a:rPr>
              <a:t>f</a:t>
            </a:r>
            <a:r>
              <a:rPr lang="en-US" sz="4000" i="1" baseline="-25000" dirty="0" err="1">
                <a:latin typeface="Times New Roman" panose="02020603050405020304" pitchFamily="18" charset="0"/>
                <a:ea typeface="Times New Roman" panose="02020603050405020304" pitchFamily="18" charset="0"/>
              </a:rPr>
              <a:t>n</a:t>
            </a:r>
            <a:r>
              <a:rPr lang="en-US" sz="4000" dirty="0">
                <a:latin typeface="Times New Roman" panose="02020603050405020304" pitchFamily="18" charset="0"/>
                <a:ea typeface="Times New Roman" panose="02020603050405020304" pitchFamily="18" charset="0"/>
              </a:rPr>
              <a:t> </a:t>
            </a:r>
            <a:r>
              <a:rPr lang="en-US" sz="4000" dirty="0">
                <a:latin typeface="+mj-lt"/>
                <a:ea typeface="Times New Roman" panose="02020603050405020304" pitchFamily="18" charset="0"/>
              </a:rPr>
              <a:t>is angle of </a:t>
            </a:r>
            <a:r>
              <a:rPr lang="en-US" sz="4000" i="1" dirty="0">
                <a:latin typeface="+mj-lt"/>
                <a:ea typeface="Times New Roman" panose="02020603050405020304" pitchFamily="18" charset="0"/>
              </a:rPr>
              <a:t>n</a:t>
            </a:r>
            <a:r>
              <a:rPr lang="en-US" sz="4000" baseline="30000" dirty="0">
                <a:latin typeface="+mj-lt"/>
                <a:ea typeface="Times New Roman" panose="02020603050405020304" pitchFamily="18" charset="0"/>
              </a:rPr>
              <a:t>th</a:t>
            </a:r>
            <a:r>
              <a:rPr lang="en-US" sz="4000" dirty="0">
                <a:latin typeface="+mj-lt"/>
                <a:ea typeface="Times New Roman" panose="02020603050405020304" pitchFamily="18" charset="0"/>
              </a:rPr>
              <a:t> speaker</a:t>
            </a:r>
          </a:p>
          <a:p>
            <a:r>
              <a:rPr lang="en-US" sz="4000" dirty="0">
                <a:latin typeface="+mj-lt"/>
                <a:ea typeface="Times New Roman" panose="02020603050405020304" pitchFamily="18" charset="0"/>
              </a:rPr>
              <a:t>Summing over </a:t>
            </a:r>
            <a:r>
              <a:rPr lang="en-US" sz="4000" i="1" dirty="0">
                <a:latin typeface="+mj-lt"/>
                <a:ea typeface="Times New Roman" panose="02020603050405020304" pitchFamily="18" charset="0"/>
              </a:rPr>
              <a:t>N</a:t>
            </a:r>
            <a:r>
              <a:rPr lang="en-US" sz="4000" dirty="0">
                <a:latin typeface="+mj-lt"/>
                <a:ea typeface="Times New Roman" panose="02020603050405020304" pitchFamily="18" charset="0"/>
              </a:rPr>
              <a:t> speakers gives total reproduced wave</a:t>
            </a:r>
          </a:p>
          <a:p>
            <a:endParaRPr lang="en-US" sz="4000" dirty="0">
              <a:latin typeface="+mj-lt"/>
            </a:endParaRPr>
          </a:p>
          <a:p>
            <a:r>
              <a:rPr lang="en-US" sz="4000" dirty="0">
                <a:latin typeface="+mj-lt"/>
              </a:rPr>
              <a:t>Terms should match</a:t>
            </a:r>
            <a:endParaRPr lang="en-GB" sz="4000" dirty="0">
              <a:latin typeface="+mj-lt"/>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240959761"/>
              </p:ext>
            </p:extLst>
          </p:nvPr>
        </p:nvGraphicFramePr>
        <p:xfrm>
          <a:off x="4505688" y="1708448"/>
          <a:ext cx="2444400" cy="603000"/>
        </p:xfrm>
        <a:graphic>
          <a:graphicData uri="http://schemas.openxmlformats.org/presentationml/2006/ole">
            <mc:AlternateContent xmlns:mc="http://schemas.openxmlformats.org/markup-compatibility/2006">
              <mc:Choice xmlns:v="urn:schemas-microsoft-com:vml" Requires="v">
                <p:oleObj name="Equation" r:id="rId2" imgW="977760" imgH="241200" progId="Equation.DSMT4">
                  <p:embed/>
                </p:oleObj>
              </mc:Choice>
              <mc:Fallback>
                <p:oleObj name="Equation" r:id="rId2" imgW="977760" imgH="241200" progId="Equation.DSMT4">
                  <p:embed/>
                  <p:pic>
                    <p:nvPicPr>
                      <p:cNvPr id="0" name=""/>
                      <p:cNvPicPr/>
                      <p:nvPr/>
                    </p:nvPicPr>
                    <p:blipFill>
                      <a:blip r:embed="rId3"/>
                      <a:stretch>
                        <a:fillRect/>
                      </a:stretch>
                    </p:blipFill>
                    <p:spPr>
                      <a:xfrm>
                        <a:off x="4505688" y="1708448"/>
                        <a:ext cx="2444400" cy="603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03869887"/>
              </p:ext>
            </p:extLst>
          </p:nvPr>
        </p:nvGraphicFramePr>
        <p:xfrm>
          <a:off x="1481352" y="3508648"/>
          <a:ext cx="9747000" cy="983700"/>
        </p:xfrm>
        <a:graphic>
          <a:graphicData uri="http://schemas.openxmlformats.org/presentationml/2006/ole">
            <mc:AlternateContent xmlns:mc="http://schemas.openxmlformats.org/markup-compatibility/2006">
              <mc:Choice xmlns:v="urn:schemas-microsoft-com:vml" Requires="v">
                <p:oleObj name="Equation" r:id="rId4" imgW="3898800" imgH="393480" progId="Equation.DSMT4">
                  <p:embed/>
                </p:oleObj>
              </mc:Choice>
              <mc:Fallback>
                <p:oleObj name="Equation" r:id="rId4" imgW="3898800" imgH="393480" progId="Equation.DSMT4">
                  <p:embed/>
                  <p:pic>
                    <p:nvPicPr>
                      <p:cNvPr id="0" name=""/>
                      <p:cNvPicPr/>
                      <p:nvPr/>
                    </p:nvPicPr>
                    <p:blipFill>
                      <a:blip r:embed="rId5"/>
                      <a:stretch>
                        <a:fillRect/>
                      </a:stretch>
                    </p:blipFill>
                    <p:spPr>
                      <a:xfrm>
                        <a:off x="1481352" y="3508648"/>
                        <a:ext cx="9747000" cy="9837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3822230"/>
              </p:ext>
            </p:extLst>
          </p:nvPr>
        </p:nvGraphicFramePr>
        <p:xfrm>
          <a:off x="1481352" y="5740896"/>
          <a:ext cx="9842400" cy="983700"/>
        </p:xfrm>
        <a:graphic>
          <a:graphicData uri="http://schemas.openxmlformats.org/presentationml/2006/ole">
            <mc:AlternateContent xmlns:mc="http://schemas.openxmlformats.org/markup-compatibility/2006">
              <mc:Choice xmlns:v="urn:schemas-microsoft-com:vml" Requires="v">
                <p:oleObj name="Equation" r:id="rId6" imgW="3936960" imgH="393480" progId="Equation.DSMT4">
                  <p:embed/>
                </p:oleObj>
              </mc:Choice>
              <mc:Fallback>
                <p:oleObj name="Equation" r:id="rId6" imgW="3936960" imgH="393480" progId="Equation.DSMT4">
                  <p:embed/>
                  <p:pic>
                    <p:nvPicPr>
                      <p:cNvPr id="0" name=""/>
                      <p:cNvPicPr/>
                      <p:nvPr/>
                    </p:nvPicPr>
                    <p:blipFill>
                      <a:blip r:embed="rId7"/>
                      <a:stretch>
                        <a:fillRect/>
                      </a:stretch>
                    </p:blipFill>
                    <p:spPr>
                      <a:xfrm>
                        <a:off x="1481352" y="5740896"/>
                        <a:ext cx="9842400" cy="9837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877088542"/>
              </p:ext>
            </p:extLst>
          </p:nvPr>
        </p:nvGraphicFramePr>
        <p:xfrm>
          <a:off x="237704" y="7829550"/>
          <a:ext cx="11811000" cy="1047750"/>
        </p:xfrm>
        <a:graphic>
          <a:graphicData uri="http://schemas.openxmlformats.org/presentationml/2006/ole">
            <mc:AlternateContent xmlns:mc="http://schemas.openxmlformats.org/markup-compatibility/2006">
              <mc:Choice xmlns:v="urn:schemas-microsoft-com:vml" Requires="v">
                <p:oleObj name="Equation" r:id="rId8" imgW="4724280" imgH="419040" progId="Equation.DSMT4">
                  <p:embed/>
                </p:oleObj>
              </mc:Choice>
              <mc:Fallback>
                <p:oleObj name="Equation" r:id="rId8" imgW="4724280" imgH="419040" progId="Equation.DSMT4">
                  <p:embed/>
                  <p:pic>
                    <p:nvPicPr>
                      <p:cNvPr id="0" name=""/>
                      <p:cNvPicPr/>
                      <p:nvPr/>
                    </p:nvPicPr>
                    <p:blipFill>
                      <a:blip r:embed="rId9"/>
                      <a:stretch>
                        <a:fillRect/>
                      </a:stretch>
                    </p:blipFill>
                    <p:spPr>
                      <a:xfrm>
                        <a:off x="237704" y="7829550"/>
                        <a:ext cx="11811000" cy="1047750"/>
                      </a:xfrm>
                      <a:prstGeom prst="rect">
                        <a:avLst/>
                      </a:prstGeom>
                    </p:spPr>
                  </p:pic>
                </p:oleObj>
              </mc:Fallback>
            </mc:AlternateContent>
          </a:graphicData>
        </a:graphic>
      </p:graphicFrame>
      <p:sp>
        <p:nvSpPr>
          <p:cNvPr id="13" name="Arc 12"/>
          <p:cNvSpPr/>
          <p:nvPr/>
        </p:nvSpPr>
        <p:spPr>
          <a:xfrm rot="2543746">
            <a:off x="6544037" y="3308112"/>
            <a:ext cx="6502400" cy="5849268"/>
          </a:xfrm>
          <a:prstGeom prst="arc">
            <a:avLst/>
          </a:prstGeom>
          <a:ln w="57150">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34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62440" cy="1060376"/>
          </a:xfrm>
        </p:spPr>
        <p:txBody>
          <a:bodyPr>
            <a:normAutofit fontScale="90000"/>
          </a:bodyPr>
          <a:lstStyle/>
          <a:p>
            <a:r>
              <a:rPr lang="en-GB" dirty="0"/>
              <a:t>Matching conditions</a:t>
            </a:r>
          </a:p>
        </p:txBody>
      </p:sp>
      <p:sp>
        <p:nvSpPr>
          <p:cNvPr id="3" name="Content Placeholder 2"/>
          <p:cNvSpPr>
            <a:spLocks noGrp="1"/>
          </p:cNvSpPr>
          <p:nvPr>
            <p:ph idx="1"/>
          </p:nvPr>
        </p:nvSpPr>
        <p:spPr>
          <a:xfrm>
            <a:off x="198220" y="3076600"/>
            <a:ext cx="13000924" cy="6532984"/>
          </a:xfrm>
        </p:spPr>
        <p:txBody>
          <a:bodyPr>
            <a:normAutofit/>
          </a:bodyPr>
          <a:lstStyle/>
          <a:p>
            <a:endParaRPr lang="en-GB" dirty="0"/>
          </a:p>
          <a:p>
            <a:r>
              <a:rPr lang="en-GB" dirty="0"/>
              <a:t>First order</a:t>
            </a:r>
          </a:p>
          <a:p>
            <a:endParaRPr lang="en-GB" sz="3600" dirty="0"/>
          </a:p>
          <a:p>
            <a:endParaRPr lang="en-GB" sz="3600" dirty="0"/>
          </a:p>
          <a:p>
            <a:endParaRPr lang="en-GB" dirty="0"/>
          </a:p>
          <a:p>
            <a:r>
              <a:rPr lang="en-GB" dirty="0"/>
              <a:t>So can apply gain to each loudspeaker is</a:t>
            </a:r>
          </a:p>
          <a:p>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24417147"/>
              </p:ext>
            </p:extLst>
          </p:nvPr>
        </p:nvGraphicFramePr>
        <p:xfrm>
          <a:off x="7006456" y="196280"/>
          <a:ext cx="4063500" cy="3047400"/>
        </p:xfrm>
        <a:graphic>
          <a:graphicData uri="http://schemas.openxmlformats.org/presentationml/2006/ole">
            <mc:AlternateContent xmlns:mc="http://schemas.openxmlformats.org/markup-compatibility/2006">
              <mc:Choice xmlns:v="urn:schemas-microsoft-com:vml" Requires="v">
                <p:oleObj name="Equation" r:id="rId2" imgW="1625400" imgH="1218960" progId="Equation.DSMT4">
                  <p:embed/>
                </p:oleObj>
              </mc:Choice>
              <mc:Fallback>
                <p:oleObj name="Equation" r:id="rId2" imgW="1625400" imgH="1218960" progId="Equation.DSMT4">
                  <p:embed/>
                  <p:pic>
                    <p:nvPicPr>
                      <p:cNvPr id="0" name=""/>
                      <p:cNvPicPr/>
                      <p:nvPr/>
                    </p:nvPicPr>
                    <p:blipFill>
                      <a:blip r:embed="rId3"/>
                      <a:stretch>
                        <a:fillRect/>
                      </a:stretch>
                    </p:blipFill>
                    <p:spPr>
                      <a:xfrm>
                        <a:off x="7006456" y="196280"/>
                        <a:ext cx="4063500" cy="30474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76314254"/>
              </p:ext>
            </p:extLst>
          </p:nvPr>
        </p:nvGraphicFramePr>
        <p:xfrm>
          <a:off x="4470650" y="3724672"/>
          <a:ext cx="3809700" cy="3047400"/>
        </p:xfrm>
        <a:graphic>
          <a:graphicData uri="http://schemas.openxmlformats.org/presentationml/2006/ole">
            <mc:AlternateContent xmlns:mc="http://schemas.openxmlformats.org/markup-compatibility/2006">
              <mc:Choice xmlns:v="urn:schemas-microsoft-com:vml" Requires="v">
                <p:oleObj name="Equation" r:id="rId4" imgW="1523880" imgH="1218960" progId="Equation.DSMT4">
                  <p:embed/>
                </p:oleObj>
              </mc:Choice>
              <mc:Fallback>
                <p:oleObj name="Equation" r:id="rId4" imgW="1523880" imgH="1218960" progId="Equation.DSMT4">
                  <p:embed/>
                  <p:pic>
                    <p:nvPicPr>
                      <p:cNvPr id="0" name=""/>
                      <p:cNvPicPr/>
                      <p:nvPr/>
                    </p:nvPicPr>
                    <p:blipFill>
                      <a:blip r:embed="rId5"/>
                      <a:stretch>
                        <a:fillRect/>
                      </a:stretch>
                    </p:blipFill>
                    <p:spPr>
                      <a:xfrm>
                        <a:off x="4470650" y="3724672"/>
                        <a:ext cx="3809700" cy="30474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0860977"/>
              </p:ext>
            </p:extLst>
          </p:nvPr>
        </p:nvGraphicFramePr>
        <p:xfrm>
          <a:off x="3883400" y="8007264"/>
          <a:ext cx="4984200" cy="507600"/>
        </p:xfrm>
        <a:graphic>
          <a:graphicData uri="http://schemas.openxmlformats.org/presentationml/2006/ole">
            <mc:AlternateContent xmlns:mc="http://schemas.openxmlformats.org/markup-compatibility/2006">
              <mc:Choice xmlns:v="urn:schemas-microsoft-com:vml" Requires="v">
                <p:oleObj name="Equation" r:id="rId6" imgW="1993680" imgH="203040" progId="Equation.DSMT4">
                  <p:embed/>
                </p:oleObj>
              </mc:Choice>
              <mc:Fallback>
                <p:oleObj name="Equation" r:id="rId6" imgW="1993680" imgH="203040" progId="Equation.DSMT4">
                  <p:embed/>
                  <p:pic>
                    <p:nvPicPr>
                      <p:cNvPr id="0" name=""/>
                      <p:cNvPicPr/>
                      <p:nvPr/>
                    </p:nvPicPr>
                    <p:blipFill>
                      <a:blip r:embed="rId7"/>
                      <a:stretch>
                        <a:fillRect/>
                      </a:stretch>
                    </p:blipFill>
                    <p:spPr>
                      <a:xfrm>
                        <a:off x="3883400" y="8007264"/>
                        <a:ext cx="4984200" cy="507600"/>
                      </a:xfrm>
                      <a:prstGeom prst="rect">
                        <a:avLst/>
                      </a:prstGeom>
                    </p:spPr>
                  </p:pic>
                </p:oleObj>
              </mc:Fallback>
            </mc:AlternateContent>
          </a:graphicData>
        </a:graphic>
      </p:graphicFrame>
    </p:spTree>
    <p:extLst>
      <p:ext uri="{BB962C8B-B14F-4D97-AF65-F5344CB8AC3E}">
        <p14:creationId xmlns:p14="http://schemas.microsoft.com/office/powerpoint/2010/main" val="156643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3004800" cy="1128600"/>
          </a:xfrm>
        </p:spPr>
        <p:txBody>
          <a:bodyPr>
            <a:normAutofit fontScale="90000"/>
          </a:bodyPr>
          <a:lstStyle/>
          <a:p>
            <a:r>
              <a:rPr lang="en-GB" dirty="0"/>
              <a:t>This is better understood with an example</a:t>
            </a:r>
          </a:p>
        </p:txBody>
      </p:sp>
      <p:sp>
        <p:nvSpPr>
          <p:cNvPr id="3" name="Content Placeholder 2"/>
          <p:cNvSpPr>
            <a:spLocks noGrp="1"/>
          </p:cNvSpPr>
          <p:nvPr>
            <p:ph idx="1"/>
          </p:nvPr>
        </p:nvSpPr>
        <p:spPr>
          <a:xfrm>
            <a:off x="165696" y="1492424"/>
            <a:ext cx="12188864" cy="7920880"/>
          </a:xfrm>
        </p:spPr>
        <p:txBody>
          <a:bodyPr>
            <a:normAutofit/>
          </a:bodyPr>
          <a:lstStyle/>
          <a:p>
            <a:pPr marL="0" indent="0">
              <a:buNone/>
            </a:pPr>
            <a:r>
              <a:rPr lang="en-GB" sz="4100" dirty="0"/>
              <a:t>2D, first order </a:t>
            </a:r>
            <a:r>
              <a:rPr lang="en-GB" sz="4100" dirty="0" err="1"/>
              <a:t>ambisonics</a:t>
            </a:r>
            <a:r>
              <a:rPr lang="en-GB" sz="4100" dirty="0"/>
              <a:t> with loudspeakers at 0, 90, 180 and 270 degrees. Find gain for each loudspeaker, given plane wave source at an angle </a:t>
            </a:r>
            <a:r>
              <a:rPr lang="en-GB" altLang="en-US" sz="4100" dirty="0">
                <a:solidFill>
                  <a:srgbClr val="000000"/>
                </a:solidFill>
                <a:latin typeface="Symbol" panose="05050102010706020507" pitchFamily="18" charset="2"/>
                <a:ea typeface="Times New Roman" panose="02020603050405020304" pitchFamily="18" charset="0"/>
              </a:rPr>
              <a:t>y</a:t>
            </a:r>
            <a:r>
              <a:rPr lang="en-GB" sz="4100" i="1" dirty="0"/>
              <a:t>.</a:t>
            </a:r>
          </a:p>
          <a:p>
            <a:pPr marL="0" indent="0">
              <a:buNone/>
            </a:pPr>
            <a:endParaRPr lang="en-GB" sz="4100" i="1" dirty="0"/>
          </a:p>
          <a:p>
            <a:pPr marL="0" indent="0">
              <a:buNone/>
            </a:pPr>
            <a:r>
              <a:rPr lang="en-GB" altLang="en-US" sz="4100" dirty="0" err="1">
                <a:solidFill>
                  <a:srgbClr val="000000"/>
                </a:solidFill>
                <a:ea typeface="Times New Roman" panose="02020603050405020304" pitchFamily="18" charset="0"/>
              </a:rPr>
              <a:t>Ambisonics</a:t>
            </a:r>
            <a:r>
              <a:rPr lang="en-GB" altLang="en-US" sz="4100" dirty="0">
                <a:solidFill>
                  <a:srgbClr val="000000"/>
                </a:solidFill>
                <a:ea typeface="Times New Roman" panose="02020603050405020304" pitchFamily="18" charset="0"/>
              </a:rPr>
              <a:t> matching conditions for </a:t>
            </a:r>
          </a:p>
          <a:p>
            <a:pPr marL="0" indent="0">
              <a:spcBef>
                <a:spcPts val="0"/>
              </a:spcBef>
              <a:buNone/>
            </a:pPr>
            <a:r>
              <a:rPr lang="en-GB" altLang="en-US" sz="4100" dirty="0">
                <a:solidFill>
                  <a:srgbClr val="000000"/>
                </a:solidFill>
                <a:ea typeface="Times New Roman" panose="02020603050405020304" pitchFamily="18" charset="0"/>
              </a:rPr>
              <a:t>plane wave arriving from angle </a:t>
            </a:r>
            <a:r>
              <a:rPr lang="en-GB" altLang="en-US" sz="4100" dirty="0">
                <a:solidFill>
                  <a:srgbClr val="000000"/>
                </a:solidFill>
                <a:latin typeface="Symbol" panose="05050102010706020507" pitchFamily="18" charset="2"/>
                <a:ea typeface="Times New Roman" panose="02020603050405020304" pitchFamily="18" charset="0"/>
              </a:rPr>
              <a:t>y</a:t>
            </a:r>
            <a:r>
              <a:rPr lang="en-GB" altLang="en-US" sz="4100" dirty="0">
                <a:solidFill>
                  <a:srgbClr val="000000"/>
                </a:solidFill>
                <a:ea typeface="Times New Roman" panose="02020603050405020304" pitchFamily="18" charset="0"/>
              </a:rPr>
              <a:t>:</a:t>
            </a:r>
          </a:p>
          <a:p>
            <a:pPr marL="0" indent="0">
              <a:spcBef>
                <a:spcPts val="0"/>
              </a:spcBef>
              <a:buNone/>
            </a:pPr>
            <a:endParaRPr lang="en-GB" altLang="en-US" sz="4100" dirty="0">
              <a:solidFill>
                <a:srgbClr val="000000"/>
              </a:solidFill>
            </a:endParaRPr>
          </a:p>
          <a:p>
            <a:pPr marL="0" indent="0">
              <a:spcBef>
                <a:spcPts val="0"/>
              </a:spcBef>
              <a:buNone/>
            </a:pPr>
            <a:endParaRPr lang="en-GB" altLang="en-US" sz="4100" dirty="0">
              <a:solidFill>
                <a:srgbClr val="000000"/>
              </a:solidFill>
            </a:endParaRPr>
          </a:p>
          <a:p>
            <a:pPr marL="0" indent="0">
              <a:spcBef>
                <a:spcPts val="0"/>
              </a:spcBef>
              <a:buNone/>
            </a:pPr>
            <a:r>
              <a:rPr lang="en-GB" altLang="en-US" sz="4100" dirty="0">
                <a:solidFill>
                  <a:srgbClr val="000000"/>
                </a:solidFill>
                <a:latin typeface="+mj-lt"/>
                <a:ea typeface="Times New Roman" panose="02020603050405020304" pitchFamily="18" charset="0"/>
              </a:rPr>
              <a:t>Feed to </a:t>
            </a:r>
            <a:r>
              <a:rPr lang="en-GB" altLang="en-US" sz="4100" i="1" dirty="0">
                <a:solidFill>
                  <a:srgbClr val="000000"/>
                </a:solidFill>
                <a:latin typeface="+mj-lt"/>
                <a:ea typeface="Times New Roman" panose="02020603050405020304" pitchFamily="18" charset="0"/>
              </a:rPr>
              <a:t>n</a:t>
            </a:r>
            <a:r>
              <a:rPr lang="en-GB" altLang="en-US" sz="4100" baseline="30000" dirty="0">
                <a:solidFill>
                  <a:srgbClr val="000000"/>
                </a:solidFill>
                <a:latin typeface="+mj-lt"/>
                <a:ea typeface="Times New Roman" panose="02020603050405020304" pitchFamily="18" charset="0"/>
              </a:rPr>
              <a:t>th</a:t>
            </a:r>
            <a:r>
              <a:rPr lang="en-GB" altLang="en-US" sz="4100" dirty="0">
                <a:solidFill>
                  <a:srgbClr val="000000"/>
                </a:solidFill>
                <a:latin typeface="+mj-lt"/>
                <a:ea typeface="Times New Roman" panose="02020603050405020304" pitchFamily="18" charset="0"/>
              </a:rPr>
              <a:t> loudspeaker in 1</a:t>
            </a:r>
            <a:r>
              <a:rPr lang="en-GB" altLang="en-US" sz="4100" baseline="30000" dirty="0">
                <a:solidFill>
                  <a:srgbClr val="000000"/>
                </a:solidFill>
                <a:latin typeface="+mj-lt"/>
                <a:ea typeface="Times New Roman" panose="02020603050405020304" pitchFamily="18" charset="0"/>
              </a:rPr>
              <a:t>st</a:t>
            </a:r>
            <a:r>
              <a:rPr lang="en-GB" altLang="en-US" sz="4100" dirty="0">
                <a:solidFill>
                  <a:srgbClr val="000000"/>
                </a:solidFill>
                <a:latin typeface="+mj-lt"/>
                <a:ea typeface="Times New Roman" panose="02020603050405020304" pitchFamily="18" charset="0"/>
              </a:rPr>
              <a:t> order </a:t>
            </a:r>
            <a:r>
              <a:rPr lang="en-GB" altLang="en-US" sz="4100" i="1" dirty="0">
                <a:solidFill>
                  <a:srgbClr val="000000"/>
                </a:solidFill>
                <a:latin typeface="+mj-lt"/>
                <a:ea typeface="Times New Roman" panose="02020603050405020304" pitchFamily="18" charset="0"/>
              </a:rPr>
              <a:t>N</a:t>
            </a:r>
            <a:r>
              <a:rPr lang="en-GB" altLang="en-US" sz="4100" dirty="0">
                <a:solidFill>
                  <a:srgbClr val="000000"/>
                </a:solidFill>
                <a:latin typeface="+mj-lt"/>
                <a:ea typeface="Times New Roman" panose="02020603050405020304" pitchFamily="18" charset="0"/>
              </a:rPr>
              <a:t> </a:t>
            </a:r>
          </a:p>
          <a:p>
            <a:pPr marL="0" indent="0">
              <a:spcBef>
                <a:spcPts val="0"/>
              </a:spcBef>
              <a:buNone/>
            </a:pPr>
            <a:r>
              <a:rPr lang="en-GB" altLang="en-US" sz="4100" dirty="0">
                <a:solidFill>
                  <a:srgbClr val="000000"/>
                </a:solidFill>
                <a:latin typeface="+mj-lt"/>
                <a:ea typeface="Times New Roman" panose="02020603050405020304" pitchFamily="18" charset="0"/>
              </a:rPr>
              <a:t>loudspeaker ambisonic system</a:t>
            </a:r>
            <a:endParaRPr lang="en-GB" altLang="en-US" sz="4100" dirty="0">
              <a:solidFill>
                <a:srgbClr val="000000"/>
              </a:solidFill>
              <a:latin typeface="+mj-lt"/>
            </a:endParaRPr>
          </a:p>
          <a:p>
            <a:pPr marL="0" indent="0">
              <a:spcBef>
                <a:spcPts val="0"/>
              </a:spcBef>
              <a:buNone/>
            </a:pPr>
            <a:endParaRPr lang="en-GB" altLang="en-US" sz="4100" dirty="0">
              <a:solidFill>
                <a:srgbClr val="000000"/>
              </a:solidFill>
              <a:latin typeface="+mj-lt"/>
            </a:endParaRPr>
          </a:p>
          <a:p>
            <a:pPr marL="0" indent="0">
              <a:spcBef>
                <a:spcPts val="0"/>
              </a:spcBef>
              <a:buNone/>
            </a:pPr>
            <a:endParaRPr lang="en-GB" altLang="en-US" sz="4100" dirty="0"/>
          </a:p>
          <a:p>
            <a:pPr marL="0" indent="0">
              <a:buNone/>
            </a:pPr>
            <a:endParaRPr lang="en-GB" sz="4100" dirty="0"/>
          </a:p>
          <a:p>
            <a:endParaRPr lang="en-GB" sz="4100" dirty="0"/>
          </a:p>
        </p:txBody>
      </p:sp>
      <p:graphicFrame>
        <p:nvGraphicFramePr>
          <p:cNvPr id="7" name="Object 6"/>
          <p:cNvGraphicFramePr>
            <a:graphicFrameLocks noChangeAspect="1"/>
          </p:cNvGraphicFramePr>
          <p:nvPr>
            <p:extLst>
              <p:ext uri="{D42A27DB-BD31-4B8C-83A1-F6EECF244321}">
                <p14:modId xmlns:p14="http://schemas.microsoft.com/office/powerpoint/2010/main" val="3873927029"/>
              </p:ext>
            </p:extLst>
          </p:nvPr>
        </p:nvGraphicFramePr>
        <p:xfrm>
          <a:off x="9022680" y="3484984"/>
          <a:ext cx="3810000" cy="3048000"/>
        </p:xfrm>
        <a:graphic>
          <a:graphicData uri="http://schemas.openxmlformats.org/presentationml/2006/ole">
            <mc:AlternateContent xmlns:mc="http://schemas.openxmlformats.org/markup-compatibility/2006">
              <mc:Choice xmlns:v="urn:schemas-microsoft-com:vml" Requires="v">
                <p:oleObj name="Equation" r:id="rId2" imgW="1524000" imgH="1219200" progId="Equation.DSMT4">
                  <p:embed/>
                </p:oleObj>
              </mc:Choice>
              <mc:Fallback>
                <p:oleObj name="Equation" r:id="rId2" imgW="1524000" imgH="12192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2680" y="3484984"/>
                        <a:ext cx="381000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261602511"/>
              </p:ext>
            </p:extLst>
          </p:nvPr>
        </p:nvGraphicFramePr>
        <p:xfrm>
          <a:off x="7798544" y="7609380"/>
          <a:ext cx="5014323" cy="507780"/>
        </p:xfrm>
        <a:graphic>
          <a:graphicData uri="http://schemas.openxmlformats.org/presentationml/2006/ole">
            <mc:AlternateContent xmlns:mc="http://schemas.openxmlformats.org/markup-compatibility/2006">
              <mc:Choice xmlns:v="urn:schemas-microsoft-com:vml" Requires="v">
                <p:oleObj name="Equation" r:id="rId4" imgW="2005729" imgH="203112" progId="Equation.DSMT4">
                  <p:embed/>
                </p:oleObj>
              </mc:Choice>
              <mc:Fallback>
                <p:oleObj name="Equation" r:id="rId4" imgW="2005729" imgH="203112"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8544" y="7609380"/>
                        <a:ext cx="5014323" cy="50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6953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t>
            </a:r>
            <a:r>
              <a:rPr kumimoji="0" lang="en-GB" altLang="en-US" sz="800" b="0" i="0" u="none" strike="noStrike" cap="none" normalizeH="0" baseline="0">
                <a:ln>
                  <a:noFill/>
                </a:ln>
                <a:solidFill>
                  <a:schemeClr val="tx1"/>
                </a:solidFill>
                <a:effectLst/>
                <a:latin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8"/>
          <p:cNvSpPr>
            <a:spLocks noChangeArrowheads="1"/>
          </p:cNvSpPr>
          <p:nvPr/>
        </p:nvSpPr>
        <p:spPr bwMode="auto">
          <a:xfrm>
            <a:off x="0" y="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20"/>
          <p:cNvSpPr>
            <a:spLocks noChangeArrowheads="1"/>
          </p:cNvSpPr>
          <p:nvPr/>
        </p:nvSpPr>
        <p:spPr bwMode="auto">
          <a:xfrm>
            <a:off x="152400" y="15240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61814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3004800" cy="1128600"/>
          </a:xfrm>
        </p:spPr>
        <p:txBody>
          <a:bodyPr>
            <a:normAutofit/>
          </a:bodyPr>
          <a:lstStyle/>
          <a:p>
            <a:r>
              <a:rPr lang="en-GB" dirty="0"/>
              <a:t>Example</a:t>
            </a:r>
          </a:p>
        </p:txBody>
      </p:sp>
      <p:sp>
        <p:nvSpPr>
          <p:cNvPr id="3" name="Content Placeholder 2"/>
          <p:cNvSpPr>
            <a:spLocks noGrp="1"/>
          </p:cNvSpPr>
          <p:nvPr>
            <p:ph idx="1"/>
          </p:nvPr>
        </p:nvSpPr>
        <p:spPr>
          <a:xfrm>
            <a:off x="165696" y="1060376"/>
            <a:ext cx="12188864" cy="7920880"/>
          </a:xfrm>
        </p:spPr>
        <p:txBody>
          <a:bodyPr>
            <a:normAutofit/>
          </a:bodyPr>
          <a:lstStyle/>
          <a:p>
            <a:pPr marL="0" indent="0">
              <a:buNone/>
            </a:pPr>
            <a:r>
              <a:rPr lang="en-GB" sz="4100" dirty="0"/>
              <a:t>Find gains for 4 loudspeakers, given plane wave from </a:t>
            </a:r>
            <a:r>
              <a:rPr lang="en-GB" altLang="en-US" sz="4100" dirty="0">
                <a:solidFill>
                  <a:srgbClr val="000000"/>
                </a:solidFill>
                <a:latin typeface="Symbol" panose="05050102010706020507" pitchFamily="18" charset="2"/>
                <a:ea typeface="Times New Roman" panose="02020603050405020304" pitchFamily="18" charset="0"/>
              </a:rPr>
              <a:t>y</a:t>
            </a:r>
            <a:r>
              <a:rPr lang="en-GB" sz="4100" i="1" dirty="0"/>
              <a:t>.</a:t>
            </a:r>
          </a:p>
          <a:p>
            <a:pPr marL="0" indent="0">
              <a:buNone/>
            </a:pPr>
            <a:endParaRPr lang="en-GB" sz="4100" i="1" dirty="0"/>
          </a:p>
          <a:p>
            <a:pPr marL="0" indent="0">
              <a:buNone/>
            </a:pPr>
            <a:endParaRPr lang="en-GB" sz="4100" i="1" dirty="0"/>
          </a:p>
          <a:p>
            <a:pPr marL="0" indent="0">
              <a:buNone/>
            </a:pPr>
            <a:endParaRPr lang="en-GB" sz="4100" i="1" dirty="0"/>
          </a:p>
          <a:p>
            <a:pPr marL="0" indent="0">
              <a:buNone/>
            </a:pPr>
            <a:endParaRPr lang="en-GB" sz="4100" i="1" dirty="0"/>
          </a:p>
          <a:p>
            <a:pPr marL="0" indent="0">
              <a:buNone/>
            </a:pPr>
            <a:endParaRPr lang="en-GB" sz="4100" dirty="0"/>
          </a:p>
          <a:p>
            <a:pPr marL="0" indent="0">
              <a:buNone/>
            </a:pPr>
            <a:r>
              <a:rPr lang="en-GB" sz="4100" dirty="0"/>
              <a:t>                       , So</a:t>
            </a:r>
          </a:p>
          <a:p>
            <a:pPr marL="0" indent="0">
              <a:buNone/>
            </a:pPr>
            <a:endParaRPr lang="en-GB" sz="3200" dirty="0"/>
          </a:p>
          <a:p>
            <a:pPr marL="0" indent="0">
              <a:buNone/>
            </a:pPr>
            <a:endParaRPr lang="en-GB" sz="3200" dirty="0"/>
          </a:p>
          <a:p>
            <a:pPr marL="0" indent="0">
              <a:buNone/>
            </a:pPr>
            <a:r>
              <a:rPr lang="en-GB" sz="4100" dirty="0"/>
              <a:t>Now just put the terms in for W, X and Y.</a:t>
            </a:r>
          </a:p>
          <a:p>
            <a:pPr marL="0" indent="0">
              <a:spcBef>
                <a:spcPts val="0"/>
              </a:spcBef>
              <a:buNone/>
            </a:pPr>
            <a:endParaRPr lang="en-GB" altLang="en-US" sz="4100" dirty="0">
              <a:solidFill>
                <a:srgbClr val="000000"/>
              </a:solidFill>
            </a:endParaRPr>
          </a:p>
          <a:p>
            <a:pPr marL="0" indent="0">
              <a:spcBef>
                <a:spcPts val="0"/>
              </a:spcBef>
              <a:buNone/>
            </a:pPr>
            <a:endParaRPr lang="en-GB" altLang="en-US" sz="4100" dirty="0"/>
          </a:p>
          <a:p>
            <a:pPr marL="0" indent="0">
              <a:buNone/>
            </a:pPr>
            <a:endParaRPr lang="en-GB" sz="4100" dirty="0"/>
          </a:p>
          <a:p>
            <a:endParaRPr lang="en-GB" sz="4100" dirty="0"/>
          </a:p>
        </p:txBody>
      </p:sp>
      <p:graphicFrame>
        <p:nvGraphicFramePr>
          <p:cNvPr id="7" name="Object 6"/>
          <p:cNvGraphicFramePr>
            <a:graphicFrameLocks noChangeAspect="1"/>
          </p:cNvGraphicFramePr>
          <p:nvPr>
            <p:extLst>
              <p:ext uri="{D42A27DB-BD31-4B8C-83A1-F6EECF244321}">
                <p14:modId xmlns:p14="http://schemas.microsoft.com/office/powerpoint/2010/main" val="3088352821"/>
              </p:ext>
            </p:extLst>
          </p:nvPr>
        </p:nvGraphicFramePr>
        <p:xfrm>
          <a:off x="1461840" y="1708448"/>
          <a:ext cx="3810000" cy="3048000"/>
        </p:xfrm>
        <a:graphic>
          <a:graphicData uri="http://schemas.openxmlformats.org/presentationml/2006/ole">
            <mc:AlternateContent xmlns:mc="http://schemas.openxmlformats.org/markup-compatibility/2006">
              <mc:Choice xmlns:v="urn:schemas-microsoft-com:vml" Requires="v">
                <p:oleObj name="Equation" r:id="rId2" imgW="1524000" imgH="1219200" progId="Equation.DSMT4">
                  <p:embed/>
                </p:oleObj>
              </mc:Choice>
              <mc:Fallback>
                <p:oleObj name="Equation" r:id="rId2" imgW="1524000" imgH="1219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840" y="1708448"/>
                        <a:ext cx="381000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566305089"/>
              </p:ext>
            </p:extLst>
          </p:nvPr>
        </p:nvGraphicFramePr>
        <p:xfrm>
          <a:off x="6489359" y="2978558"/>
          <a:ext cx="5014323" cy="507780"/>
        </p:xfrm>
        <a:graphic>
          <a:graphicData uri="http://schemas.openxmlformats.org/presentationml/2006/ole">
            <mc:AlternateContent xmlns:mc="http://schemas.openxmlformats.org/markup-compatibility/2006">
              <mc:Choice xmlns:v="urn:schemas-microsoft-com:vml" Requires="v">
                <p:oleObj name="Equation" r:id="rId4" imgW="2005729" imgH="203112" progId="Equation.DSMT4">
                  <p:embed/>
                </p:oleObj>
              </mc:Choice>
              <mc:Fallback>
                <p:oleObj name="Equation" r:id="rId4" imgW="2005729"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359" y="2978558"/>
                        <a:ext cx="5014323" cy="50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6953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t>
            </a:r>
            <a:r>
              <a:rPr kumimoji="0" lang="en-GB" altLang="en-US" sz="800" b="0" i="0" u="none" strike="noStrike" cap="none" normalizeH="0" baseline="0">
                <a:ln>
                  <a:noFill/>
                </a:ln>
                <a:solidFill>
                  <a:schemeClr val="tx1"/>
                </a:solidFill>
                <a:effectLst/>
                <a:latin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8"/>
          <p:cNvSpPr>
            <a:spLocks noChangeArrowheads="1"/>
          </p:cNvSpPr>
          <p:nvPr/>
        </p:nvSpPr>
        <p:spPr bwMode="auto">
          <a:xfrm>
            <a:off x="0" y="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9" name="Object 18"/>
          <p:cNvGraphicFramePr>
            <a:graphicFrameLocks noChangeAspect="1"/>
          </p:cNvGraphicFramePr>
          <p:nvPr>
            <p:extLst>
              <p:ext uri="{D42A27DB-BD31-4B8C-83A1-F6EECF244321}">
                <p14:modId xmlns:p14="http://schemas.microsoft.com/office/powerpoint/2010/main" val="2910693889"/>
              </p:ext>
            </p:extLst>
          </p:nvPr>
        </p:nvGraphicFramePr>
        <p:xfrm>
          <a:off x="4990128" y="5236840"/>
          <a:ext cx="2540000" cy="2127250"/>
        </p:xfrm>
        <a:graphic>
          <a:graphicData uri="http://schemas.openxmlformats.org/presentationml/2006/ole">
            <mc:AlternateContent xmlns:mc="http://schemas.openxmlformats.org/markup-compatibility/2006">
              <mc:Choice xmlns:v="urn:schemas-microsoft-com:vml" Requires="v">
                <p:oleObj name="Equation" r:id="rId6" imgW="1016000" imgH="850900" progId="Equation.DSMT4">
                  <p:embed/>
                </p:oleObj>
              </mc:Choice>
              <mc:Fallback>
                <p:oleObj name="Equation" r:id="rId6" imgW="1016000" imgH="850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128" y="5236840"/>
                        <a:ext cx="2540000" cy="212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0"/>
          <p:cNvSpPr>
            <a:spLocks noChangeArrowheads="1"/>
          </p:cNvSpPr>
          <p:nvPr/>
        </p:nvSpPr>
        <p:spPr bwMode="auto">
          <a:xfrm>
            <a:off x="152400" y="15240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1" name="Object 10"/>
          <p:cNvGraphicFramePr>
            <a:graphicFrameLocks noChangeAspect="1"/>
          </p:cNvGraphicFramePr>
          <p:nvPr>
            <p:extLst>
              <p:ext uri="{D42A27DB-BD31-4B8C-83A1-F6EECF244321}">
                <p14:modId xmlns:p14="http://schemas.microsoft.com/office/powerpoint/2010/main" val="1934994993"/>
              </p:ext>
            </p:extLst>
          </p:nvPr>
        </p:nvGraphicFramePr>
        <p:xfrm>
          <a:off x="309712" y="5735081"/>
          <a:ext cx="2762250" cy="538163"/>
        </p:xfrm>
        <a:graphic>
          <a:graphicData uri="http://schemas.openxmlformats.org/presentationml/2006/ole">
            <mc:AlternateContent xmlns:mc="http://schemas.openxmlformats.org/markup-compatibility/2006">
              <mc:Choice xmlns:v="urn:schemas-microsoft-com:vml" Requires="v">
                <p:oleObj name="Equation" r:id="rId8" imgW="1104840" imgH="215640" progId="Equation.DSMT4">
                  <p:embed/>
                </p:oleObj>
              </mc:Choice>
              <mc:Fallback>
                <p:oleObj name="Equation" r:id="rId8" imgW="1104840" imgH="215640" progId="Equation.DSMT4">
                  <p:embed/>
                  <p:pic>
                    <p:nvPicPr>
                      <p:cNvPr id="0" name=""/>
                      <p:cNvPicPr>
                        <a:picLocks noChangeAspect="1" noChangeArrowheads="1"/>
                      </p:cNvPicPr>
                      <p:nvPr/>
                    </p:nvPicPr>
                    <p:blipFill>
                      <a:blip r:embed="rId9"/>
                      <a:srcRect/>
                      <a:stretch>
                        <a:fillRect/>
                      </a:stretch>
                    </p:blipFill>
                    <p:spPr bwMode="auto">
                      <a:xfrm>
                        <a:off x="309712" y="5735081"/>
                        <a:ext cx="27622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Straight Connector 4"/>
          <p:cNvCxnSpPr/>
          <p:nvPr/>
        </p:nvCxnSpPr>
        <p:spPr>
          <a:xfrm>
            <a:off x="0" y="4948808"/>
            <a:ext cx="13004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11"/>
          <p:cNvSpPr>
            <a:spLocks noChangeArrowheads="1"/>
          </p:cNvSpPr>
          <p:nvPr/>
        </p:nvSpPr>
        <p:spPr bwMode="auto">
          <a:xfrm>
            <a:off x="0" y="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979852867"/>
              </p:ext>
            </p:extLst>
          </p:nvPr>
        </p:nvGraphicFramePr>
        <p:xfrm>
          <a:off x="9179560" y="6839272"/>
          <a:ext cx="3175000" cy="2286000"/>
        </p:xfrm>
        <a:graphic>
          <a:graphicData uri="http://schemas.openxmlformats.org/presentationml/2006/ole">
            <mc:AlternateContent xmlns:mc="http://schemas.openxmlformats.org/markup-compatibility/2006">
              <mc:Choice xmlns:v="urn:schemas-microsoft-com:vml" Requires="v">
                <p:oleObj name="Equation" r:id="rId10" imgW="1270000" imgH="914400" progId="Equation.DSMT4">
                  <p:embed/>
                </p:oleObj>
              </mc:Choice>
              <mc:Fallback>
                <p:oleObj name="Equation" r:id="rId10" imgW="1270000" imgH="9144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79560" y="6839272"/>
                        <a:ext cx="31750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092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Ambisonics</a:t>
            </a:r>
            <a:r>
              <a:rPr lang="en-GB" dirty="0"/>
              <a:t> properties</a:t>
            </a:r>
          </a:p>
        </p:txBody>
      </p:sp>
      <p:sp>
        <p:nvSpPr>
          <p:cNvPr id="3" name="Content Placeholder 2"/>
          <p:cNvSpPr>
            <a:spLocks noGrp="1"/>
          </p:cNvSpPr>
          <p:nvPr>
            <p:ph idx="1"/>
          </p:nvPr>
        </p:nvSpPr>
        <p:spPr>
          <a:xfrm>
            <a:off x="650240" y="2275848"/>
            <a:ext cx="12044848" cy="7137456"/>
          </a:xfrm>
        </p:spPr>
        <p:txBody>
          <a:bodyPr>
            <a:normAutofit lnSpcReduction="10000"/>
          </a:bodyPr>
          <a:lstStyle/>
          <a:p>
            <a:r>
              <a:rPr lang="en-GB" dirty="0"/>
              <a:t>2D Nth order </a:t>
            </a:r>
            <a:r>
              <a:rPr lang="en-GB" dirty="0" err="1"/>
              <a:t>ambisonics</a:t>
            </a:r>
            <a:r>
              <a:rPr lang="en-GB" dirty="0"/>
              <a:t> requires 2N+1 loudspeakers</a:t>
            </a:r>
          </a:p>
          <a:p>
            <a:pPr lvl="1"/>
            <a:r>
              <a:rPr lang="en-GB" dirty="0"/>
              <a:t>It can use just 3 loudspeakers</a:t>
            </a:r>
          </a:p>
          <a:p>
            <a:r>
              <a:rPr lang="en-GB" dirty="0"/>
              <a:t>3D Nth order </a:t>
            </a:r>
            <a:r>
              <a:rPr lang="en-GB" dirty="0" err="1"/>
              <a:t>ambisonics</a:t>
            </a:r>
            <a:r>
              <a:rPr lang="en-GB" dirty="0"/>
              <a:t> requires (N+1)</a:t>
            </a:r>
            <a:r>
              <a:rPr lang="en-GB" baseline="30000" dirty="0"/>
              <a:t>2 </a:t>
            </a:r>
            <a:r>
              <a:rPr lang="en-GB" dirty="0"/>
              <a:t>loudspeakers</a:t>
            </a:r>
          </a:p>
          <a:p>
            <a:r>
              <a:rPr lang="en-GB" dirty="0"/>
              <a:t>Can be adapted to directional loudspeakers, nonplanar sources…</a:t>
            </a:r>
          </a:p>
          <a:p>
            <a:r>
              <a:rPr lang="en-GB" dirty="0"/>
              <a:t>In theory, great. But in practice, suffers from small ‘sweet spot’ due to precedence effect and other factors</a:t>
            </a:r>
          </a:p>
        </p:txBody>
      </p:sp>
    </p:spTree>
    <p:extLst>
      <p:ext uri="{BB962C8B-B14F-4D97-AF65-F5344CB8AC3E}">
        <p14:creationId xmlns:p14="http://schemas.microsoft.com/office/powerpoint/2010/main" val="40227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8288"/>
            <a:ext cx="11704320" cy="1300480"/>
          </a:xfrm>
        </p:spPr>
        <p:txBody>
          <a:bodyPr/>
          <a:lstStyle/>
          <a:p>
            <a:pPr fontAlgn="auto">
              <a:spcAft>
                <a:spcPts val="0"/>
              </a:spcAft>
              <a:defRPr/>
            </a:pPr>
            <a:r>
              <a:rPr lang="en-GB" dirty="0">
                <a:solidFill>
                  <a:schemeClr val="tx2">
                    <a:satMod val="200000"/>
                  </a:schemeClr>
                </a:solidFill>
              </a:rPr>
              <a:t>Vector Base Amplitude Panning</a:t>
            </a:r>
            <a:br>
              <a:rPr lang="en-GB" dirty="0">
                <a:solidFill>
                  <a:schemeClr val="tx2">
                    <a:satMod val="200000"/>
                  </a:schemeClr>
                </a:solidFill>
              </a:rPr>
            </a:br>
            <a:r>
              <a:rPr lang="en-GB" dirty="0">
                <a:solidFill>
                  <a:schemeClr val="tx2">
                    <a:satMod val="200000"/>
                  </a:schemeClr>
                </a:solidFill>
              </a:rPr>
              <a:t>(VBAP)</a:t>
            </a:r>
          </a:p>
        </p:txBody>
      </p:sp>
      <p:graphicFrame>
        <p:nvGraphicFramePr>
          <p:cNvPr id="27650" name="Object 2"/>
          <p:cNvGraphicFramePr>
            <a:graphicFrameLocks noChangeAspect="1"/>
          </p:cNvGraphicFramePr>
          <p:nvPr>
            <p:extLst>
              <p:ext uri="{D42A27DB-BD31-4B8C-83A1-F6EECF244321}">
                <p14:modId xmlns:p14="http://schemas.microsoft.com/office/powerpoint/2010/main" val="809722235"/>
              </p:ext>
            </p:extLst>
          </p:nvPr>
        </p:nvGraphicFramePr>
        <p:xfrm>
          <a:off x="5062240" y="2572544"/>
          <a:ext cx="3305175" cy="2157412"/>
        </p:xfrm>
        <a:graphic>
          <a:graphicData uri="http://schemas.openxmlformats.org/presentationml/2006/ole">
            <mc:AlternateContent xmlns:mc="http://schemas.openxmlformats.org/markup-compatibility/2006">
              <mc:Choice xmlns:v="urn:schemas-microsoft-com:vml" Requires="v">
                <p:oleObj name="Equation" r:id="rId3" imgW="876240" imgH="571320" progId="Equation.DSMT4">
                  <p:embed/>
                </p:oleObj>
              </mc:Choice>
              <mc:Fallback>
                <p:oleObj name="Equation" r:id="rId3" imgW="876240" imgH="5713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2240" y="2572544"/>
                        <a:ext cx="3305175" cy="215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Content Placeholder 2"/>
          <p:cNvSpPr txBox="1">
            <a:spLocks/>
          </p:cNvSpPr>
          <p:nvPr/>
        </p:nvSpPr>
        <p:spPr bwMode="auto">
          <a:xfrm>
            <a:off x="1219200" y="4948808"/>
            <a:ext cx="11785600" cy="3174265"/>
          </a:xfrm>
          <a:prstGeom prst="rect">
            <a:avLst/>
          </a:prstGeom>
          <a:noFill/>
          <a:ln w="9525">
            <a:noFill/>
            <a:miter lim="800000"/>
            <a:headEnd/>
            <a:tailEnd/>
          </a:ln>
        </p:spPr>
        <p:txBody>
          <a:bodyPr lIns="130005" tIns="65003" rIns="130005" bIns="65003"/>
          <a:lstStyle/>
          <a:p>
            <a:pPr marL="584577" indent="-487524" algn="l">
              <a:spcBef>
                <a:spcPts val="996"/>
              </a:spcBef>
              <a:buClr>
                <a:schemeClr val="tx2"/>
              </a:buClr>
              <a:buSzPct val="95000"/>
              <a:buFont typeface="Wingdings" pitchFamily="2" charset="2"/>
              <a:buChar char=""/>
            </a:pPr>
            <a:r>
              <a:rPr lang="en-GB" sz="3400" dirty="0">
                <a:latin typeface="Corbel" pitchFamily="34" charset="0"/>
              </a:rPr>
              <a:t>Like stereo panning</a:t>
            </a:r>
          </a:p>
          <a:p>
            <a:pPr marL="584577" indent="-487524" algn="l">
              <a:spcBef>
                <a:spcPts val="996"/>
              </a:spcBef>
              <a:buClr>
                <a:schemeClr val="tx2"/>
              </a:buClr>
              <a:buSzPct val="95000"/>
              <a:buFont typeface="Wingdings" pitchFamily="2" charset="2"/>
              <a:buChar char=""/>
            </a:pPr>
            <a:r>
              <a:rPr lang="en-GB" sz="3400" dirty="0">
                <a:latin typeface="Corbel" pitchFamily="34" charset="0"/>
              </a:rPr>
              <a:t>Uses a triplet of speakers to localise a source (3D)</a:t>
            </a:r>
          </a:p>
          <a:p>
            <a:pPr marL="584577" indent="-487524" algn="l">
              <a:spcBef>
                <a:spcPts val="996"/>
              </a:spcBef>
              <a:buClr>
                <a:schemeClr val="tx2"/>
              </a:buClr>
              <a:buSzPct val="95000"/>
              <a:buFont typeface="Wingdings" pitchFamily="2" charset="2"/>
              <a:buChar char=""/>
            </a:pPr>
            <a:r>
              <a:rPr lang="en-GB" sz="3400" dirty="0">
                <a:latin typeface="Corbel" pitchFamily="34" charset="0"/>
              </a:rPr>
              <a:t>Same as tangent law (2D)</a:t>
            </a:r>
          </a:p>
          <a:p>
            <a:pPr marL="584577" indent="-487524" algn="l">
              <a:spcBef>
                <a:spcPts val="996"/>
              </a:spcBef>
              <a:buClr>
                <a:schemeClr val="tx2"/>
              </a:buClr>
              <a:buSzPct val="95000"/>
              <a:buFont typeface="Wingdings" pitchFamily="2" charset="2"/>
              <a:buChar char=""/>
            </a:pPr>
            <a:r>
              <a:rPr lang="en-GB" sz="3400" dirty="0">
                <a:latin typeface="Corbel" pitchFamily="34" charset="0"/>
              </a:rPr>
              <a:t>Calculate speaker triplet vector same as the point source</a:t>
            </a:r>
          </a:p>
          <a:p>
            <a:pPr marL="584577" indent="-487524" algn="l">
              <a:spcBef>
                <a:spcPts val="996"/>
              </a:spcBef>
              <a:buClr>
                <a:schemeClr val="tx2"/>
              </a:buClr>
              <a:buSzPct val="95000"/>
              <a:buFont typeface="Wingdings" pitchFamily="2" charset="2"/>
              <a:buChar char=""/>
            </a:pPr>
            <a:endParaRPr lang="en-GB" dirty="0">
              <a:latin typeface="Corbel" pitchFamily="34" charset="0"/>
            </a:endParaRPr>
          </a:p>
        </p:txBody>
      </p:sp>
      <p:sp>
        <p:nvSpPr>
          <p:cNvPr id="3" name="Rectangle 2"/>
          <p:cNvSpPr/>
          <p:nvPr/>
        </p:nvSpPr>
        <p:spPr>
          <a:xfrm>
            <a:off x="2181920" y="8341925"/>
            <a:ext cx="8723808" cy="1200329"/>
          </a:xfrm>
          <a:prstGeom prst="rect">
            <a:avLst/>
          </a:prstGeom>
        </p:spPr>
        <p:txBody>
          <a:bodyPr wrap="square">
            <a:spAutoFit/>
          </a:bodyPr>
          <a:lstStyle/>
          <a:p>
            <a:r>
              <a:rPr lang="en-GB" sz="2400" dirty="0">
                <a:solidFill>
                  <a:srgbClr val="222222"/>
                </a:solidFill>
                <a:latin typeface="Arial" panose="020B0604020202020204" pitchFamily="34" charset="0"/>
              </a:rPr>
              <a:t>Pulkki, Ville. "Virtual sound source positioning using vector base amplitude panning." </a:t>
            </a:r>
            <a:r>
              <a:rPr lang="en-GB" sz="2400" i="1" dirty="0">
                <a:solidFill>
                  <a:srgbClr val="222222"/>
                </a:solidFill>
                <a:latin typeface="Arial" panose="020B0604020202020204" pitchFamily="34" charset="0"/>
              </a:rPr>
              <a:t>Journal of the audio engineering society</a:t>
            </a:r>
            <a:r>
              <a:rPr lang="en-GB" sz="2400" dirty="0">
                <a:solidFill>
                  <a:srgbClr val="222222"/>
                </a:solidFill>
                <a:latin typeface="Arial" panose="020B0604020202020204" pitchFamily="34" charset="0"/>
              </a:rPr>
              <a:t> 45.6 (1997): 456-466.</a:t>
            </a:r>
            <a:endParaRPr lang="en-GB"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Ville Pulkki – inventor of VBAP</a:t>
            </a:r>
          </a:p>
        </p:txBody>
      </p:sp>
      <p:sp>
        <p:nvSpPr>
          <p:cNvPr id="3" name="Content Placeholder 2"/>
          <p:cNvSpPr>
            <a:spLocks noGrp="1"/>
          </p:cNvSpPr>
          <p:nvPr>
            <p:ph idx="1"/>
          </p:nvPr>
        </p:nvSpPr>
        <p:spPr/>
        <p:txBody>
          <a:bodyPr/>
          <a:lstStyle/>
          <a:p>
            <a:r>
              <a:rPr lang="en-GB" dirty="0"/>
              <a:t>1997</a:t>
            </a:r>
          </a:p>
          <a:p>
            <a:endParaRPr lang="en-GB" dirty="0"/>
          </a:p>
          <a:p>
            <a:endParaRPr lang="en-GB" dirty="0"/>
          </a:p>
          <a:p>
            <a:endParaRPr lang="en-GB" dirty="0"/>
          </a:p>
          <a:p>
            <a:endParaRPr lang="en-GB" dirty="0"/>
          </a:p>
          <a:p>
            <a:r>
              <a:rPr lang="en-GB" dirty="0"/>
              <a:t>Now</a:t>
            </a:r>
          </a:p>
          <a:p>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8424" y="1087439"/>
            <a:ext cx="3236247" cy="4682169"/>
          </a:xfrm>
          <a:prstGeom prst="rect">
            <a:avLst/>
          </a:prstGeom>
        </p:spPr>
      </p:pic>
      <p:grpSp>
        <p:nvGrpSpPr>
          <p:cNvPr id="7" name="Group 6"/>
          <p:cNvGrpSpPr/>
          <p:nvPr/>
        </p:nvGrpSpPr>
        <p:grpSpPr>
          <a:xfrm>
            <a:off x="5278264" y="5308848"/>
            <a:ext cx="6677561" cy="4444752"/>
            <a:chOff x="5278264" y="4610624"/>
            <a:chExt cx="7726536" cy="51429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264" y="4610624"/>
              <a:ext cx="7726536" cy="5142976"/>
            </a:xfrm>
            <a:prstGeom prst="rect">
              <a:avLst/>
            </a:prstGeom>
          </p:spPr>
        </p:pic>
        <p:sp>
          <p:nvSpPr>
            <p:cNvPr id="5" name="Oval 4"/>
            <p:cNvSpPr/>
            <p:nvPr/>
          </p:nvSpPr>
          <p:spPr bwMode="auto">
            <a:xfrm>
              <a:off x="10246816" y="5676908"/>
              <a:ext cx="2757984" cy="3880412"/>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12200249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a:solidFill>
                  <a:schemeClr val="tx2">
                    <a:satMod val="200000"/>
                  </a:schemeClr>
                </a:solidFill>
              </a:rPr>
              <a:t>Calculating VBAP Gains</a:t>
            </a:r>
          </a:p>
        </p:txBody>
      </p:sp>
      <p:sp>
        <p:nvSpPr>
          <p:cNvPr id="3" name="Content Placeholder 2"/>
          <p:cNvSpPr>
            <a:spLocks noGrp="1"/>
          </p:cNvSpPr>
          <p:nvPr>
            <p:ph idx="1"/>
          </p:nvPr>
        </p:nvSpPr>
        <p:spPr>
          <a:xfrm>
            <a:off x="1177010" y="6925029"/>
            <a:ext cx="11299472" cy="2523773"/>
          </a:xfrm>
        </p:spPr>
        <p:txBody>
          <a:bodyPr/>
          <a:lstStyle/>
          <a:p>
            <a:r>
              <a:rPr lang="en-GB" sz="3400" dirty="0"/>
              <a:t>P – point source</a:t>
            </a:r>
          </a:p>
          <a:p>
            <a:r>
              <a:rPr lang="en-GB" sz="3400" dirty="0"/>
              <a:t>L – loudspeaker locations</a:t>
            </a:r>
          </a:p>
          <a:p>
            <a:r>
              <a:rPr lang="en-GB" sz="3400" dirty="0"/>
              <a:t>Can also calculate gains of triplet using simultaneous equations or Cramer’s Rule</a:t>
            </a:r>
          </a:p>
        </p:txBody>
      </p:sp>
      <p:sp>
        <p:nvSpPr>
          <p:cNvPr id="28680" name="Rectangle 2"/>
          <p:cNvSpPr>
            <a:spLocks noChangeArrowheads="1"/>
          </p:cNvSpPr>
          <p:nvPr/>
        </p:nvSpPr>
        <p:spPr bwMode="auto">
          <a:xfrm>
            <a:off x="6371053" y="-393950"/>
            <a:ext cx="262711" cy="787903"/>
          </a:xfrm>
          <a:prstGeom prst="rect">
            <a:avLst/>
          </a:prstGeom>
          <a:noFill/>
          <a:ln w="9525">
            <a:noFill/>
            <a:miter lim="800000"/>
            <a:headEnd/>
            <a:tailEnd/>
          </a:ln>
        </p:spPr>
        <p:txBody>
          <a:bodyPr wrap="none" lIns="130005" tIns="65003" rIns="130005" bIns="65003" anchor="ctr">
            <a:spAutoFit/>
          </a:bodyPr>
          <a:lstStyle/>
          <a:p>
            <a:endParaRPr lang="en-GB">
              <a:latin typeface="Corbel" pitchFamily="34" charset="0"/>
            </a:endParaRPr>
          </a:p>
        </p:txBody>
      </p:sp>
      <p:graphicFrame>
        <p:nvGraphicFramePr>
          <p:cNvPr id="8" name="Object 5"/>
          <p:cNvGraphicFramePr>
            <a:graphicFrameLocks noChangeAspect="1"/>
          </p:cNvGraphicFramePr>
          <p:nvPr/>
        </p:nvGraphicFramePr>
        <p:xfrm>
          <a:off x="4492625" y="5900740"/>
          <a:ext cx="3714751" cy="904875"/>
        </p:xfrm>
        <a:graphic>
          <a:graphicData uri="http://schemas.openxmlformats.org/presentationml/2006/ole">
            <mc:AlternateContent xmlns:mc="http://schemas.openxmlformats.org/markup-compatibility/2006">
              <mc:Choice xmlns:v="urn:schemas-microsoft-com:vml" Requires="v">
                <p:oleObj name="Equation" r:id="rId3" imgW="1041120" imgH="253800" progId="Equation.DSMT4">
                  <p:embed/>
                </p:oleObj>
              </mc:Choice>
              <mc:Fallback>
                <p:oleObj name="Equation" r:id="rId3" imgW="1041120" imgH="2538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25" y="5900740"/>
                        <a:ext cx="3714751"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38242657"/>
              </p:ext>
            </p:extLst>
          </p:nvPr>
        </p:nvGraphicFramePr>
        <p:xfrm>
          <a:off x="2253928" y="1916115"/>
          <a:ext cx="7956550" cy="3155950"/>
        </p:xfrm>
        <a:graphic>
          <a:graphicData uri="http://schemas.openxmlformats.org/presentationml/2006/ole">
            <mc:AlternateContent xmlns:mc="http://schemas.openxmlformats.org/markup-compatibility/2006">
              <mc:Choice xmlns:v="urn:schemas-microsoft-com:vml" Requires="v">
                <p:oleObj name="Equation" r:id="rId5" imgW="2273040" imgH="901440" progId="Equation.DSMT4">
                  <p:embed/>
                </p:oleObj>
              </mc:Choice>
              <mc:Fallback>
                <p:oleObj name="Equation" r:id="rId5" imgW="2273040" imgH="9014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3928" y="1916115"/>
                        <a:ext cx="7956550" cy="315595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Wavefield</a:t>
            </a:r>
            <a:r>
              <a:rPr lang="en-GB" dirty="0"/>
              <a:t> Synthesis</a:t>
            </a:r>
          </a:p>
        </p:txBody>
      </p:sp>
      <p:sp>
        <p:nvSpPr>
          <p:cNvPr id="3" name="Content Placeholder 2"/>
          <p:cNvSpPr>
            <a:spLocks noGrp="1"/>
          </p:cNvSpPr>
          <p:nvPr>
            <p:ph idx="1"/>
          </p:nvPr>
        </p:nvSpPr>
        <p:spPr/>
        <p:txBody>
          <a:bodyPr/>
          <a:lstStyle/>
          <a:p>
            <a:r>
              <a:rPr lang="en-GB" dirty="0"/>
              <a:t>More and more loudspeakers</a:t>
            </a:r>
          </a:p>
          <a:p>
            <a:endParaRPr lang="en-GB" dirty="0"/>
          </a:p>
          <a:p>
            <a:endParaRPr lang="en-GB" dirty="0"/>
          </a:p>
          <a:p>
            <a:r>
              <a:rPr lang="en-GB" dirty="0"/>
              <a:t>Go back in time…</a:t>
            </a:r>
          </a:p>
        </p:txBody>
      </p:sp>
    </p:spTree>
    <p:extLst>
      <p:ext uri="{BB962C8B-B14F-4D97-AF65-F5344CB8AC3E}">
        <p14:creationId xmlns:p14="http://schemas.microsoft.com/office/powerpoint/2010/main" val="22205905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129" y="677943"/>
            <a:ext cx="12544671" cy="1351809"/>
          </a:xfrm>
        </p:spPr>
        <p:txBody>
          <a:bodyPr/>
          <a:lstStyle/>
          <a:p>
            <a:pPr fontAlgn="auto">
              <a:spcAft>
                <a:spcPts val="0"/>
              </a:spcAft>
              <a:defRPr/>
            </a:pPr>
            <a:r>
              <a:rPr lang="en-GB" dirty="0">
                <a:solidFill>
                  <a:schemeClr val="tx2">
                    <a:satMod val="200000"/>
                  </a:schemeClr>
                </a:solidFill>
              </a:rPr>
              <a:t>Why Spatial Audio beyond stereo</a:t>
            </a:r>
          </a:p>
        </p:txBody>
      </p:sp>
      <p:sp>
        <p:nvSpPr>
          <p:cNvPr id="18434" name="Content Placeholder 2"/>
          <p:cNvSpPr>
            <a:spLocks noGrp="1"/>
          </p:cNvSpPr>
          <p:nvPr>
            <p:ph idx="1"/>
          </p:nvPr>
        </p:nvSpPr>
        <p:spPr>
          <a:xfrm>
            <a:off x="1300480" y="2029752"/>
            <a:ext cx="11054080" cy="2847057"/>
          </a:xfrm>
        </p:spPr>
        <p:txBody>
          <a:bodyPr/>
          <a:lstStyle/>
          <a:p>
            <a:r>
              <a:rPr lang="en-GB"/>
              <a:t>Be immersed in a film world</a:t>
            </a:r>
          </a:p>
          <a:p>
            <a:r>
              <a:rPr lang="en-GB"/>
              <a:t>Feel you are the game character</a:t>
            </a:r>
          </a:p>
          <a:p>
            <a:r>
              <a:rPr lang="en-GB"/>
              <a:t>Re-live your favourite concert</a:t>
            </a:r>
          </a:p>
        </p:txBody>
      </p:sp>
      <p:sp>
        <p:nvSpPr>
          <p:cNvPr id="18435" name="Content Placeholder 2"/>
          <p:cNvSpPr txBox="1">
            <a:spLocks/>
          </p:cNvSpPr>
          <p:nvPr/>
        </p:nvSpPr>
        <p:spPr bwMode="auto">
          <a:xfrm>
            <a:off x="1341120" y="5486400"/>
            <a:ext cx="11054080" cy="2849316"/>
          </a:xfrm>
          <a:prstGeom prst="rect">
            <a:avLst/>
          </a:prstGeom>
          <a:noFill/>
          <a:ln w="9525">
            <a:noFill/>
            <a:miter lim="800000"/>
            <a:headEnd/>
            <a:tailEnd/>
          </a:ln>
        </p:spPr>
        <p:txBody>
          <a:bodyPr lIns="130005" tIns="65003" rIns="130005" bIns="65003"/>
          <a:lstStyle/>
          <a:p>
            <a:pPr marL="584577" indent="-487524">
              <a:spcBef>
                <a:spcPts val="996"/>
              </a:spcBef>
              <a:buClr>
                <a:schemeClr val="tx2"/>
              </a:buClr>
              <a:buSzPct val="95000"/>
              <a:buFont typeface="Wingdings" pitchFamily="2" charset="2"/>
              <a:buChar char=""/>
            </a:pPr>
            <a:r>
              <a:rPr lang="en-GB" dirty="0">
                <a:latin typeface="Corbel" pitchFamily="34" charset="0"/>
              </a:rPr>
              <a:t>Envelopment – 2D attribute</a:t>
            </a:r>
          </a:p>
          <a:p>
            <a:pPr marL="584577" indent="-487524">
              <a:spcBef>
                <a:spcPts val="996"/>
              </a:spcBef>
              <a:buClr>
                <a:schemeClr val="tx2"/>
              </a:buClr>
              <a:buSzPct val="95000"/>
              <a:buFont typeface="Wingdings" pitchFamily="2" charset="2"/>
              <a:buChar char=""/>
            </a:pPr>
            <a:r>
              <a:rPr lang="en-GB" dirty="0">
                <a:latin typeface="Corbel" pitchFamily="34" charset="0"/>
              </a:rPr>
              <a:t>Engulfment – 3D attribute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17" y="0"/>
            <a:ext cx="11704320" cy="985168"/>
          </a:xfrm>
        </p:spPr>
        <p:txBody>
          <a:bodyPr>
            <a:normAutofit/>
          </a:bodyPr>
          <a:lstStyle/>
          <a:p>
            <a:pPr marL="0" defTabSz="1300125" eaLnBrk="1" fontAlgn="auto" hangingPunct="1">
              <a:spcAft>
                <a:spcPts val="0"/>
              </a:spcAft>
              <a:defRPr/>
            </a:pPr>
            <a:r>
              <a:rPr lang="en-US" sz="4000" b="1" kern="1200" dirty="0"/>
              <a:t>Illustration of Huygens' principle.</a:t>
            </a:r>
          </a:p>
        </p:txBody>
      </p:sp>
      <p:sp>
        <p:nvSpPr>
          <p:cNvPr id="4" name="Arc 3"/>
          <p:cNvSpPr/>
          <p:nvPr/>
        </p:nvSpPr>
        <p:spPr>
          <a:xfrm>
            <a:off x="2713862" y="2521338"/>
            <a:ext cx="6144000" cy="6759151"/>
          </a:xfrm>
          <a:prstGeom prst="arc">
            <a:avLst>
              <a:gd name="adj1" fmla="val 17697123"/>
              <a:gd name="adj2" fmla="val 3879058"/>
            </a:avLst>
          </a:prstGeom>
          <a:ln w="19050"/>
        </p:spPr>
        <p:style>
          <a:lnRef idx="1">
            <a:schemeClr val="accent1"/>
          </a:lnRef>
          <a:fillRef idx="0">
            <a:schemeClr val="accent1"/>
          </a:fillRef>
          <a:effectRef idx="0">
            <a:schemeClr val="accent1"/>
          </a:effectRef>
          <a:fontRef idx="minor">
            <a:schemeClr val="tx1"/>
          </a:fontRef>
        </p:style>
        <p:txBody>
          <a:bodyPr lIns="130012" tIns="65007" rIns="130012" bIns="65007" rtlCol="0" anchor="ctr"/>
          <a:lstStyle/>
          <a:p>
            <a:pPr algn="ctr"/>
            <a:endParaRPr lang="en-US"/>
          </a:p>
        </p:txBody>
      </p:sp>
      <p:sp>
        <p:nvSpPr>
          <p:cNvPr id="6" name="Arc 5"/>
          <p:cNvSpPr/>
          <p:nvPr/>
        </p:nvSpPr>
        <p:spPr>
          <a:xfrm>
            <a:off x="3225919" y="2316516"/>
            <a:ext cx="6144000" cy="7168796"/>
          </a:xfrm>
          <a:prstGeom prst="arc">
            <a:avLst>
              <a:gd name="adj1" fmla="val 17697123"/>
              <a:gd name="adj2" fmla="val 3879058"/>
            </a:avLst>
          </a:prstGeom>
          <a:ln w="19050"/>
        </p:spPr>
        <p:style>
          <a:lnRef idx="1">
            <a:schemeClr val="accent1"/>
          </a:lnRef>
          <a:fillRef idx="0">
            <a:schemeClr val="accent1"/>
          </a:fillRef>
          <a:effectRef idx="0">
            <a:schemeClr val="accent1"/>
          </a:effectRef>
          <a:fontRef idx="minor">
            <a:schemeClr val="tx1"/>
          </a:fontRef>
        </p:style>
        <p:txBody>
          <a:bodyPr lIns="130012" tIns="65007" rIns="130012" bIns="65007" rtlCol="0" anchor="ctr"/>
          <a:lstStyle/>
          <a:p>
            <a:pPr algn="ctr"/>
            <a:endParaRPr lang="en-US"/>
          </a:p>
        </p:txBody>
      </p:sp>
      <p:sp>
        <p:nvSpPr>
          <p:cNvPr id="7" name="Arc 6"/>
          <p:cNvSpPr/>
          <p:nvPr/>
        </p:nvSpPr>
        <p:spPr>
          <a:xfrm>
            <a:off x="3942798" y="2111694"/>
            <a:ext cx="6144000" cy="7476031"/>
          </a:xfrm>
          <a:prstGeom prst="arc">
            <a:avLst>
              <a:gd name="adj1" fmla="val 17697123"/>
              <a:gd name="adj2" fmla="val 3879058"/>
            </a:avLst>
          </a:prstGeom>
          <a:ln w="19050"/>
        </p:spPr>
        <p:style>
          <a:lnRef idx="1">
            <a:schemeClr val="accent1"/>
          </a:lnRef>
          <a:fillRef idx="0">
            <a:schemeClr val="accent1"/>
          </a:fillRef>
          <a:effectRef idx="0">
            <a:schemeClr val="accent1"/>
          </a:effectRef>
          <a:fontRef idx="minor">
            <a:schemeClr val="tx1"/>
          </a:fontRef>
        </p:style>
        <p:txBody>
          <a:bodyPr lIns="130012" tIns="65007" rIns="130012" bIns="65007" rtlCol="0" anchor="ctr"/>
          <a:lstStyle/>
          <a:p>
            <a:pPr algn="ctr"/>
            <a:endParaRPr lang="en-US"/>
          </a:p>
        </p:txBody>
      </p:sp>
      <p:sp>
        <p:nvSpPr>
          <p:cNvPr id="9" name="Oval 8"/>
          <p:cNvSpPr/>
          <p:nvPr/>
        </p:nvSpPr>
        <p:spPr>
          <a:xfrm>
            <a:off x="7322374" y="2930984"/>
            <a:ext cx="1024000" cy="10241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0" name="Oval 9"/>
          <p:cNvSpPr/>
          <p:nvPr/>
        </p:nvSpPr>
        <p:spPr>
          <a:xfrm>
            <a:off x="8244190" y="6310559"/>
            <a:ext cx="1024000" cy="10241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1" name="Oval 10"/>
          <p:cNvSpPr/>
          <p:nvPr/>
        </p:nvSpPr>
        <p:spPr>
          <a:xfrm>
            <a:off x="8039367" y="4057509"/>
            <a:ext cx="1024000" cy="10241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2" name="Oval 11"/>
          <p:cNvSpPr/>
          <p:nvPr/>
        </p:nvSpPr>
        <p:spPr>
          <a:xfrm>
            <a:off x="8346601" y="5184034"/>
            <a:ext cx="1024000" cy="10241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3" name="Oval 12"/>
          <p:cNvSpPr/>
          <p:nvPr/>
        </p:nvSpPr>
        <p:spPr>
          <a:xfrm>
            <a:off x="7629608" y="7437084"/>
            <a:ext cx="1024000" cy="102411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4" name="TextBox 13"/>
          <p:cNvSpPr txBox="1"/>
          <p:nvPr/>
        </p:nvSpPr>
        <p:spPr>
          <a:xfrm>
            <a:off x="4958414" y="5990116"/>
            <a:ext cx="2008303" cy="793035"/>
          </a:xfrm>
          <a:prstGeom prst="rect">
            <a:avLst/>
          </a:prstGeom>
          <a:noFill/>
        </p:spPr>
        <p:txBody>
          <a:bodyPr wrap="none" lIns="130012" tIns="65007" rIns="130012" bIns="65007" rtlCol="0">
            <a:spAutoFit/>
          </a:bodyPr>
          <a:lstStyle/>
          <a:p>
            <a:r>
              <a:rPr lang="en-GB" dirty="0"/>
              <a:t>Source</a:t>
            </a:r>
            <a:endParaRPr lang="en-US" dirty="0"/>
          </a:p>
        </p:txBody>
      </p:sp>
      <p:sp>
        <p:nvSpPr>
          <p:cNvPr id="15" name="TextBox 14"/>
          <p:cNvSpPr txBox="1"/>
          <p:nvPr/>
        </p:nvSpPr>
        <p:spPr>
          <a:xfrm>
            <a:off x="5590764" y="7027444"/>
            <a:ext cx="1751753" cy="839170"/>
          </a:xfrm>
          <a:prstGeom prst="rect">
            <a:avLst/>
          </a:prstGeom>
          <a:noFill/>
        </p:spPr>
        <p:txBody>
          <a:bodyPr wrap="none" lIns="130012" tIns="65007" rIns="130012" bIns="65007" rtlCol="0">
            <a:spAutoFit/>
          </a:bodyPr>
          <a:lstStyle/>
          <a:p>
            <a:r>
              <a:rPr lang="en-GB" sz="2300" dirty="0"/>
              <a:t>Secondary </a:t>
            </a:r>
          </a:p>
          <a:p>
            <a:r>
              <a:rPr lang="en-GB" sz="2300" dirty="0"/>
              <a:t>Sources</a:t>
            </a:r>
            <a:endParaRPr lang="en-US" sz="2300" dirty="0"/>
          </a:p>
        </p:txBody>
      </p:sp>
      <p:cxnSp>
        <p:nvCxnSpPr>
          <p:cNvPr id="17" name="Straight Arrow Connector 16"/>
          <p:cNvCxnSpPr>
            <a:endCxn id="21" idx="2"/>
          </p:cNvCxnSpPr>
          <p:nvPr/>
        </p:nvCxnSpPr>
        <p:spPr>
          <a:xfrm flipV="1">
            <a:off x="7015140" y="6822616"/>
            <a:ext cx="1638582" cy="512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0" idx="2"/>
          </p:cNvCxnSpPr>
          <p:nvPr/>
        </p:nvCxnSpPr>
        <p:spPr>
          <a:xfrm>
            <a:off x="7015141" y="7539496"/>
            <a:ext cx="1126525" cy="409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683793" y="5798502"/>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20" name="Oval 19"/>
          <p:cNvSpPr/>
          <p:nvPr/>
        </p:nvSpPr>
        <p:spPr>
          <a:xfrm>
            <a:off x="8141666" y="7846730"/>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21" name="Oval 20"/>
          <p:cNvSpPr/>
          <p:nvPr/>
        </p:nvSpPr>
        <p:spPr>
          <a:xfrm>
            <a:off x="8653721" y="6720206"/>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22" name="Oval 21"/>
          <p:cNvSpPr/>
          <p:nvPr/>
        </p:nvSpPr>
        <p:spPr>
          <a:xfrm>
            <a:off x="8756133" y="5593681"/>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23" name="Oval 22"/>
          <p:cNvSpPr/>
          <p:nvPr/>
        </p:nvSpPr>
        <p:spPr>
          <a:xfrm>
            <a:off x="8448900" y="4467154"/>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24" name="Oval 23"/>
          <p:cNvSpPr/>
          <p:nvPr/>
        </p:nvSpPr>
        <p:spPr>
          <a:xfrm>
            <a:off x="7834430" y="3340629"/>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17" y="3712421"/>
            <a:ext cx="3990975" cy="2943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0" y="7541096"/>
            <a:ext cx="13004800" cy="2212504"/>
          </a:xfrm>
        </p:spPr>
        <p:txBody>
          <a:bodyPr/>
          <a:lstStyle/>
          <a:p>
            <a:r>
              <a:rPr lang="en-GB" sz="4000" dirty="0"/>
              <a:t>Reproduces wave fronts</a:t>
            </a:r>
          </a:p>
          <a:p>
            <a:r>
              <a:rPr lang="en-GB" sz="4000" dirty="0"/>
              <a:t>Highest frequency is determined by speaker distance</a:t>
            </a:r>
          </a:p>
          <a:p>
            <a:r>
              <a:rPr lang="en-GB" sz="4000" dirty="0"/>
              <a:t>Downside is the amount of loudspeakers and cost</a:t>
            </a:r>
          </a:p>
          <a:p>
            <a:endParaRPr lang="en-GB" sz="4000" dirty="0"/>
          </a:p>
        </p:txBody>
      </p:sp>
      <p:pic>
        <p:nvPicPr>
          <p:cNvPr id="483330" name="Picture 2" descr="File:Principle wfs.jpg"/>
          <p:cNvPicPr>
            <a:picLocks noChangeAspect="1" noChangeArrowheads="1"/>
          </p:cNvPicPr>
          <p:nvPr/>
        </p:nvPicPr>
        <p:blipFill>
          <a:blip r:embed="rId3" cstate="print"/>
          <a:srcRect l="6865" t="11958" b="11114"/>
          <a:stretch>
            <a:fillRect/>
          </a:stretch>
        </p:blipFill>
        <p:spPr bwMode="auto">
          <a:xfrm>
            <a:off x="1295258" y="988368"/>
            <a:ext cx="11709542" cy="6552728"/>
          </a:xfrm>
          <a:prstGeom prst="rect">
            <a:avLst/>
          </a:prstGeom>
          <a:noFill/>
        </p:spPr>
      </p:pic>
      <p:sp>
        <p:nvSpPr>
          <p:cNvPr id="2" name="Title 1"/>
          <p:cNvSpPr>
            <a:spLocks noGrp="1"/>
          </p:cNvSpPr>
          <p:nvPr>
            <p:ph type="title"/>
          </p:nvPr>
        </p:nvSpPr>
        <p:spPr/>
        <p:txBody>
          <a:bodyPr/>
          <a:lstStyle/>
          <a:p>
            <a:pPr fontAlgn="auto">
              <a:spcAft>
                <a:spcPts val="0"/>
              </a:spcAft>
              <a:defRPr/>
            </a:pPr>
            <a:r>
              <a:rPr lang="en-GB" sz="6000" dirty="0">
                <a:solidFill>
                  <a:schemeClr val="tx2">
                    <a:satMod val="200000"/>
                  </a:schemeClr>
                </a:solidFill>
              </a:rPr>
              <a:t>Wave Field Synthesis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6"/>
          <p:cNvGrpSpPr/>
          <p:nvPr/>
        </p:nvGrpSpPr>
        <p:grpSpPr>
          <a:xfrm>
            <a:off x="5570049" y="1591710"/>
            <a:ext cx="1031296" cy="1032040"/>
            <a:chOff x="2123728" y="692696"/>
            <a:chExt cx="725130" cy="725653"/>
          </a:xfrm>
        </p:grpSpPr>
        <p:sp>
          <p:nvSpPr>
            <p:cNvPr id="27" name="Rectangle 26"/>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Isosceles Triangle 27"/>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Arc 28"/>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0" name="Arc 29"/>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3" name="Group 666"/>
          <p:cNvGrpSpPr/>
          <p:nvPr/>
        </p:nvGrpSpPr>
        <p:grpSpPr>
          <a:xfrm>
            <a:off x="5570049" y="2462207"/>
            <a:ext cx="1031296" cy="1032040"/>
            <a:chOff x="2123728" y="692696"/>
            <a:chExt cx="725130" cy="725653"/>
          </a:xfrm>
        </p:grpSpPr>
        <p:sp>
          <p:nvSpPr>
            <p:cNvPr id="32" name="Rectangle 31"/>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666"/>
          <p:cNvGrpSpPr/>
          <p:nvPr/>
        </p:nvGrpSpPr>
        <p:grpSpPr>
          <a:xfrm>
            <a:off x="5570049" y="3332705"/>
            <a:ext cx="1031296" cy="1032040"/>
            <a:chOff x="2123728" y="692696"/>
            <a:chExt cx="725130" cy="725653"/>
          </a:xfrm>
        </p:grpSpPr>
        <p:sp>
          <p:nvSpPr>
            <p:cNvPr id="37" name="Rectangle 36"/>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666"/>
          <p:cNvGrpSpPr/>
          <p:nvPr/>
        </p:nvGrpSpPr>
        <p:grpSpPr>
          <a:xfrm>
            <a:off x="5570049" y="4203202"/>
            <a:ext cx="1031296" cy="1032040"/>
            <a:chOff x="2123728" y="692696"/>
            <a:chExt cx="725130" cy="725653"/>
          </a:xfrm>
        </p:grpSpPr>
        <p:sp>
          <p:nvSpPr>
            <p:cNvPr id="42" name="Rectangle 41"/>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666"/>
          <p:cNvGrpSpPr/>
          <p:nvPr/>
        </p:nvGrpSpPr>
        <p:grpSpPr>
          <a:xfrm>
            <a:off x="5570049" y="5073697"/>
            <a:ext cx="1031296" cy="1032040"/>
            <a:chOff x="2123728" y="692696"/>
            <a:chExt cx="725130" cy="725653"/>
          </a:xfrm>
        </p:grpSpPr>
        <p:sp>
          <p:nvSpPr>
            <p:cNvPr id="47" name="Rectangle 46"/>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666"/>
          <p:cNvGrpSpPr/>
          <p:nvPr/>
        </p:nvGrpSpPr>
        <p:grpSpPr>
          <a:xfrm>
            <a:off x="5570049" y="5944194"/>
            <a:ext cx="1031296" cy="1032040"/>
            <a:chOff x="2123728" y="692696"/>
            <a:chExt cx="725130" cy="725653"/>
          </a:xfrm>
        </p:grpSpPr>
        <p:sp>
          <p:nvSpPr>
            <p:cNvPr id="52" name="Rectangle 51"/>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c 53"/>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666"/>
          <p:cNvGrpSpPr/>
          <p:nvPr/>
        </p:nvGrpSpPr>
        <p:grpSpPr>
          <a:xfrm>
            <a:off x="5570049" y="6814692"/>
            <a:ext cx="1031296" cy="1032040"/>
            <a:chOff x="2123728" y="692696"/>
            <a:chExt cx="725130" cy="725653"/>
          </a:xfrm>
        </p:grpSpPr>
        <p:sp>
          <p:nvSpPr>
            <p:cNvPr id="57" name="Rectangle 56"/>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c 58"/>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666"/>
          <p:cNvGrpSpPr/>
          <p:nvPr/>
        </p:nvGrpSpPr>
        <p:grpSpPr>
          <a:xfrm>
            <a:off x="5570049" y="7685187"/>
            <a:ext cx="1031296" cy="1032040"/>
            <a:chOff x="2123728" y="692696"/>
            <a:chExt cx="725130" cy="725653"/>
          </a:xfrm>
        </p:grpSpPr>
        <p:sp>
          <p:nvSpPr>
            <p:cNvPr id="62" name="Rectangle 61"/>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666"/>
          <p:cNvGrpSpPr/>
          <p:nvPr/>
        </p:nvGrpSpPr>
        <p:grpSpPr>
          <a:xfrm>
            <a:off x="5570049" y="8555684"/>
            <a:ext cx="1031296" cy="1032040"/>
            <a:chOff x="2123728" y="692696"/>
            <a:chExt cx="725130" cy="725653"/>
          </a:xfrm>
        </p:grpSpPr>
        <p:sp>
          <p:nvSpPr>
            <p:cNvPr id="67" name="Rectangle 66"/>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c 68"/>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1" name="TextBox 70"/>
          <p:cNvSpPr txBox="1"/>
          <p:nvPr/>
        </p:nvSpPr>
        <p:spPr>
          <a:xfrm>
            <a:off x="130965" y="7415820"/>
            <a:ext cx="2008303" cy="793035"/>
          </a:xfrm>
          <a:prstGeom prst="rect">
            <a:avLst/>
          </a:prstGeom>
          <a:noFill/>
        </p:spPr>
        <p:txBody>
          <a:bodyPr wrap="none" lIns="130012" tIns="65007" rIns="130012" bIns="65007" rtlCol="0">
            <a:spAutoFit/>
          </a:bodyPr>
          <a:lstStyle/>
          <a:p>
            <a:r>
              <a:rPr lang="en-GB" dirty="0"/>
              <a:t>Source</a:t>
            </a:r>
            <a:endParaRPr lang="en-US" dirty="0"/>
          </a:p>
        </p:txBody>
      </p:sp>
      <p:sp>
        <p:nvSpPr>
          <p:cNvPr id="72" name="Oval 71"/>
          <p:cNvSpPr/>
          <p:nvPr/>
        </p:nvSpPr>
        <p:spPr>
          <a:xfrm>
            <a:off x="859126" y="6712280"/>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76" name="TextBox 75"/>
          <p:cNvSpPr txBox="1"/>
          <p:nvPr/>
        </p:nvSpPr>
        <p:spPr>
          <a:xfrm>
            <a:off x="3395432" y="4664052"/>
            <a:ext cx="433624" cy="656590"/>
          </a:xfrm>
          <a:prstGeom prst="rect">
            <a:avLst/>
          </a:prstGeom>
          <a:noFill/>
        </p:spPr>
        <p:txBody>
          <a:bodyPr wrap="none" lIns="130012" tIns="65007" rIns="130012" bIns="65007" rtlCol="0">
            <a:spAutoFit/>
          </a:bodyPr>
          <a:lstStyle/>
          <a:p>
            <a:r>
              <a:rPr lang="en-GB" sz="3400" i="1" dirty="0">
                <a:latin typeface="Times New Roman" pitchFamily="18" charset="0"/>
                <a:cs typeface="Times New Roman" pitchFamily="18" charset="0"/>
              </a:rPr>
              <a:t>r</a:t>
            </a:r>
            <a:endParaRPr lang="en-US" sz="3400" i="1" dirty="0">
              <a:latin typeface="Times New Roman" pitchFamily="18" charset="0"/>
              <a:cs typeface="Times New Roman" pitchFamily="18" charset="0"/>
            </a:endParaRPr>
          </a:p>
        </p:txBody>
      </p:sp>
      <p:sp>
        <p:nvSpPr>
          <p:cNvPr id="80" name="TextBox 79"/>
          <p:cNvSpPr txBox="1"/>
          <p:nvPr/>
        </p:nvSpPr>
        <p:spPr>
          <a:xfrm>
            <a:off x="2702531" y="5995401"/>
            <a:ext cx="490618" cy="656590"/>
          </a:xfrm>
          <a:prstGeom prst="rect">
            <a:avLst/>
          </a:prstGeom>
          <a:noFill/>
        </p:spPr>
        <p:txBody>
          <a:bodyPr wrap="none" lIns="130012" tIns="65007" rIns="130012" bIns="65007" rtlCol="0">
            <a:spAutoFit/>
          </a:bodyPr>
          <a:lstStyle/>
          <a:p>
            <a:r>
              <a:rPr lang="en-GB" sz="3400" i="1" dirty="0">
                <a:latin typeface="Symbol" pitchFamily="18" charset="2"/>
              </a:rPr>
              <a:t>q</a:t>
            </a:r>
            <a:endParaRPr lang="en-US" sz="3400" i="1" dirty="0"/>
          </a:p>
        </p:txBody>
      </p:sp>
      <p:sp>
        <p:nvSpPr>
          <p:cNvPr id="81" name="Arc 80"/>
          <p:cNvSpPr/>
          <p:nvPr/>
        </p:nvSpPr>
        <p:spPr>
          <a:xfrm>
            <a:off x="2190474" y="5995399"/>
            <a:ext cx="614468" cy="1536171"/>
          </a:xfrm>
          <a:prstGeom prst="arc">
            <a:avLst/>
          </a:prstGeom>
        </p:spPr>
        <p:style>
          <a:lnRef idx="1">
            <a:schemeClr val="accent1"/>
          </a:lnRef>
          <a:fillRef idx="0">
            <a:schemeClr val="accent1"/>
          </a:fillRef>
          <a:effectRef idx="0">
            <a:schemeClr val="accent1"/>
          </a:effectRef>
          <a:fontRef idx="minor">
            <a:schemeClr val="tx1"/>
          </a:fontRef>
        </p:style>
        <p:txBody>
          <a:bodyPr lIns="130012" tIns="65007" rIns="130012" bIns="65007" rtlCol="0" anchor="ctr"/>
          <a:lstStyle/>
          <a:p>
            <a:pPr algn="ctr"/>
            <a:endParaRPr lang="en-US"/>
          </a:p>
        </p:txBody>
      </p:sp>
      <p:sp>
        <p:nvSpPr>
          <p:cNvPr id="84" name="TextBox 83"/>
          <p:cNvSpPr txBox="1"/>
          <p:nvPr/>
        </p:nvSpPr>
        <p:spPr>
          <a:xfrm>
            <a:off x="9651355" y="4868881"/>
            <a:ext cx="2498822" cy="793035"/>
          </a:xfrm>
          <a:prstGeom prst="rect">
            <a:avLst/>
          </a:prstGeom>
          <a:noFill/>
        </p:spPr>
        <p:txBody>
          <a:bodyPr wrap="none" lIns="130012" tIns="65007" rIns="130012" bIns="65007" rtlCol="0">
            <a:spAutoFit/>
          </a:bodyPr>
          <a:lstStyle/>
          <a:p>
            <a:r>
              <a:rPr lang="en-GB" dirty="0"/>
              <a:t>Listeners</a:t>
            </a:r>
            <a:endParaRPr lang="en-US" dirty="0"/>
          </a:p>
        </p:txBody>
      </p:sp>
      <p:sp>
        <p:nvSpPr>
          <p:cNvPr id="85" name="Oval 84"/>
          <p:cNvSpPr/>
          <p:nvPr/>
        </p:nvSpPr>
        <p:spPr>
          <a:xfrm>
            <a:off x="10076150" y="4677266"/>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cxnSp>
        <p:nvCxnSpPr>
          <p:cNvPr id="90" name="Straight Arrow Connector 89"/>
          <p:cNvCxnSpPr/>
          <p:nvPr/>
        </p:nvCxnSpPr>
        <p:spPr>
          <a:xfrm flipH="1">
            <a:off x="10076150" y="1591710"/>
            <a:ext cx="102411" cy="7988087"/>
          </a:xfrm>
          <a:prstGeom prst="straightConnector1">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286929" y="8760506"/>
            <a:ext cx="38916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413454" y="8146040"/>
            <a:ext cx="481499" cy="656590"/>
          </a:xfrm>
          <a:prstGeom prst="rect">
            <a:avLst/>
          </a:prstGeom>
          <a:noFill/>
        </p:spPr>
        <p:txBody>
          <a:bodyPr wrap="none" lIns="130012" tIns="65007" rIns="130012" bIns="65007" rtlCol="0">
            <a:spAutoFit/>
          </a:bodyPr>
          <a:lstStyle/>
          <a:p>
            <a:r>
              <a:rPr lang="en-GB" sz="3400" i="1" dirty="0">
                <a:latin typeface="Times New Roman" pitchFamily="18" charset="0"/>
                <a:cs typeface="Times New Roman" pitchFamily="18" charset="0"/>
              </a:rPr>
              <a:t>a</a:t>
            </a:r>
            <a:endParaRPr lang="en-US" sz="3400" dirty="0">
              <a:latin typeface="Times New Roman" pitchFamily="18" charset="0"/>
              <a:cs typeface="Times New Roman" pitchFamily="18" charset="0"/>
            </a:endParaRPr>
          </a:p>
        </p:txBody>
      </p:sp>
      <p:cxnSp>
        <p:nvCxnSpPr>
          <p:cNvPr id="97" name="Straight Arrow Connector 96"/>
          <p:cNvCxnSpPr/>
          <p:nvPr/>
        </p:nvCxnSpPr>
        <p:spPr>
          <a:xfrm>
            <a:off x="961537" y="7326747"/>
            <a:ext cx="921702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311043" y="6712282"/>
            <a:ext cx="481499" cy="656590"/>
          </a:xfrm>
          <a:prstGeom prst="rect">
            <a:avLst/>
          </a:prstGeom>
          <a:noFill/>
        </p:spPr>
        <p:txBody>
          <a:bodyPr wrap="none" lIns="130012" tIns="65007" rIns="130012" bIns="65007" rtlCol="0">
            <a:spAutoFit/>
          </a:bodyPr>
          <a:lstStyle/>
          <a:p>
            <a:r>
              <a:rPr lang="en-GB" sz="3400" i="1" dirty="0">
                <a:latin typeface="Times New Roman" pitchFamily="18" charset="0"/>
                <a:cs typeface="Times New Roman" pitchFamily="18" charset="0"/>
              </a:rPr>
              <a:t>b</a:t>
            </a:r>
            <a:endParaRPr lang="en-US" sz="3400" i="1" dirty="0">
              <a:latin typeface="Times New Roman" pitchFamily="18" charset="0"/>
              <a:cs typeface="Times New Roman" pitchFamily="18" charset="0"/>
            </a:endParaRPr>
          </a:p>
        </p:txBody>
      </p:sp>
      <p:sp>
        <p:nvSpPr>
          <p:cNvPr id="102" name="TextBox 101"/>
          <p:cNvSpPr txBox="1"/>
          <p:nvPr/>
        </p:nvSpPr>
        <p:spPr>
          <a:xfrm>
            <a:off x="5831501" y="3025471"/>
            <a:ext cx="3050256" cy="1454756"/>
          </a:xfrm>
          <a:prstGeom prst="rect">
            <a:avLst/>
          </a:prstGeom>
          <a:noFill/>
        </p:spPr>
        <p:txBody>
          <a:bodyPr wrap="none" lIns="130012" tIns="65007" rIns="130012" bIns="65007" rtlCol="0">
            <a:spAutoFit/>
          </a:bodyPr>
          <a:lstStyle/>
          <a:p>
            <a:r>
              <a:rPr lang="en-GB" dirty="0"/>
              <a:t>Secondary </a:t>
            </a:r>
          </a:p>
          <a:p>
            <a:r>
              <a:rPr lang="en-GB" dirty="0"/>
              <a:t>Source</a:t>
            </a:r>
            <a:endParaRPr lang="en-US" dirty="0"/>
          </a:p>
        </p:txBody>
      </p:sp>
      <p:sp>
        <p:nvSpPr>
          <p:cNvPr id="103" name="Oval 102"/>
          <p:cNvSpPr/>
          <p:nvPr/>
        </p:nvSpPr>
        <p:spPr>
          <a:xfrm>
            <a:off x="6184519" y="3755564"/>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cxnSp>
        <p:nvCxnSpPr>
          <p:cNvPr id="74" name="Straight Arrow Connector 73"/>
          <p:cNvCxnSpPr>
            <a:stCxn id="72" idx="7"/>
            <a:endCxn id="38" idx="3"/>
          </p:cNvCxnSpPr>
          <p:nvPr/>
        </p:nvCxnSpPr>
        <p:spPr>
          <a:xfrm flipV="1">
            <a:off x="1033955" y="3844768"/>
            <a:ext cx="5252976" cy="28975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10076150" y="3332703"/>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06" name="Oval 105"/>
          <p:cNvSpPr/>
          <p:nvPr/>
        </p:nvSpPr>
        <p:spPr>
          <a:xfrm>
            <a:off x="10076150" y="6712280"/>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107" name="Oval 106"/>
          <p:cNvSpPr/>
          <p:nvPr/>
        </p:nvSpPr>
        <p:spPr>
          <a:xfrm>
            <a:off x="10076150" y="2308589"/>
            <a:ext cx="204823" cy="204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30012" tIns="65007" rIns="130012" bIns="65007" rtlCol="0" anchor="ctr"/>
          <a:lstStyle/>
          <a:p>
            <a:pPr algn="ctr"/>
            <a:endParaRPr lang="en-US"/>
          </a:p>
        </p:txBody>
      </p:sp>
      <p:sp>
        <p:nvSpPr>
          <p:cNvPr id="73" name="Title 72"/>
          <p:cNvSpPr>
            <a:spLocks noGrp="1"/>
          </p:cNvSpPr>
          <p:nvPr>
            <p:ph type="title"/>
          </p:nvPr>
        </p:nvSpPr>
        <p:spPr>
          <a:xfrm>
            <a:off x="0" y="0"/>
            <a:ext cx="13004800" cy="1394813"/>
          </a:xfrm>
        </p:spPr>
        <p:txBody>
          <a:bodyPr>
            <a:normAutofit/>
          </a:bodyPr>
          <a:lstStyle/>
          <a:p>
            <a:r>
              <a:rPr lang="en-US" sz="4000" b="1" dirty="0">
                <a:latin typeface="Times New Roman"/>
                <a:ea typeface="Times New Roman"/>
              </a:rPr>
              <a:t>Geometry for the calculation of the driving functions, given a virtual source behind a line of loudspeakers.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Spatial aliasing</a:t>
            </a:r>
          </a:p>
        </p:txBody>
      </p:sp>
      <p:sp>
        <p:nvSpPr>
          <p:cNvPr id="3" name="Content Placeholder 2"/>
          <p:cNvSpPr>
            <a:spLocks noGrp="1"/>
          </p:cNvSpPr>
          <p:nvPr>
            <p:ph idx="1"/>
          </p:nvPr>
        </p:nvSpPr>
        <p:spPr/>
        <p:txBody>
          <a:bodyPr/>
          <a:lstStyle/>
          <a:p>
            <a:r>
              <a:rPr lang="en-GB" dirty="0"/>
              <a:t>Just like not sampling enough in the frequency domain, WFS may not sample enough in the spatial domain</a:t>
            </a:r>
          </a:p>
          <a:p>
            <a:r>
              <a:rPr lang="en-GB" dirty="0"/>
              <a:t>Condition to avoid spatial aliasing of a frequency </a:t>
            </a:r>
            <a:r>
              <a:rPr lang="en-GB" i="1" dirty="0"/>
              <a:t>f</a:t>
            </a:r>
            <a:r>
              <a:rPr lang="en-GB" dirty="0"/>
              <a:t> for a plane wave of angle of incidence </a:t>
            </a:r>
            <a:r>
              <a:rPr lang="en-GB" dirty="0">
                <a:latin typeface="Symbol" panose="05050102010706020507" pitchFamily="18" charset="2"/>
              </a:rPr>
              <a:t>f</a:t>
            </a:r>
          </a:p>
          <a:p>
            <a:endParaRPr lang="en-GB" dirty="0">
              <a:latin typeface="Symbol" panose="05050102010706020507" pitchFamily="18" charset="2"/>
            </a:endParaRPr>
          </a:p>
          <a:p>
            <a:pPr lvl="1"/>
            <a:r>
              <a:rPr lang="en-GB" dirty="0">
                <a:latin typeface="Calibri" panose="020F0502020204030204" pitchFamily="34" charset="0"/>
                <a:cs typeface="Calibri" panose="020F0502020204030204" pitchFamily="34" charset="0"/>
              </a:rPr>
              <a:t>Roughly 2cm separation between loudspeakers for alias-free rendering over the whole frequency range</a:t>
            </a:r>
          </a:p>
          <a:p>
            <a:pPr lvl="1"/>
            <a:r>
              <a:rPr lang="en-GB" dirty="0">
                <a:latin typeface="Calibri" panose="020F0502020204030204" pitchFamily="34" charset="0"/>
                <a:cs typeface="Calibri" panose="020F0502020204030204" pitchFamily="34" charset="0"/>
              </a:rPr>
              <a:t>Luckily, we are not very sensitive to </a:t>
            </a:r>
            <a:r>
              <a:rPr lang="en-GB">
                <a:latin typeface="Calibri" panose="020F0502020204030204" pitchFamily="34" charset="0"/>
                <a:cs typeface="Calibri" panose="020F0502020204030204" pitchFamily="34" charset="0"/>
              </a:rPr>
              <a:t>spatial aliasing</a:t>
            </a:r>
            <a:endParaRPr lang="en-GB" dirty="0">
              <a:latin typeface="Calibri" panose="020F0502020204030204" pitchFamily="34" charset="0"/>
              <a:cs typeface="Calibri" panose="020F0502020204030204" pitchFamily="34" charset="0"/>
            </a:endParaRPr>
          </a:p>
          <a:p>
            <a:endParaRPr lang="en-GB" dirty="0">
              <a:latin typeface="Symbol" panose="05050102010706020507" pitchFamily="18"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91075019"/>
              </p:ext>
            </p:extLst>
          </p:nvPr>
        </p:nvGraphicFramePr>
        <p:xfrm>
          <a:off x="4846216" y="5452864"/>
          <a:ext cx="2899770" cy="1040943"/>
        </p:xfrm>
        <a:graphic>
          <a:graphicData uri="http://schemas.openxmlformats.org/presentationml/2006/ole">
            <mc:AlternateContent xmlns:mc="http://schemas.openxmlformats.org/markup-compatibility/2006">
              <mc:Choice xmlns:v="urn:schemas-microsoft-com:vml" Requires="v">
                <p:oleObj name="Equation" r:id="rId2" imgW="990360" imgH="355320" progId="Equation.DSMT4">
                  <p:embed/>
                </p:oleObj>
              </mc:Choice>
              <mc:Fallback>
                <p:oleObj name="Equation" r:id="rId2" imgW="990360" imgH="355320" progId="Equation.DSMT4">
                  <p:embed/>
                  <p:pic>
                    <p:nvPicPr>
                      <p:cNvPr id="0" name=""/>
                      <p:cNvPicPr/>
                      <p:nvPr/>
                    </p:nvPicPr>
                    <p:blipFill>
                      <a:blip r:embed="rId3"/>
                      <a:stretch>
                        <a:fillRect/>
                      </a:stretch>
                    </p:blipFill>
                    <p:spPr>
                      <a:xfrm>
                        <a:off x="4846216" y="5452864"/>
                        <a:ext cx="2899770" cy="1040943"/>
                      </a:xfrm>
                      <a:prstGeom prst="rect">
                        <a:avLst/>
                      </a:prstGeom>
                    </p:spPr>
                  </p:pic>
                </p:oleObj>
              </mc:Fallback>
            </mc:AlternateContent>
          </a:graphicData>
        </a:graphic>
      </p:graphicFrame>
    </p:spTree>
    <p:extLst>
      <p:ext uri="{BB962C8B-B14F-4D97-AF65-F5344CB8AC3E}">
        <p14:creationId xmlns:p14="http://schemas.microsoft.com/office/powerpoint/2010/main" val="17911455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descr="C:\Users\Martin\Desktop\180px-4_0_channels_(quadrophonic)(quadrophonie)_label.svg copy.png"/>
          <p:cNvPicPr>
            <a:picLocks noChangeAspect="1" noChangeArrowheads="1"/>
          </p:cNvPicPr>
          <p:nvPr/>
        </p:nvPicPr>
        <p:blipFill>
          <a:blip r:embed="rId3" cstate="print"/>
          <a:srcRect/>
          <a:stretch>
            <a:fillRect/>
          </a:stretch>
        </p:blipFill>
        <p:spPr bwMode="auto">
          <a:xfrm>
            <a:off x="1016002" y="-203198"/>
            <a:ext cx="10363200" cy="10363200"/>
          </a:xfrm>
          <a:prstGeom prst="rect">
            <a:avLst/>
          </a:prstGeom>
          <a:noFill/>
          <a:ln w="9525">
            <a:noFill/>
            <a:miter lim="800000"/>
            <a:headEnd/>
            <a:tailEnd/>
          </a:ln>
        </p:spPr>
      </p:pic>
      <p:sp>
        <p:nvSpPr>
          <p:cNvPr id="2" name="Title 1"/>
          <p:cNvSpPr>
            <a:spLocks noGrp="1"/>
          </p:cNvSpPr>
          <p:nvPr>
            <p:ph type="title"/>
          </p:nvPr>
        </p:nvSpPr>
        <p:spPr>
          <a:xfrm>
            <a:off x="3352810" y="1488088"/>
            <a:ext cx="6116319" cy="1300480"/>
          </a:xfrm>
        </p:spPr>
        <p:txBody>
          <a:bodyPr/>
          <a:lstStyle/>
          <a:p>
            <a:pPr fontAlgn="auto">
              <a:spcAft>
                <a:spcPts val="0"/>
              </a:spcAft>
              <a:defRPr/>
            </a:pPr>
            <a:r>
              <a:rPr lang="en-GB" dirty="0">
                <a:solidFill>
                  <a:schemeClr val="tx2">
                    <a:satMod val="200000"/>
                  </a:schemeClr>
                </a:solidFill>
              </a:rPr>
              <a:t>Early Attempts: </a:t>
            </a:r>
            <a:br>
              <a:rPr lang="en-GB" dirty="0">
                <a:solidFill>
                  <a:schemeClr val="tx2">
                    <a:satMod val="200000"/>
                  </a:schemeClr>
                </a:solidFill>
              </a:rPr>
            </a:br>
            <a:r>
              <a:rPr lang="en-GB" dirty="0">
                <a:solidFill>
                  <a:schemeClr val="tx2">
                    <a:satMod val="200000"/>
                  </a:schemeClr>
                </a:solidFill>
              </a:rPr>
              <a:t>Quadraphonic</a:t>
            </a:r>
          </a:p>
        </p:txBody>
      </p:sp>
      <p:sp>
        <p:nvSpPr>
          <p:cNvPr id="3" name="Content Placeholder 2"/>
          <p:cNvSpPr>
            <a:spLocks noGrp="1"/>
          </p:cNvSpPr>
          <p:nvPr>
            <p:ph idx="1"/>
          </p:nvPr>
        </p:nvSpPr>
        <p:spPr>
          <a:xfrm>
            <a:off x="2743201" y="3860800"/>
            <a:ext cx="7213599" cy="4470400"/>
          </a:xfrm>
        </p:spPr>
        <p:txBody>
          <a:bodyPr>
            <a:normAutofit fontScale="85000" lnSpcReduction="10000"/>
          </a:bodyPr>
          <a:lstStyle/>
          <a:p>
            <a:pPr marL="585028" fontAlgn="auto">
              <a:spcAft>
                <a:spcPts val="0"/>
              </a:spcAft>
              <a:buFont typeface="Wingdings"/>
              <a:buChar char=""/>
              <a:defRPr/>
            </a:pPr>
            <a:r>
              <a:rPr lang="en-GB" dirty="0"/>
              <a:t>Speaker spaced too far apart</a:t>
            </a:r>
          </a:p>
          <a:p>
            <a:pPr marL="585028" fontAlgn="auto">
              <a:spcAft>
                <a:spcPts val="0"/>
              </a:spcAft>
              <a:buFont typeface="Wingdings"/>
              <a:buChar char=""/>
              <a:defRPr/>
            </a:pPr>
            <a:r>
              <a:rPr lang="en-GB" dirty="0"/>
              <a:t>Sounds are pulled towards </a:t>
            </a:r>
            <a:br>
              <a:rPr lang="en-GB" dirty="0"/>
            </a:br>
            <a:r>
              <a:rPr lang="en-GB" dirty="0"/>
              <a:t>speakers</a:t>
            </a:r>
          </a:p>
          <a:p>
            <a:pPr marL="585028" fontAlgn="auto">
              <a:spcAft>
                <a:spcPts val="0"/>
              </a:spcAft>
              <a:buFont typeface="Wingdings"/>
              <a:buChar char=""/>
              <a:defRPr/>
            </a:pPr>
            <a:r>
              <a:rPr lang="en-GB" dirty="0"/>
              <a:t>Overall a worse experience </a:t>
            </a:r>
            <a:br>
              <a:rPr lang="en-GB" dirty="0"/>
            </a:br>
            <a:r>
              <a:rPr lang="en-GB" dirty="0"/>
              <a:t>than stereo</a:t>
            </a:r>
          </a:p>
          <a:p>
            <a:pPr marL="585028" fontAlgn="auto">
              <a:spcAft>
                <a:spcPts val="0"/>
              </a:spcAft>
              <a:buFont typeface="Wingdings"/>
              <a:buChar char=""/>
              <a:defRPr/>
            </a:pPr>
            <a:r>
              <a:rPr lang="en-GB" dirty="0"/>
              <a:t>Proved inadequate by Michael </a:t>
            </a:r>
            <a:br>
              <a:rPr lang="en-GB" dirty="0"/>
            </a:br>
            <a:r>
              <a:rPr lang="en-GB" dirty="0" err="1"/>
              <a:t>Gerzon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Oval 660"/>
          <p:cNvSpPr/>
          <p:nvPr/>
        </p:nvSpPr>
        <p:spPr>
          <a:xfrm>
            <a:off x="855611" y="3557336"/>
            <a:ext cx="6144000" cy="6144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9999" tIns="65000" rIns="129999" bIns="65000" rtlCol="0" anchor="ctr"/>
          <a:lstStyle/>
          <a:p>
            <a:pPr defTabSz="1299992" fontAlgn="auto">
              <a:spcBef>
                <a:spcPts val="0"/>
              </a:spcBef>
              <a:spcAft>
                <a:spcPts val="0"/>
              </a:spcAft>
            </a:pPr>
            <a:endParaRPr lang="en-US" sz="2600" dirty="0">
              <a:solidFill>
                <a:prstClr val="white"/>
              </a:solidFill>
            </a:endParaRPr>
          </a:p>
        </p:txBody>
      </p:sp>
      <p:grpSp>
        <p:nvGrpSpPr>
          <p:cNvPr id="2" name="Group 666"/>
          <p:cNvGrpSpPr/>
          <p:nvPr/>
        </p:nvGrpSpPr>
        <p:grpSpPr>
          <a:xfrm rot="3894959">
            <a:off x="1647434" y="3183959"/>
            <a:ext cx="825037" cy="861761"/>
            <a:chOff x="2123728" y="660942"/>
            <a:chExt cx="725130" cy="757407"/>
          </a:xfrm>
        </p:grpSpPr>
        <p:sp>
          <p:nvSpPr>
            <p:cNvPr id="662" name="Rectangle 661"/>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63" name="Isosceles Triangle 662"/>
            <p:cNvSpPr/>
            <p:nvPr/>
          </p:nvSpPr>
          <p:spPr>
            <a:xfrm rot="16200000">
              <a:off x="2066585" y="804958"/>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65" name="Arc 664"/>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600" dirty="0">
                <a:solidFill>
                  <a:prstClr val="black"/>
                </a:solidFill>
              </a:endParaRPr>
            </a:p>
          </p:txBody>
        </p:sp>
        <p:sp>
          <p:nvSpPr>
            <p:cNvPr id="666" name="Arc 665"/>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600" dirty="0">
                <a:solidFill>
                  <a:prstClr val="black"/>
                </a:solidFill>
              </a:endParaRPr>
            </a:p>
          </p:txBody>
        </p:sp>
      </p:grpSp>
      <p:grpSp>
        <p:nvGrpSpPr>
          <p:cNvPr id="3" name="Group 667"/>
          <p:cNvGrpSpPr/>
          <p:nvPr/>
        </p:nvGrpSpPr>
        <p:grpSpPr>
          <a:xfrm rot="7219753">
            <a:off x="5433424" y="3193788"/>
            <a:ext cx="825037" cy="825631"/>
            <a:chOff x="2123728" y="692696"/>
            <a:chExt cx="725130" cy="725653"/>
          </a:xfrm>
        </p:grpSpPr>
        <p:sp>
          <p:nvSpPr>
            <p:cNvPr id="669" name="Rectangle 668"/>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71" name="Isosceles Triangle 670"/>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73" name="Arc 672"/>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600" dirty="0">
                <a:solidFill>
                  <a:prstClr val="black"/>
                </a:solidFill>
              </a:endParaRPr>
            </a:p>
          </p:txBody>
        </p:sp>
        <p:sp>
          <p:nvSpPr>
            <p:cNvPr id="678" name="Arc 677"/>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600" dirty="0">
                <a:solidFill>
                  <a:prstClr val="black"/>
                </a:solidFill>
              </a:endParaRPr>
            </a:p>
          </p:txBody>
        </p:sp>
      </p:grpSp>
      <p:grpSp>
        <p:nvGrpSpPr>
          <p:cNvPr id="4" name="Group 694"/>
          <p:cNvGrpSpPr/>
          <p:nvPr/>
        </p:nvGrpSpPr>
        <p:grpSpPr>
          <a:xfrm>
            <a:off x="3543051" y="6015211"/>
            <a:ext cx="737362" cy="983150"/>
            <a:chOff x="323528" y="620688"/>
            <a:chExt cx="1080120" cy="1152128"/>
          </a:xfrm>
        </p:grpSpPr>
        <p:sp>
          <p:nvSpPr>
            <p:cNvPr id="689" name="Oval 688"/>
            <p:cNvSpPr/>
            <p:nvPr/>
          </p:nvSpPr>
          <p:spPr>
            <a:xfrm>
              <a:off x="395536" y="836712"/>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92" name="Rectangle 691"/>
            <p:cNvSpPr/>
            <p:nvPr/>
          </p:nvSpPr>
          <p:spPr>
            <a:xfrm>
              <a:off x="1259632" y="1196752"/>
              <a:ext cx="144016"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93" name="Rectangle 692"/>
            <p:cNvSpPr/>
            <p:nvPr/>
          </p:nvSpPr>
          <p:spPr>
            <a:xfrm>
              <a:off x="323528" y="1196752"/>
              <a:ext cx="144016"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94" name="Isosceles Triangle 693"/>
            <p:cNvSpPr/>
            <p:nvPr/>
          </p:nvSpPr>
          <p:spPr>
            <a:xfrm>
              <a:off x="755576" y="620688"/>
              <a:ext cx="216024" cy="28803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grpSp>
      <p:grpSp>
        <p:nvGrpSpPr>
          <p:cNvPr id="5" name="Group 706"/>
          <p:cNvGrpSpPr/>
          <p:nvPr/>
        </p:nvGrpSpPr>
        <p:grpSpPr>
          <a:xfrm>
            <a:off x="3461120" y="6138103"/>
            <a:ext cx="901220" cy="532540"/>
            <a:chOff x="4355976" y="2420888"/>
            <a:chExt cx="720080" cy="360040"/>
          </a:xfrm>
        </p:grpSpPr>
        <p:sp>
          <p:nvSpPr>
            <p:cNvPr id="696" name="Oval 695"/>
            <p:cNvSpPr/>
            <p:nvPr/>
          </p:nvSpPr>
          <p:spPr>
            <a:xfrm>
              <a:off x="4499992" y="2420888"/>
              <a:ext cx="144016" cy="72008"/>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sp>
          <p:nvSpPr>
            <p:cNvPr id="697" name="Oval 696"/>
            <p:cNvSpPr/>
            <p:nvPr/>
          </p:nvSpPr>
          <p:spPr>
            <a:xfrm>
              <a:off x="4788024" y="2420888"/>
              <a:ext cx="144016" cy="72008"/>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600" dirty="0">
                <a:solidFill>
                  <a:prstClr val="white"/>
                </a:solidFill>
              </a:endParaRPr>
            </a:p>
          </p:txBody>
        </p:sp>
        <p:cxnSp>
          <p:nvCxnSpPr>
            <p:cNvPr id="699" name="Straight Connector 698"/>
            <p:cNvCxnSpPr>
              <a:stCxn id="696" idx="7"/>
              <a:endCxn id="697" idx="1"/>
            </p:cNvCxnSpPr>
            <p:nvPr/>
          </p:nvCxnSpPr>
          <p:spPr>
            <a:xfrm>
              <a:off x="4622917" y="2431433"/>
              <a:ext cx="186198" cy="0"/>
            </a:xfrm>
            <a:prstGeom prst="line">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a:stCxn id="696" idx="1"/>
            </p:cNvCxnSpPr>
            <p:nvPr/>
          </p:nvCxnSpPr>
          <p:spPr>
            <a:xfrm flipH="1">
              <a:off x="4499992" y="2431433"/>
              <a:ext cx="21091" cy="277487"/>
            </a:xfrm>
            <a:prstGeom prst="line">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a:stCxn id="697" idx="5"/>
            </p:cNvCxnSpPr>
            <p:nvPr/>
          </p:nvCxnSpPr>
          <p:spPr>
            <a:xfrm>
              <a:off x="4910949" y="2482351"/>
              <a:ext cx="21091" cy="226569"/>
            </a:xfrm>
            <a:prstGeom prst="line">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04" name="Arc 703"/>
            <p:cNvSpPr/>
            <p:nvPr/>
          </p:nvSpPr>
          <p:spPr>
            <a:xfrm flipH="1" flipV="1">
              <a:off x="4932040" y="2564904"/>
              <a:ext cx="144016" cy="216024"/>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600" dirty="0">
                <a:solidFill>
                  <a:prstClr val="black"/>
                </a:solidFill>
              </a:endParaRPr>
            </a:p>
          </p:txBody>
        </p:sp>
        <p:sp>
          <p:nvSpPr>
            <p:cNvPr id="705" name="Arc 704"/>
            <p:cNvSpPr/>
            <p:nvPr/>
          </p:nvSpPr>
          <p:spPr>
            <a:xfrm flipV="1">
              <a:off x="4355976" y="2564904"/>
              <a:ext cx="144016" cy="216024"/>
            </a:xfrm>
            <a:prstGeom prst="arc">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600" dirty="0">
                <a:solidFill>
                  <a:prstClr val="black"/>
                </a:solidFill>
              </a:endParaRPr>
            </a:p>
          </p:txBody>
        </p:sp>
      </p:grpSp>
      <p:cxnSp>
        <p:nvCxnSpPr>
          <p:cNvPr id="709" name="Straight Connector 708"/>
          <p:cNvCxnSpPr>
            <a:stCxn id="661" idx="0"/>
            <a:endCxn id="694" idx="0"/>
          </p:cNvCxnSpPr>
          <p:nvPr/>
        </p:nvCxnSpPr>
        <p:spPr>
          <a:xfrm flipH="1">
            <a:off x="3911742" y="3557336"/>
            <a:ext cx="15879" cy="245787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2" name="Straight Connector 711"/>
          <p:cNvCxnSpPr/>
          <p:nvPr/>
        </p:nvCxnSpPr>
        <p:spPr>
          <a:xfrm>
            <a:off x="2314116" y="4068712"/>
            <a:ext cx="1556652" cy="2520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flipV="1">
            <a:off x="3870768" y="4068721"/>
            <a:ext cx="1720512" cy="2613955"/>
          </a:xfrm>
          <a:prstGeom prst="line">
            <a:avLst/>
          </a:prstGeom>
        </p:spPr>
        <p:style>
          <a:lnRef idx="1">
            <a:schemeClr val="accent1"/>
          </a:lnRef>
          <a:fillRef idx="0">
            <a:schemeClr val="accent1"/>
          </a:fillRef>
          <a:effectRef idx="0">
            <a:schemeClr val="accent1"/>
          </a:effectRef>
          <a:fontRef idx="minor">
            <a:schemeClr val="tx1"/>
          </a:fontRef>
        </p:style>
      </p:cxnSp>
      <p:sp>
        <p:nvSpPr>
          <p:cNvPr id="41" name="Arc 40"/>
          <p:cNvSpPr/>
          <p:nvPr/>
        </p:nvSpPr>
        <p:spPr>
          <a:xfrm rot="16200000">
            <a:off x="1658681" y="4294699"/>
            <a:ext cx="4505600" cy="4505600"/>
          </a:xfrm>
          <a:prstGeom prst="arc">
            <a:avLst>
              <a:gd name="adj1" fmla="val 19633743"/>
              <a:gd name="adj2" fmla="val 21444332"/>
            </a:avLst>
          </a:prstGeom>
          <a:ln>
            <a:headEnd type="arrow"/>
            <a:tailEnd type="none"/>
          </a:ln>
        </p:spPr>
        <p:style>
          <a:lnRef idx="1">
            <a:schemeClr val="accent1"/>
          </a:lnRef>
          <a:fillRef idx="0">
            <a:schemeClr val="accent1"/>
          </a:fillRef>
          <a:effectRef idx="0">
            <a:schemeClr val="accent1"/>
          </a:effectRef>
          <a:fontRef idx="minor">
            <a:schemeClr val="tx1"/>
          </a:fontRef>
        </p:style>
        <p:txBody>
          <a:bodyPr lIns="129999" tIns="65000" rIns="129999" bIns="65000" rtlCol="0" anchor="ctr"/>
          <a:lstStyle/>
          <a:p>
            <a:pPr defTabSz="1299992" fontAlgn="auto">
              <a:spcBef>
                <a:spcPts val="0"/>
              </a:spcBef>
              <a:spcAft>
                <a:spcPts val="0"/>
              </a:spcAft>
            </a:pPr>
            <a:endParaRPr lang="en-US" sz="2600" dirty="0">
              <a:solidFill>
                <a:prstClr val="black"/>
              </a:solidFill>
            </a:endParaRPr>
          </a:p>
        </p:txBody>
      </p:sp>
      <p:grpSp>
        <p:nvGrpSpPr>
          <p:cNvPr id="6" name="Group 666"/>
          <p:cNvGrpSpPr/>
          <p:nvPr/>
        </p:nvGrpSpPr>
        <p:grpSpPr>
          <a:xfrm rot="21113296">
            <a:off x="103606" y="7183044"/>
            <a:ext cx="825037" cy="825631"/>
            <a:chOff x="2123728" y="692696"/>
            <a:chExt cx="725130" cy="725653"/>
          </a:xfrm>
        </p:grpSpPr>
        <p:sp>
          <p:nvSpPr>
            <p:cNvPr id="34" name="Rectangle 33"/>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000" dirty="0">
                <a:solidFill>
                  <a:prstClr val="white"/>
                </a:solidFill>
              </a:endParaRPr>
            </a:p>
          </p:txBody>
        </p:sp>
        <p:sp>
          <p:nvSpPr>
            <p:cNvPr id="35" name="Isosceles Triangle 34"/>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000" dirty="0">
                <a:solidFill>
                  <a:prstClr val="white"/>
                </a:solidFill>
              </a:endParaRPr>
            </a:p>
          </p:txBody>
        </p:sp>
        <p:sp>
          <p:nvSpPr>
            <p:cNvPr id="36" name="Arc 35"/>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000" dirty="0">
                <a:solidFill>
                  <a:prstClr val="black"/>
                </a:solidFill>
              </a:endParaRPr>
            </a:p>
          </p:txBody>
        </p:sp>
        <p:sp>
          <p:nvSpPr>
            <p:cNvPr id="37" name="Arc 36"/>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000" dirty="0">
                <a:solidFill>
                  <a:prstClr val="black"/>
                </a:solidFill>
              </a:endParaRPr>
            </a:p>
          </p:txBody>
        </p:sp>
      </p:grpSp>
      <p:grpSp>
        <p:nvGrpSpPr>
          <p:cNvPr id="7" name="Group 667"/>
          <p:cNvGrpSpPr/>
          <p:nvPr/>
        </p:nvGrpSpPr>
        <p:grpSpPr>
          <a:xfrm rot="11316932">
            <a:off x="6979813" y="7282395"/>
            <a:ext cx="825037" cy="825631"/>
            <a:chOff x="2123728" y="692696"/>
            <a:chExt cx="725130" cy="725653"/>
          </a:xfrm>
        </p:grpSpPr>
        <p:sp>
          <p:nvSpPr>
            <p:cNvPr id="39" name="Rectangle 38"/>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000" dirty="0">
                <a:solidFill>
                  <a:prstClr val="white"/>
                </a:solidFill>
              </a:endParaRPr>
            </a:p>
          </p:txBody>
        </p:sp>
        <p:sp>
          <p:nvSpPr>
            <p:cNvPr id="42" name="Isosceles Triangle 4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000" dirty="0">
                <a:solidFill>
                  <a:prstClr val="white"/>
                </a:solidFill>
              </a:endParaRPr>
            </a:p>
          </p:txBody>
        </p:sp>
        <p:sp>
          <p:nvSpPr>
            <p:cNvPr id="43" name="Arc 42"/>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000" dirty="0">
                <a:solidFill>
                  <a:prstClr val="black"/>
                </a:solidFill>
              </a:endParaRPr>
            </a:p>
          </p:txBody>
        </p:sp>
        <p:sp>
          <p:nvSpPr>
            <p:cNvPr id="44" name="Arc 43"/>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000" dirty="0">
                <a:solidFill>
                  <a:prstClr val="black"/>
                </a:solidFill>
              </a:endParaRPr>
            </a:p>
          </p:txBody>
        </p:sp>
      </p:grpSp>
      <p:grpSp>
        <p:nvGrpSpPr>
          <p:cNvPr id="8" name="Group 667"/>
          <p:cNvGrpSpPr/>
          <p:nvPr/>
        </p:nvGrpSpPr>
        <p:grpSpPr>
          <a:xfrm rot="5400000">
            <a:off x="3537006" y="2655821"/>
            <a:ext cx="825037" cy="825631"/>
            <a:chOff x="2123728" y="692696"/>
            <a:chExt cx="725130" cy="725653"/>
          </a:xfrm>
        </p:grpSpPr>
        <p:sp>
          <p:nvSpPr>
            <p:cNvPr id="49" name="Rectangle 48"/>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000" dirty="0">
                <a:solidFill>
                  <a:prstClr val="white"/>
                </a:solidFill>
              </a:endParaRPr>
            </a:p>
          </p:txBody>
        </p:sp>
        <p:sp>
          <p:nvSpPr>
            <p:cNvPr id="50" name="Isosceles Triangle 49"/>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99992" fontAlgn="auto">
                <a:spcBef>
                  <a:spcPts val="0"/>
                </a:spcBef>
                <a:spcAft>
                  <a:spcPts val="0"/>
                </a:spcAft>
              </a:pPr>
              <a:endParaRPr lang="en-US" sz="2000" dirty="0">
                <a:solidFill>
                  <a:prstClr val="white"/>
                </a:solidFill>
              </a:endParaRPr>
            </a:p>
          </p:txBody>
        </p:sp>
        <p:sp>
          <p:nvSpPr>
            <p:cNvPr id="51" name="Arc 50"/>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000" dirty="0">
                <a:solidFill>
                  <a:prstClr val="black"/>
                </a:solidFill>
              </a:endParaRPr>
            </a:p>
          </p:txBody>
        </p:sp>
        <p:sp>
          <p:nvSpPr>
            <p:cNvPr id="52" name="Arc 51"/>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299992" fontAlgn="auto">
                <a:spcBef>
                  <a:spcPts val="0"/>
                </a:spcBef>
                <a:spcAft>
                  <a:spcPts val="0"/>
                </a:spcAft>
              </a:pPr>
              <a:endParaRPr lang="en-US" sz="2000" dirty="0">
                <a:solidFill>
                  <a:prstClr val="black"/>
                </a:solidFill>
              </a:endParaRPr>
            </a:p>
          </p:txBody>
        </p:sp>
      </p:grpSp>
      <p:sp>
        <p:nvSpPr>
          <p:cNvPr id="58" name="Arc 57"/>
          <p:cNvSpPr/>
          <p:nvPr/>
        </p:nvSpPr>
        <p:spPr>
          <a:xfrm rot="16200000">
            <a:off x="2150255" y="4704344"/>
            <a:ext cx="3604480" cy="3604480"/>
          </a:xfrm>
          <a:prstGeom prst="arc">
            <a:avLst>
              <a:gd name="adj1" fmla="val 21581227"/>
              <a:gd name="adj2" fmla="val 2031280"/>
            </a:avLst>
          </a:prstGeom>
          <a:ln>
            <a:headEnd type="none"/>
            <a:tailEnd type="arrow"/>
          </a:ln>
        </p:spPr>
        <p:style>
          <a:lnRef idx="1">
            <a:schemeClr val="accent1"/>
          </a:lnRef>
          <a:fillRef idx="0">
            <a:schemeClr val="accent1"/>
          </a:fillRef>
          <a:effectRef idx="0">
            <a:schemeClr val="accent1"/>
          </a:effectRef>
          <a:fontRef idx="minor">
            <a:schemeClr val="tx1"/>
          </a:fontRef>
        </p:style>
        <p:txBody>
          <a:bodyPr lIns="129999" tIns="65000" rIns="129999" bIns="65000" rtlCol="0" anchor="ctr"/>
          <a:lstStyle/>
          <a:p>
            <a:pPr defTabSz="1299992" fontAlgn="auto">
              <a:spcBef>
                <a:spcPts val="0"/>
              </a:spcBef>
              <a:spcAft>
                <a:spcPts val="0"/>
              </a:spcAft>
            </a:pPr>
            <a:endParaRPr lang="en-US" sz="2600" dirty="0">
              <a:solidFill>
                <a:prstClr val="black"/>
              </a:solidFill>
            </a:endParaRPr>
          </a:p>
        </p:txBody>
      </p:sp>
      <p:sp>
        <p:nvSpPr>
          <p:cNvPr id="62" name="Arc 61"/>
          <p:cNvSpPr/>
          <p:nvPr/>
        </p:nvSpPr>
        <p:spPr>
          <a:xfrm rot="16200000">
            <a:off x="2396387" y="5112966"/>
            <a:ext cx="3010212" cy="2969930"/>
          </a:xfrm>
          <a:prstGeom prst="arc">
            <a:avLst>
              <a:gd name="adj1" fmla="val 15065502"/>
              <a:gd name="adj2" fmla="val 52299"/>
            </a:avLst>
          </a:prstGeom>
          <a:ln>
            <a:headEnd type="arrow"/>
            <a:tailEnd type="none"/>
          </a:ln>
        </p:spPr>
        <p:style>
          <a:lnRef idx="1">
            <a:schemeClr val="accent1"/>
          </a:lnRef>
          <a:fillRef idx="0">
            <a:schemeClr val="accent1"/>
          </a:fillRef>
          <a:effectRef idx="0">
            <a:schemeClr val="accent1"/>
          </a:effectRef>
          <a:fontRef idx="minor">
            <a:schemeClr val="tx1"/>
          </a:fontRef>
        </p:style>
        <p:txBody>
          <a:bodyPr lIns="129999" tIns="65000" rIns="129999" bIns="65000" rtlCol="0" anchor="ctr"/>
          <a:lstStyle/>
          <a:p>
            <a:pPr defTabSz="1299992" fontAlgn="auto">
              <a:spcBef>
                <a:spcPts val="0"/>
              </a:spcBef>
              <a:spcAft>
                <a:spcPts val="0"/>
              </a:spcAft>
            </a:pPr>
            <a:endParaRPr lang="en-US" sz="2600" dirty="0">
              <a:solidFill>
                <a:prstClr val="black"/>
              </a:solidFill>
            </a:endParaRPr>
          </a:p>
        </p:txBody>
      </p:sp>
      <p:sp>
        <p:nvSpPr>
          <p:cNvPr id="63" name="Arc 62"/>
          <p:cNvSpPr/>
          <p:nvPr/>
        </p:nvSpPr>
        <p:spPr>
          <a:xfrm rot="16200000">
            <a:off x="2641830" y="5359777"/>
            <a:ext cx="2703360" cy="2703360"/>
          </a:xfrm>
          <a:prstGeom prst="arc">
            <a:avLst>
              <a:gd name="adj1" fmla="val 21366197"/>
              <a:gd name="adj2" fmla="val 6413943"/>
            </a:avLst>
          </a:prstGeom>
          <a:ln>
            <a:headEnd type="none"/>
            <a:tailEnd type="arrow"/>
          </a:ln>
        </p:spPr>
        <p:style>
          <a:lnRef idx="1">
            <a:schemeClr val="accent1"/>
          </a:lnRef>
          <a:fillRef idx="0">
            <a:schemeClr val="accent1"/>
          </a:fillRef>
          <a:effectRef idx="0">
            <a:schemeClr val="accent1"/>
          </a:effectRef>
          <a:fontRef idx="minor">
            <a:schemeClr val="tx1"/>
          </a:fontRef>
        </p:style>
        <p:txBody>
          <a:bodyPr lIns="129999" tIns="65000" rIns="129999" bIns="65000" rtlCol="0" anchor="ctr"/>
          <a:lstStyle/>
          <a:p>
            <a:pPr defTabSz="1299992" fontAlgn="auto">
              <a:spcBef>
                <a:spcPts val="0"/>
              </a:spcBef>
              <a:spcAft>
                <a:spcPts val="0"/>
              </a:spcAft>
            </a:pPr>
            <a:endParaRPr lang="en-US" sz="2600" dirty="0">
              <a:solidFill>
                <a:prstClr val="black"/>
              </a:solidFill>
            </a:endParaRPr>
          </a:p>
        </p:txBody>
      </p:sp>
      <p:sp>
        <p:nvSpPr>
          <p:cNvPr id="65" name="TextBox 64"/>
          <p:cNvSpPr txBox="1"/>
          <p:nvPr/>
        </p:nvSpPr>
        <p:spPr>
          <a:xfrm>
            <a:off x="4116556" y="4294700"/>
            <a:ext cx="706569" cy="531379"/>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Symbol" pitchFamily="18" charset="2"/>
                <a:ea typeface="+mn-ea"/>
                <a:cs typeface="+mn-cs"/>
              </a:rPr>
              <a:t>30</a:t>
            </a:r>
            <a:r>
              <a:rPr lang="en-GB" sz="2600" baseline="30000" dirty="0">
                <a:solidFill>
                  <a:prstClr val="black"/>
                </a:solidFill>
                <a:latin typeface="Symbol" pitchFamily="18" charset="2"/>
                <a:ea typeface="+mn-ea"/>
                <a:cs typeface="+mn-cs"/>
              </a:rPr>
              <a:t>0</a:t>
            </a:r>
            <a:endParaRPr lang="en-US" sz="2600" baseline="30000" dirty="0">
              <a:solidFill>
                <a:prstClr val="black"/>
              </a:solidFill>
              <a:latin typeface="Times New Roman" pitchFamily="18" charset="0"/>
              <a:ea typeface="+mn-ea"/>
              <a:cs typeface="Times New Roman" pitchFamily="18" charset="0"/>
            </a:endParaRPr>
          </a:p>
        </p:txBody>
      </p:sp>
      <p:sp>
        <p:nvSpPr>
          <p:cNvPr id="66" name="TextBox 65"/>
          <p:cNvSpPr txBox="1"/>
          <p:nvPr/>
        </p:nvSpPr>
        <p:spPr>
          <a:xfrm>
            <a:off x="2887621" y="3885053"/>
            <a:ext cx="706569" cy="531379"/>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Symbol" pitchFamily="18" charset="2"/>
                <a:ea typeface="+mn-ea"/>
                <a:cs typeface="+mn-cs"/>
              </a:rPr>
              <a:t>30</a:t>
            </a:r>
            <a:r>
              <a:rPr lang="en-GB" sz="2600" baseline="30000" dirty="0">
                <a:solidFill>
                  <a:prstClr val="black"/>
                </a:solidFill>
                <a:latin typeface="Symbol" pitchFamily="18" charset="2"/>
                <a:ea typeface="+mn-ea"/>
                <a:cs typeface="+mn-cs"/>
              </a:rPr>
              <a:t>0</a:t>
            </a:r>
            <a:endParaRPr lang="en-US" sz="2600" baseline="30000" dirty="0">
              <a:solidFill>
                <a:prstClr val="black"/>
              </a:solidFill>
              <a:latin typeface="Times New Roman" pitchFamily="18" charset="0"/>
              <a:ea typeface="+mn-ea"/>
              <a:cs typeface="Times New Roman" pitchFamily="18" charset="0"/>
            </a:endParaRPr>
          </a:p>
        </p:txBody>
      </p:sp>
      <p:sp>
        <p:nvSpPr>
          <p:cNvPr id="68" name="TextBox 67"/>
          <p:cNvSpPr txBox="1"/>
          <p:nvPr/>
        </p:nvSpPr>
        <p:spPr>
          <a:xfrm>
            <a:off x="5099704" y="5687495"/>
            <a:ext cx="873282" cy="531379"/>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Symbol" pitchFamily="18" charset="2"/>
                <a:ea typeface="+mn-ea"/>
                <a:cs typeface="+mn-cs"/>
              </a:rPr>
              <a:t>110</a:t>
            </a:r>
            <a:r>
              <a:rPr lang="en-GB" sz="2600" baseline="30000" dirty="0">
                <a:solidFill>
                  <a:prstClr val="black"/>
                </a:solidFill>
                <a:latin typeface="Symbol" pitchFamily="18" charset="2"/>
                <a:ea typeface="+mn-ea"/>
                <a:cs typeface="+mn-cs"/>
              </a:rPr>
              <a:t>0</a:t>
            </a:r>
            <a:endParaRPr lang="en-US" sz="2600" baseline="30000" dirty="0">
              <a:solidFill>
                <a:prstClr val="black"/>
              </a:solidFill>
              <a:latin typeface="Times New Roman" pitchFamily="18" charset="0"/>
              <a:ea typeface="+mn-ea"/>
              <a:cs typeface="Times New Roman" pitchFamily="18" charset="0"/>
            </a:endParaRPr>
          </a:p>
        </p:txBody>
      </p:sp>
      <p:sp>
        <p:nvSpPr>
          <p:cNvPr id="55" name="TextBox 54"/>
          <p:cNvSpPr txBox="1"/>
          <p:nvPr/>
        </p:nvSpPr>
        <p:spPr>
          <a:xfrm>
            <a:off x="1392412" y="3338616"/>
            <a:ext cx="448580" cy="531426"/>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Arial" pitchFamily="34" charset="0"/>
                <a:ea typeface="+mn-ea"/>
                <a:cs typeface="Arial" pitchFamily="34" charset="0"/>
              </a:rPr>
              <a:t>L</a:t>
            </a:r>
            <a:endParaRPr lang="en-US" sz="2600" baseline="30000" dirty="0">
              <a:solidFill>
                <a:prstClr val="black"/>
              </a:solidFill>
              <a:latin typeface="Arial" pitchFamily="34" charset="0"/>
              <a:ea typeface="+mn-ea"/>
              <a:cs typeface="Arial" pitchFamily="34" charset="0"/>
            </a:endParaRPr>
          </a:p>
        </p:txBody>
      </p:sp>
      <p:sp>
        <p:nvSpPr>
          <p:cNvPr id="56" name="TextBox 55"/>
          <p:cNvSpPr txBox="1"/>
          <p:nvPr/>
        </p:nvSpPr>
        <p:spPr>
          <a:xfrm>
            <a:off x="3297262" y="2574190"/>
            <a:ext cx="503083" cy="531426"/>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Arial" pitchFamily="34" charset="0"/>
                <a:ea typeface="+mn-ea"/>
                <a:cs typeface="Arial" pitchFamily="34" charset="0"/>
              </a:rPr>
              <a:t>C</a:t>
            </a:r>
            <a:endParaRPr lang="en-US" sz="2600" baseline="30000" dirty="0">
              <a:solidFill>
                <a:prstClr val="black"/>
              </a:solidFill>
              <a:latin typeface="Arial" pitchFamily="34" charset="0"/>
              <a:ea typeface="+mn-ea"/>
              <a:cs typeface="Arial" pitchFamily="34" charset="0"/>
            </a:endParaRPr>
          </a:p>
        </p:txBody>
      </p:sp>
      <p:sp>
        <p:nvSpPr>
          <p:cNvPr id="57" name="TextBox 56"/>
          <p:cNvSpPr txBox="1"/>
          <p:nvPr/>
        </p:nvSpPr>
        <p:spPr>
          <a:xfrm>
            <a:off x="6103336" y="3454244"/>
            <a:ext cx="503083" cy="531426"/>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Arial" pitchFamily="34" charset="0"/>
                <a:ea typeface="+mn-ea"/>
                <a:cs typeface="Arial" pitchFamily="34" charset="0"/>
              </a:rPr>
              <a:t>R</a:t>
            </a:r>
            <a:endParaRPr lang="en-US" sz="2600" baseline="30000" dirty="0">
              <a:solidFill>
                <a:prstClr val="black"/>
              </a:solidFill>
              <a:latin typeface="Arial" pitchFamily="34" charset="0"/>
              <a:ea typeface="+mn-ea"/>
              <a:cs typeface="Arial" pitchFamily="34" charset="0"/>
            </a:endParaRPr>
          </a:p>
        </p:txBody>
      </p:sp>
      <p:sp>
        <p:nvSpPr>
          <p:cNvPr id="60" name="TextBox 59"/>
          <p:cNvSpPr txBox="1"/>
          <p:nvPr/>
        </p:nvSpPr>
        <p:spPr>
          <a:xfrm>
            <a:off x="21680" y="6677328"/>
            <a:ext cx="671398" cy="531426"/>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Arial" pitchFamily="34" charset="0"/>
                <a:ea typeface="+mn-ea"/>
                <a:cs typeface="Arial" pitchFamily="34" charset="0"/>
              </a:rPr>
              <a:t>LS</a:t>
            </a:r>
            <a:endParaRPr lang="en-US" sz="2600" baseline="30000" dirty="0">
              <a:solidFill>
                <a:prstClr val="black"/>
              </a:solidFill>
              <a:latin typeface="Arial" pitchFamily="34" charset="0"/>
              <a:ea typeface="+mn-ea"/>
              <a:cs typeface="Arial" pitchFamily="34" charset="0"/>
            </a:endParaRPr>
          </a:p>
        </p:txBody>
      </p:sp>
      <p:sp>
        <p:nvSpPr>
          <p:cNvPr id="61" name="TextBox 60"/>
          <p:cNvSpPr txBox="1"/>
          <p:nvPr/>
        </p:nvSpPr>
        <p:spPr>
          <a:xfrm>
            <a:off x="7143675" y="6667929"/>
            <a:ext cx="725899" cy="531426"/>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Arial" pitchFamily="34" charset="0"/>
                <a:ea typeface="+mn-ea"/>
                <a:cs typeface="Arial" pitchFamily="34" charset="0"/>
              </a:rPr>
              <a:t>RS</a:t>
            </a:r>
            <a:endParaRPr lang="en-US" sz="2600" baseline="30000" dirty="0">
              <a:solidFill>
                <a:prstClr val="black"/>
              </a:solidFill>
              <a:latin typeface="Arial" pitchFamily="34" charset="0"/>
              <a:ea typeface="+mn-ea"/>
              <a:cs typeface="Arial" pitchFamily="34" charset="0"/>
            </a:endParaRPr>
          </a:p>
        </p:txBody>
      </p:sp>
      <p:sp>
        <p:nvSpPr>
          <p:cNvPr id="71" name="Title 70"/>
          <p:cNvSpPr>
            <a:spLocks noGrp="1"/>
          </p:cNvSpPr>
          <p:nvPr>
            <p:ph type="title"/>
          </p:nvPr>
        </p:nvSpPr>
        <p:spPr>
          <a:xfrm>
            <a:off x="650240" y="0"/>
            <a:ext cx="11704320" cy="1060376"/>
          </a:xfrm>
        </p:spPr>
        <p:txBody>
          <a:bodyPr>
            <a:normAutofit/>
          </a:bodyPr>
          <a:lstStyle/>
          <a:p>
            <a:r>
              <a:rPr lang="en-US" sz="4000" b="1" dirty="0">
                <a:latin typeface="Times New Roman"/>
                <a:ea typeface="Times New Roman"/>
              </a:rPr>
              <a:t>Five-channel surround sound system</a:t>
            </a:r>
          </a:p>
        </p:txBody>
      </p:sp>
      <p:sp>
        <p:nvSpPr>
          <p:cNvPr id="74" name="TextBox 73"/>
          <p:cNvSpPr txBox="1"/>
          <p:nvPr/>
        </p:nvSpPr>
        <p:spPr>
          <a:xfrm>
            <a:off x="1699647" y="5912118"/>
            <a:ext cx="873282" cy="531379"/>
          </a:xfrm>
          <a:prstGeom prst="rect">
            <a:avLst/>
          </a:prstGeom>
          <a:noFill/>
        </p:spPr>
        <p:txBody>
          <a:bodyPr wrap="none" lIns="129999" tIns="65000" rIns="129999" bIns="65000" rtlCol="0">
            <a:spAutoFit/>
          </a:bodyPr>
          <a:lstStyle/>
          <a:p>
            <a:pPr algn="l" defTabSz="1299992" fontAlgn="auto">
              <a:spcBef>
                <a:spcPts val="0"/>
              </a:spcBef>
              <a:spcAft>
                <a:spcPts val="0"/>
              </a:spcAft>
            </a:pPr>
            <a:r>
              <a:rPr lang="en-GB" sz="2600" dirty="0">
                <a:solidFill>
                  <a:prstClr val="black"/>
                </a:solidFill>
                <a:latin typeface="Symbol" pitchFamily="18" charset="2"/>
                <a:ea typeface="+mn-ea"/>
                <a:cs typeface="+mn-cs"/>
              </a:rPr>
              <a:t>110</a:t>
            </a:r>
            <a:r>
              <a:rPr lang="en-GB" sz="2600" baseline="30000" dirty="0">
                <a:solidFill>
                  <a:prstClr val="black"/>
                </a:solidFill>
                <a:latin typeface="Symbol" pitchFamily="18" charset="2"/>
                <a:ea typeface="+mn-ea"/>
                <a:cs typeface="+mn-cs"/>
              </a:rPr>
              <a:t>0</a:t>
            </a:r>
            <a:endParaRPr lang="en-US" sz="2600" baseline="30000" dirty="0">
              <a:solidFill>
                <a:prstClr val="black"/>
              </a:solidFill>
              <a:latin typeface="Times New Roman" pitchFamily="18" charset="0"/>
              <a:ea typeface="+mn-ea"/>
              <a:cs typeface="Times New Roman" pitchFamily="18" charset="0"/>
            </a:endParaRPr>
          </a:p>
        </p:txBody>
      </p:sp>
      <p:cxnSp>
        <p:nvCxnSpPr>
          <p:cNvPr id="75" name="Straight Connector 74"/>
          <p:cNvCxnSpPr/>
          <p:nvPr/>
        </p:nvCxnSpPr>
        <p:spPr>
          <a:xfrm flipV="1">
            <a:off x="982766" y="6628995"/>
            <a:ext cx="2969930" cy="921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952697" y="6628995"/>
            <a:ext cx="2867519" cy="10241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Content Placeholder 2"/>
          <p:cNvSpPr txBox="1">
            <a:spLocks/>
          </p:cNvSpPr>
          <p:nvPr/>
        </p:nvSpPr>
        <p:spPr>
          <a:xfrm>
            <a:off x="6593340" y="1060376"/>
            <a:ext cx="6411459" cy="2745458"/>
          </a:xfrm>
          <a:prstGeom prst="rect">
            <a:avLst/>
          </a:prstGeom>
        </p:spPr>
        <p:txBody>
          <a:bodyPr lIns="130005" tIns="65003" rIns="130005" bIns="65003">
            <a:noAutofit/>
          </a:bodyPr>
          <a:lstStyle/>
          <a:p>
            <a:pPr marL="360363" indent="-263525" algn="l" fontAlgn="auto">
              <a:spcBef>
                <a:spcPts val="996"/>
              </a:spcBef>
              <a:spcAft>
                <a:spcPts val="0"/>
              </a:spcAft>
              <a:buClr>
                <a:schemeClr val="tx2"/>
              </a:buClr>
              <a:buSzPct val="95000"/>
              <a:buFont typeface="Wingdings"/>
              <a:buChar char=""/>
              <a:defRPr/>
            </a:pPr>
            <a:r>
              <a:rPr lang="en-GB" sz="2900" dirty="0">
                <a:latin typeface="+mn-lt"/>
              </a:rPr>
              <a:t>5 Full bandwidth channels</a:t>
            </a:r>
          </a:p>
          <a:p>
            <a:pPr marL="360363" indent="-263525" algn="l" fontAlgn="auto">
              <a:spcBef>
                <a:spcPts val="996"/>
              </a:spcBef>
              <a:spcAft>
                <a:spcPts val="0"/>
              </a:spcAft>
              <a:buClr>
                <a:schemeClr val="tx2"/>
              </a:buClr>
              <a:buSzPct val="95000"/>
              <a:buFont typeface="Wingdings"/>
              <a:buChar char=""/>
              <a:defRPr/>
            </a:pPr>
            <a:r>
              <a:rPr lang="en-GB" sz="2900" dirty="0">
                <a:latin typeface="+mn-lt"/>
              </a:rPr>
              <a:t>Low Frequency Extension channel</a:t>
            </a:r>
          </a:p>
          <a:p>
            <a:pPr marL="803275" lvl="1" indent="-249238" algn="l" fontAlgn="auto">
              <a:spcBef>
                <a:spcPts val="996"/>
              </a:spcBef>
              <a:spcAft>
                <a:spcPts val="0"/>
              </a:spcAft>
              <a:buClr>
                <a:schemeClr val="tx2"/>
              </a:buClr>
              <a:buSzPct val="95000"/>
              <a:buFont typeface="Wingdings"/>
              <a:buChar char=""/>
              <a:defRPr/>
            </a:pPr>
            <a:r>
              <a:rPr lang="en-GB" sz="2900" dirty="0">
                <a:latin typeface="+mn-lt"/>
              </a:rPr>
              <a:t>Positioned anywhere</a:t>
            </a:r>
          </a:p>
          <a:p>
            <a:pPr marL="360363" indent="-263525" algn="l" fontAlgn="auto">
              <a:spcBef>
                <a:spcPts val="996"/>
              </a:spcBef>
              <a:spcAft>
                <a:spcPts val="0"/>
              </a:spcAft>
              <a:buClr>
                <a:schemeClr val="tx2"/>
              </a:buClr>
              <a:buSzPct val="95000"/>
              <a:buFont typeface="Wingdings"/>
              <a:buChar char=""/>
              <a:defRPr/>
            </a:pPr>
            <a:r>
              <a:rPr lang="en-GB" sz="2900" dirty="0">
                <a:latin typeface="+mn-lt"/>
              </a:rPr>
              <a:t>All speakers equidistant</a:t>
            </a:r>
          </a:p>
          <a:p>
            <a:pPr marL="360363" indent="-263525" algn="l" fontAlgn="auto">
              <a:spcBef>
                <a:spcPts val="996"/>
              </a:spcBef>
              <a:spcAft>
                <a:spcPts val="0"/>
              </a:spcAft>
              <a:buClr>
                <a:schemeClr val="tx2"/>
              </a:buClr>
              <a:buSzPct val="95000"/>
              <a:buFont typeface="Wingdings"/>
              <a:buChar char=""/>
              <a:defRPr/>
            </a:pPr>
            <a:r>
              <a:rPr lang="en-GB" sz="2900" dirty="0">
                <a:latin typeface="+mn-lt"/>
              </a:rPr>
              <a:t>Variations with rear channel at +/-135</a:t>
            </a:r>
          </a:p>
          <a:p>
            <a:pPr marL="360363" indent="-263525" algn="l" fontAlgn="auto">
              <a:spcBef>
                <a:spcPts val="996"/>
              </a:spcBef>
              <a:spcAft>
                <a:spcPts val="0"/>
              </a:spcAft>
              <a:buClr>
                <a:schemeClr val="tx2"/>
              </a:buClr>
              <a:buSzPct val="95000"/>
              <a:buFont typeface="Wingdings"/>
              <a:buChar char=""/>
              <a:defRPr/>
            </a:pPr>
            <a:r>
              <a:rPr lang="en-GB" sz="2900" dirty="0">
                <a:latin typeface="+mn-lt"/>
              </a:rPr>
              <a:t>Large Gap between surround channels</a:t>
            </a:r>
          </a:p>
        </p:txBody>
      </p:sp>
      <p:sp>
        <p:nvSpPr>
          <p:cNvPr id="9" name="Rectangle 8"/>
          <p:cNvSpPr/>
          <p:nvPr/>
        </p:nvSpPr>
        <p:spPr>
          <a:xfrm>
            <a:off x="8104101" y="7269206"/>
            <a:ext cx="4724220" cy="2246769"/>
          </a:xfrm>
          <a:prstGeom prst="rect">
            <a:avLst/>
          </a:prstGeom>
        </p:spPr>
        <p:txBody>
          <a:bodyPr wrap="square">
            <a:spAutoFit/>
          </a:bodyPr>
          <a:lstStyle/>
          <a:p>
            <a:pPr marL="96838" algn="l" fontAlgn="auto">
              <a:spcBef>
                <a:spcPts val="996"/>
              </a:spcBef>
              <a:spcAft>
                <a:spcPts val="0"/>
              </a:spcAft>
              <a:buClr>
                <a:schemeClr val="tx2"/>
              </a:buClr>
              <a:buSzPct val="95000"/>
              <a:defRPr/>
            </a:pPr>
            <a:r>
              <a:rPr lang="en-GB" sz="2800" i="1" dirty="0"/>
              <a:t>Quadraphonic and surround sound use level differences between two closest loudspeakers, like stereo panning.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3004800" cy="1204392"/>
          </a:xfrm>
        </p:spPr>
        <p:txBody>
          <a:bodyPr>
            <a:normAutofit/>
          </a:bodyPr>
          <a:lstStyle/>
          <a:p>
            <a:pPr algn="ctr" defTabSz="1300460" eaLnBrk="1" fontAlgn="auto" hangingPunct="1">
              <a:spcAft>
                <a:spcPts val="0"/>
              </a:spcAft>
              <a:defRPr/>
            </a:pPr>
            <a:r>
              <a:rPr lang="en-US" sz="4400" kern="1200" dirty="0"/>
              <a:t>Constant power panning for five channels</a:t>
            </a:r>
          </a:p>
        </p:txBody>
      </p:sp>
      <p:pic>
        <p:nvPicPr>
          <p:cNvPr id="1026" name="Picture 61"/>
          <p:cNvPicPr>
            <a:picLocks noChangeAspect="1" noChangeArrowheads="1"/>
          </p:cNvPicPr>
          <p:nvPr/>
        </p:nvPicPr>
        <p:blipFill>
          <a:blip r:embed="rId2" cstate="print"/>
          <a:srcRect l="2699" r="9338"/>
          <a:stretch>
            <a:fillRect/>
          </a:stretch>
        </p:blipFill>
        <p:spPr bwMode="auto">
          <a:xfrm>
            <a:off x="2829992" y="1034382"/>
            <a:ext cx="5018615" cy="4274466"/>
          </a:xfrm>
          <a:prstGeom prst="rect">
            <a:avLst/>
          </a:prstGeom>
          <a:noFill/>
        </p:spPr>
      </p:pic>
      <p:pic>
        <p:nvPicPr>
          <p:cNvPr id="1025" name="Picture 62"/>
          <p:cNvPicPr>
            <a:picLocks noChangeAspect="1" noChangeArrowheads="1"/>
          </p:cNvPicPr>
          <p:nvPr/>
        </p:nvPicPr>
        <p:blipFill>
          <a:blip r:embed="rId3" cstate="print"/>
          <a:srcRect l="2969" r="8504"/>
          <a:stretch>
            <a:fillRect/>
          </a:stretch>
        </p:blipFill>
        <p:spPr bwMode="auto">
          <a:xfrm>
            <a:off x="2829992" y="5452864"/>
            <a:ext cx="5050794" cy="4274466"/>
          </a:xfrm>
          <a:prstGeom prst="rect">
            <a:avLst/>
          </a:prstGeom>
          <a:noFill/>
        </p:spPr>
      </p:pic>
      <p:sp>
        <p:nvSpPr>
          <p:cNvPr id="7" name="Rectangle 6"/>
          <p:cNvSpPr/>
          <p:nvPr/>
        </p:nvSpPr>
        <p:spPr>
          <a:xfrm>
            <a:off x="8755450" y="1804460"/>
            <a:ext cx="4249350" cy="2778194"/>
          </a:xfrm>
          <a:prstGeom prst="rect">
            <a:avLst/>
          </a:prstGeom>
        </p:spPr>
        <p:txBody>
          <a:bodyPr wrap="square" lIns="130046" tIns="65023" rIns="130046" bIns="65023">
            <a:spAutoFit/>
          </a:bodyPr>
          <a:lstStyle/>
          <a:p>
            <a:r>
              <a:rPr lang="en-US" dirty="0"/>
              <a:t>(top) channel gains, (bottom) total power and total gain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Gerzon</a:t>
            </a:r>
            <a:r>
              <a:rPr lang="en-GB" dirty="0"/>
              <a:t> on quadraphonic sound</a:t>
            </a:r>
          </a:p>
        </p:txBody>
      </p:sp>
      <p:sp>
        <p:nvSpPr>
          <p:cNvPr id="3" name="Content Placeholder 2"/>
          <p:cNvSpPr>
            <a:spLocks noGrp="1"/>
          </p:cNvSpPr>
          <p:nvPr>
            <p:ph idx="1"/>
          </p:nvPr>
        </p:nvSpPr>
        <p:spPr>
          <a:xfrm>
            <a:off x="453728" y="1492425"/>
            <a:ext cx="11881320" cy="7200800"/>
          </a:xfrm>
        </p:spPr>
        <p:txBody>
          <a:bodyPr/>
          <a:lstStyle/>
          <a:p>
            <a:pPr marL="39673" indent="0">
              <a:buNone/>
            </a:pPr>
            <a:r>
              <a:rPr lang="en-GB" sz="3200" dirty="0"/>
              <a:t>aim of 4-channel stereo is (or should be) to recapture as many as possible of these missing qualities of live sound in the home… only a few of these qualities have been captured, some new deficiencies have been introduced which are absent in ordinary stereo. … excessive quantity of reverberation … lack of precise directional information, lack of any sound from the sides of the listener, absence of height information, distracting echoes from behind the listener, lack of that sense of perspective which makes the orchestra appear to be at a natural distance from the listener. … sound heard is generally muddy and confused, and is less satisfying than ordinary old-fashioned stereo. </a:t>
            </a:r>
          </a:p>
          <a:p>
            <a:pPr marL="39673" indent="0">
              <a:buNone/>
            </a:pPr>
            <a:r>
              <a:rPr lang="en-GB" sz="3200" dirty="0"/>
              <a:t>– condensed from </a:t>
            </a:r>
            <a:r>
              <a:rPr lang="en-GB" sz="3200" i="1" dirty="0"/>
              <a:t>Whither Four Channels?</a:t>
            </a:r>
            <a:r>
              <a:rPr lang="en-GB" sz="3200" dirty="0"/>
              <a:t> , Michael </a:t>
            </a:r>
            <a:r>
              <a:rPr lang="en-GB" sz="3200" dirty="0" err="1"/>
              <a:t>Gerzon</a:t>
            </a:r>
            <a:r>
              <a:rPr lang="en-GB" sz="3200" dirty="0"/>
              <a:t>, 1971</a:t>
            </a:r>
          </a:p>
        </p:txBody>
      </p:sp>
    </p:spTree>
    <p:extLst>
      <p:ext uri="{BB962C8B-B14F-4D97-AF65-F5344CB8AC3E}">
        <p14:creationId xmlns:p14="http://schemas.microsoft.com/office/powerpoint/2010/main" val="10482604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err="1">
                <a:solidFill>
                  <a:schemeClr val="tx2">
                    <a:satMod val="200000"/>
                  </a:schemeClr>
                </a:solidFill>
              </a:rPr>
              <a:t>Ambisonics</a:t>
            </a:r>
            <a:endParaRPr lang="en-GB" dirty="0">
              <a:solidFill>
                <a:schemeClr val="tx2">
                  <a:satMod val="200000"/>
                </a:schemeClr>
              </a:solidFill>
            </a:endParaRPr>
          </a:p>
        </p:txBody>
      </p:sp>
      <p:sp>
        <p:nvSpPr>
          <p:cNvPr id="1032" name="Content Placeholder 2"/>
          <p:cNvSpPr>
            <a:spLocks noGrp="1"/>
          </p:cNvSpPr>
          <p:nvPr>
            <p:ph idx="1"/>
          </p:nvPr>
        </p:nvSpPr>
        <p:spPr>
          <a:xfrm>
            <a:off x="3758646" y="1780456"/>
            <a:ext cx="9246154" cy="7200800"/>
          </a:xfrm>
        </p:spPr>
        <p:txBody>
          <a:bodyPr/>
          <a:lstStyle/>
          <a:p>
            <a:pPr>
              <a:spcBef>
                <a:spcPts val="1800"/>
              </a:spcBef>
              <a:spcAft>
                <a:spcPts val="600"/>
              </a:spcAft>
            </a:pPr>
            <a:r>
              <a:rPr lang="en-GB" dirty="0"/>
              <a:t>Developed in the 1970s by Michael </a:t>
            </a:r>
            <a:r>
              <a:rPr lang="en-GB" dirty="0" err="1"/>
              <a:t>Gerzon</a:t>
            </a:r>
            <a:endParaRPr lang="en-GB" dirty="0"/>
          </a:p>
          <a:p>
            <a:pPr>
              <a:spcBef>
                <a:spcPts val="1800"/>
              </a:spcBef>
              <a:spcAft>
                <a:spcPts val="600"/>
              </a:spcAft>
            </a:pPr>
            <a:r>
              <a:rPr lang="en-GB" dirty="0"/>
              <a:t>Based upon Spherical Harmonics</a:t>
            </a:r>
          </a:p>
          <a:p>
            <a:pPr>
              <a:spcBef>
                <a:spcPts val="1800"/>
              </a:spcBef>
              <a:spcAft>
                <a:spcPts val="600"/>
              </a:spcAft>
            </a:pPr>
            <a:r>
              <a:rPr lang="en-GB" dirty="0"/>
              <a:t>Often uses standard 3D speaker-independent representation of a sound field, </a:t>
            </a:r>
            <a:r>
              <a:rPr lang="en-GB" i="1" dirty="0"/>
              <a:t>B-format</a:t>
            </a:r>
            <a:endParaRPr lang="en-GB" dirty="0"/>
          </a:p>
          <a:p>
            <a:pPr>
              <a:spcBef>
                <a:spcPts val="1800"/>
              </a:spcBef>
              <a:spcAft>
                <a:spcPts val="600"/>
              </a:spcAft>
            </a:pPr>
            <a:r>
              <a:rPr lang="en-GB" dirty="0"/>
              <a:t>Higher order gives better spatial resolution</a:t>
            </a:r>
          </a:p>
          <a:p>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 y="2428528"/>
            <a:ext cx="3751064" cy="46738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2" name="Straight Connector 711"/>
          <p:cNvCxnSpPr/>
          <p:nvPr/>
        </p:nvCxnSpPr>
        <p:spPr>
          <a:xfrm>
            <a:off x="4760781" y="3916152"/>
            <a:ext cx="921702" cy="1214972"/>
          </a:xfrm>
          <a:prstGeom prst="line">
            <a:avLst/>
          </a:prstGeom>
          <a:ln cmpd="dbl">
            <a:tailEnd type="arrow" w="lg" len="lg"/>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flipV="1">
            <a:off x="7013831" y="4559354"/>
            <a:ext cx="1945816" cy="2444169"/>
          </a:xfrm>
          <a:prstGeom prst="line">
            <a:avLst/>
          </a:prstGeom>
          <a:ln w="22225">
            <a:tailEnd type="oval" w="lg" len="lg"/>
          </a:ln>
        </p:spPr>
        <p:style>
          <a:lnRef idx="1">
            <a:schemeClr val="accent1"/>
          </a:lnRef>
          <a:fillRef idx="0">
            <a:schemeClr val="accent1"/>
          </a:fillRef>
          <a:effectRef idx="0">
            <a:schemeClr val="accent1"/>
          </a:effectRef>
          <a:fontRef idx="minor">
            <a:schemeClr val="tx1"/>
          </a:fontRef>
        </p:style>
      </p:cxnSp>
      <p:sp>
        <p:nvSpPr>
          <p:cNvPr id="727" name="TextBox 726"/>
          <p:cNvSpPr txBox="1"/>
          <p:nvPr/>
        </p:nvSpPr>
        <p:spPr>
          <a:xfrm>
            <a:off x="5989717" y="4325799"/>
            <a:ext cx="563573" cy="656590"/>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i="1" dirty="0">
                <a:solidFill>
                  <a:prstClr val="black"/>
                </a:solidFill>
                <a:latin typeface="Symbol" pitchFamily="18" charset="2"/>
                <a:ea typeface="+mn-ea"/>
                <a:cs typeface="+mn-cs"/>
              </a:rPr>
              <a:t>y</a:t>
            </a:r>
            <a:endParaRPr lang="en-US" sz="3400" i="1" dirty="0">
              <a:solidFill>
                <a:prstClr val="black"/>
              </a:solidFill>
              <a:latin typeface="Calibri"/>
              <a:ea typeface="+mn-ea"/>
              <a:cs typeface="+mn-cs"/>
            </a:endParaRPr>
          </a:p>
        </p:txBody>
      </p:sp>
      <p:sp>
        <p:nvSpPr>
          <p:cNvPr id="32" name="TextBox 31"/>
          <p:cNvSpPr txBox="1"/>
          <p:nvPr/>
        </p:nvSpPr>
        <p:spPr>
          <a:xfrm>
            <a:off x="8140356" y="5554734"/>
            <a:ext cx="490618" cy="656590"/>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i="1" dirty="0">
                <a:solidFill>
                  <a:prstClr val="black"/>
                </a:solidFill>
                <a:latin typeface="Symbol" pitchFamily="18" charset="2"/>
                <a:ea typeface="+mn-ea"/>
                <a:cs typeface="+mn-cs"/>
              </a:rPr>
              <a:t>f</a:t>
            </a:r>
            <a:endParaRPr lang="en-US" sz="3400" i="1" dirty="0">
              <a:solidFill>
                <a:prstClr val="black"/>
              </a:solidFill>
              <a:latin typeface="Calibri"/>
              <a:ea typeface="+mn-ea"/>
              <a:cs typeface="+mn-cs"/>
            </a:endParaRPr>
          </a:p>
        </p:txBody>
      </p:sp>
      <p:sp>
        <p:nvSpPr>
          <p:cNvPr id="40" name="Arc 39"/>
          <p:cNvSpPr/>
          <p:nvPr/>
        </p:nvSpPr>
        <p:spPr>
          <a:xfrm rot="-5400000">
            <a:off x="5068015" y="4837854"/>
            <a:ext cx="4096000" cy="4096000"/>
          </a:xfrm>
          <a:prstGeom prst="arc">
            <a:avLst>
              <a:gd name="adj1" fmla="val 2362694"/>
              <a:gd name="adj2" fmla="val 21444332"/>
            </a:avLst>
          </a:prstGeom>
          <a:ln>
            <a:headEnd type="arrow"/>
            <a:tailEnd type="none"/>
          </a:ln>
        </p:spPr>
        <p:style>
          <a:lnRef idx="1">
            <a:schemeClr val="accent1"/>
          </a:lnRef>
          <a:fillRef idx="0">
            <a:schemeClr val="accent1"/>
          </a:fillRef>
          <a:effectRef idx="0">
            <a:schemeClr val="accent1"/>
          </a:effectRef>
          <a:fontRef idx="minor">
            <a:schemeClr val="tx1"/>
          </a:fontRef>
        </p:style>
        <p:txBody>
          <a:bodyPr lIns="130005" tIns="65003" rIns="130005" bIns="65003" rtlCol="0" anchor="ctr"/>
          <a:lstStyle/>
          <a:p>
            <a:pPr defTabSz="1300059" fontAlgn="auto">
              <a:spcBef>
                <a:spcPts val="0"/>
              </a:spcBef>
              <a:spcAft>
                <a:spcPts val="0"/>
              </a:spcAft>
            </a:pPr>
            <a:endParaRPr lang="en-US" sz="3400" dirty="0">
              <a:solidFill>
                <a:prstClr val="black"/>
              </a:solidFill>
            </a:endParaRPr>
          </a:p>
        </p:txBody>
      </p:sp>
      <p:sp>
        <p:nvSpPr>
          <p:cNvPr id="41" name="Arc 40"/>
          <p:cNvSpPr/>
          <p:nvPr/>
        </p:nvSpPr>
        <p:spPr>
          <a:xfrm rot="-5400000">
            <a:off x="4351761" y="4121600"/>
            <a:ext cx="5632000" cy="5632000"/>
          </a:xfrm>
          <a:prstGeom prst="arc">
            <a:avLst>
              <a:gd name="adj1" fmla="val 19300838"/>
              <a:gd name="adj2" fmla="val 21444332"/>
            </a:avLst>
          </a:prstGeom>
          <a:ln>
            <a:headEnd type="arrow"/>
            <a:tailEnd type="none"/>
          </a:ln>
        </p:spPr>
        <p:style>
          <a:lnRef idx="1">
            <a:schemeClr val="accent1"/>
          </a:lnRef>
          <a:fillRef idx="0">
            <a:schemeClr val="accent1"/>
          </a:fillRef>
          <a:effectRef idx="0">
            <a:schemeClr val="accent1"/>
          </a:effectRef>
          <a:fontRef idx="minor">
            <a:schemeClr val="tx1"/>
          </a:fontRef>
        </p:style>
        <p:txBody>
          <a:bodyPr lIns="130005" tIns="65003" rIns="130005" bIns="65003" rtlCol="0" anchor="ctr"/>
          <a:lstStyle/>
          <a:p>
            <a:pPr defTabSz="1300059" fontAlgn="auto">
              <a:spcBef>
                <a:spcPts val="0"/>
              </a:spcBef>
              <a:spcAft>
                <a:spcPts val="0"/>
              </a:spcAft>
            </a:pPr>
            <a:endParaRPr lang="en-US" sz="3400" dirty="0">
              <a:solidFill>
                <a:prstClr val="black"/>
              </a:solidFill>
            </a:endParaRPr>
          </a:p>
        </p:txBody>
      </p:sp>
      <p:sp>
        <p:nvSpPr>
          <p:cNvPr id="34" name="TextBox 33"/>
          <p:cNvSpPr txBox="1"/>
          <p:nvPr/>
        </p:nvSpPr>
        <p:spPr>
          <a:xfrm>
            <a:off x="8140356" y="4428209"/>
            <a:ext cx="408545" cy="656590"/>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i="1" dirty="0">
                <a:solidFill>
                  <a:prstClr val="black"/>
                </a:solidFill>
                <a:latin typeface="Arial" pitchFamily="34" charset="0"/>
                <a:ea typeface="+mn-ea"/>
                <a:cs typeface="Arial" pitchFamily="34" charset="0"/>
              </a:rPr>
              <a:t>r</a:t>
            </a:r>
            <a:endParaRPr lang="en-US" sz="3400" i="1" dirty="0">
              <a:solidFill>
                <a:prstClr val="black"/>
              </a:solidFill>
              <a:latin typeface="Arial" pitchFamily="34" charset="0"/>
              <a:ea typeface="+mn-ea"/>
              <a:cs typeface="Arial" pitchFamily="34" charset="0"/>
            </a:endParaRPr>
          </a:p>
        </p:txBody>
      </p:sp>
      <p:cxnSp>
        <p:nvCxnSpPr>
          <p:cNvPr id="36" name="Straight Connector 35"/>
          <p:cNvCxnSpPr/>
          <p:nvPr/>
        </p:nvCxnSpPr>
        <p:spPr>
          <a:xfrm>
            <a:off x="3839079" y="3301685"/>
            <a:ext cx="921702" cy="1214972"/>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34256" y="3506509"/>
            <a:ext cx="921702" cy="1214972"/>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53547" y="2994451"/>
            <a:ext cx="921702" cy="1214972"/>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60781" y="2789628"/>
            <a:ext cx="921702" cy="1214972"/>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02908" y="6988493"/>
            <a:ext cx="4710923" cy="0"/>
          </a:xfrm>
          <a:prstGeom prst="line">
            <a:avLst/>
          </a:prstGeom>
          <a:ln w="3175">
            <a:solidFill>
              <a:schemeClr val="tx1"/>
            </a:solidFill>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00502" y="6988499"/>
            <a:ext cx="1269235" cy="654496"/>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i="1" dirty="0">
                <a:solidFill>
                  <a:prstClr val="black"/>
                </a:solidFill>
                <a:latin typeface="Times New Roman" pitchFamily="18" charset="0"/>
                <a:ea typeface="+mn-ea"/>
                <a:cs typeface="Times New Roman" pitchFamily="18" charset="0"/>
              </a:rPr>
              <a:t>y </a:t>
            </a:r>
            <a:r>
              <a:rPr lang="en-GB" sz="3400" dirty="0">
                <a:solidFill>
                  <a:prstClr val="black"/>
                </a:solidFill>
                <a:latin typeface="Times New Roman" pitchFamily="18" charset="0"/>
                <a:ea typeface="+mn-ea"/>
                <a:cs typeface="Times New Roman" pitchFamily="18" charset="0"/>
              </a:rPr>
              <a:t>axis</a:t>
            </a:r>
            <a:endParaRPr lang="en-US" sz="3400" i="1" dirty="0">
              <a:solidFill>
                <a:prstClr val="black"/>
              </a:solidFill>
              <a:latin typeface="Times New Roman" pitchFamily="18" charset="0"/>
              <a:ea typeface="+mn-ea"/>
              <a:cs typeface="Times New Roman" pitchFamily="18" charset="0"/>
            </a:endParaRPr>
          </a:p>
        </p:txBody>
      </p:sp>
      <p:cxnSp>
        <p:nvCxnSpPr>
          <p:cNvPr id="44" name="Straight Connector 43"/>
          <p:cNvCxnSpPr/>
          <p:nvPr/>
        </p:nvCxnSpPr>
        <p:spPr>
          <a:xfrm>
            <a:off x="7065037" y="2482392"/>
            <a:ext cx="0" cy="4403689"/>
          </a:xfrm>
          <a:prstGeom prst="line">
            <a:avLst/>
          </a:prstGeom>
          <a:ln w="3175">
            <a:solidFill>
              <a:schemeClr val="tx1"/>
            </a:solidFill>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218662" y="2379987"/>
            <a:ext cx="1269235" cy="654496"/>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i="1" dirty="0">
                <a:solidFill>
                  <a:prstClr val="black"/>
                </a:solidFill>
                <a:latin typeface="Times New Roman" pitchFamily="18" charset="0"/>
                <a:ea typeface="+mn-ea"/>
                <a:cs typeface="Times New Roman" pitchFamily="18" charset="0"/>
              </a:rPr>
              <a:t>x </a:t>
            </a:r>
            <a:r>
              <a:rPr lang="en-GB" sz="3400" dirty="0">
                <a:solidFill>
                  <a:prstClr val="black"/>
                </a:solidFill>
                <a:latin typeface="Times New Roman" pitchFamily="18" charset="0"/>
                <a:ea typeface="+mn-ea"/>
                <a:cs typeface="Times New Roman" pitchFamily="18" charset="0"/>
              </a:rPr>
              <a:t>axis</a:t>
            </a:r>
            <a:endParaRPr lang="en-US" sz="3400" i="1" dirty="0">
              <a:solidFill>
                <a:prstClr val="black"/>
              </a:solidFill>
              <a:latin typeface="Times New Roman" pitchFamily="18" charset="0"/>
              <a:ea typeface="+mn-ea"/>
              <a:cs typeface="Times New Roman" pitchFamily="18" charset="0"/>
            </a:endParaRPr>
          </a:p>
        </p:txBody>
      </p:sp>
      <p:sp>
        <p:nvSpPr>
          <p:cNvPr id="47" name="TextBox 46"/>
          <p:cNvSpPr txBox="1"/>
          <p:nvPr/>
        </p:nvSpPr>
        <p:spPr>
          <a:xfrm>
            <a:off x="2917380" y="2277574"/>
            <a:ext cx="1496861" cy="1177716"/>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dirty="0">
                <a:solidFill>
                  <a:prstClr val="black"/>
                </a:solidFill>
                <a:latin typeface="Arial" pitchFamily="34" charset="0"/>
                <a:ea typeface="+mn-ea"/>
                <a:cs typeface="Arial" pitchFamily="34" charset="0"/>
              </a:rPr>
              <a:t>Plane </a:t>
            </a:r>
          </a:p>
          <a:p>
            <a:pPr algn="l" defTabSz="1300059" fontAlgn="auto">
              <a:spcBef>
                <a:spcPts val="0"/>
              </a:spcBef>
              <a:spcAft>
                <a:spcPts val="0"/>
              </a:spcAft>
            </a:pPr>
            <a:r>
              <a:rPr lang="en-GB" sz="3400" dirty="0">
                <a:solidFill>
                  <a:prstClr val="black"/>
                </a:solidFill>
                <a:latin typeface="Arial" pitchFamily="34" charset="0"/>
                <a:ea typeface="+mn-ea"/>
                <a:cs typeface="Arial" pitchFamily="34" charset="0"/>
              </a:rPr>
              <a:t>wave</a:t>
            </a:r>
            <a:endParaRPr lang="en-US" sz="3400" dirty="0">
              <a:solidFill>
                <a:prstClr val="black"/>
              </a:solidFill>
              <a:latin typeface="Arial" pitchFamily="34" charset="0"/>
              <a:ea typeface="+mn-ea"/>
              <a:cs typeface="Arial" pitchFamily="34" charset="0"/>
            </a:endParaRPr>
          </a:p>
        </p:txBody>
      </p:sp>
      <p:sp>
        <p:nvSpPr>
          <p:cNvPr id="48" name="TextBox 47"/>
          <p:cNvSpPr txBox="1"/>
          <p:nvPr/>
        </p:nvSpPr>
        <p:spPr>
          <a:xfrm>
            <a:off x="9062059" y="3813742"/>
            <a:ext cx="1822037" cy="656590"/>
          </a:xfrm>
          <a:prstGeom prst="rect">
            <a:avLst/>
          </a:prstGeom>
          <a:noFill/>
        </p:spPr>
        <p:txBody>
          <a:bodyPr wrap="none" lIns="130005" tIns="65003" rIns="130005" bIns="65003" rtlCol="0">
            <a:spAutoFit/>
          </a:bodyPr>
          <a:lstStyle/>
          <a:p>
            <a:pPr algn="l" defTabSz="1300059" fontAlgn="auto">
              <a:spcBef>
                <a:spcPts val="0"/>
              </a:spcBef>
              <a:spcAft>
                <a:spcPts val="0"/>
              </a:spcAft>
            </a:pPr>
            <a:r>
              <a:rPr lang="en-GB" sz="3400" dirty="0">
                <a:solidFill>
                  <a:prstClr val="black"/>
                </a:solidFill>
                <a:latin typeface="Arial" pitchFamily="34" charset="0"/>
                <a:ea typeface="+mn-ea"/>
                <a:cs typeface="Arial" pitchFamily="34" charset="0"/>
              </a:rPr>
              <a:t>Listener</a:t>
            </a:r>
            <a:endParaRPr lang="en-US" sz="3400" dirty="0">
              <a:solidFill>
                <a:prstClr val="black"/>
              </a:solidFill>
              <a:latin typeface="Arial" pitchFamily="34" charset="0"/>
              <a:ea typeface="+mn-ea"/>
              <a:cs typeface="Arial" pitchFamily="34" charset="0"/>
            </a:endParaRPr>
          </a:p>
        </p:txBody>
      </p:sp>
      <p:sp>
        <p:nvSpPr>
          <p:cNvPr id="19" name="Title 18"/>
          <p:cNvSpPr>
            <a:spLocks noGrp="1"/>
          </p:cNvSpPr>
          <p:nvPr>
            <p:ph type="title"/>
          </p:nvPr>
        </p:nvSpPr>
        <p:spPr/>
        <p:txBody>
          <a:bodyPr/>
          <a:lstStyle/>
          <a:p>
            <a:r>
              <a:rPr lang="en-US" sz="4000" b="1" dirty="0">
                <a:latin typeface="Times New Roman"/>
                <a:ea typeface="Times New Roman"/>
              </a:rPr>
              <a:t>Standard depiction of the coordinate system in 2D </a:t>
            </a:r>
            <a:r>
              <a:rPr lang="en-US" sz="4000" b="1" dirty="0" err="1">
                <a:latin typeface="Times New Roman"/>
                <a:ea typeface="Times New Roman"/>
              </a:rPr>
              <a:t>ambisonics</a:t>
            </a:r>
            <a:r>
              <a:rPr lang="en-US" sz="4000" b="1" dirty="0">
                <a:latin typeface="Times New Roman"/>
                <a:ea typeface="Times New Roma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0" y="0"/>
            <a:ext cx="13004800" cy="1804459"/>
          </a:xfrm>
        </p:spPr>
        <p:txBody>
          <a:bodyPr>
            <a:noAutofit/>
          </a:bodyPr>
          <a:lstStyle/>
          <a:p>
            <a:pPr>
              <a:defRPr/>
            </a:pPr>
            <a:r>
              <a:rPr lang="en-US" sz="4400" dirty="0"/>
              <a:t>Four loudspeakers arranged in a regular layout, suitable for first order, 2D </a:t>
            </a:r>
            <a:r>
              <a:rPr lang="en-US" sz="4400" dirty="0" err="1"/>
              <a:t>ambisonics</a:t>
            </a:r>
            <a:r>
              <a:rPr lang="en-US" sz="4400" dirty="0"/>
              <a:t>.</a:t>
            </a:r>
          </a:p>
        </p:txBody>
      </p:sp>
      <p:grpSp>
        <p:nvGrpSpPr>
          <p:cNvPr id="7" name="Group 6"/>
          <p:cNvGrpSpPr>
            <a:grpSpLocks noChangeAspect="1"/>
          </p:cNvGrpSpPr>
          <p:nvPr/>
        </p:nvGrpSpPr>
        <p:grpSpPr>
          <a:xfrm>
            <a:off x="2406319" y="1636440"/>
            <a:ext cx="6327980" cy="6420670"/>
            <a:chOff x="2406319" y="1636440"/>
            <a:chExt cx="7909975" cy="8025837"/>
          </a:xfrm>
        </p:grpSpPr>
        <p:sp>
          <p:nvSpPr>
            <p:cNvPr id="661" name="Oval 660"/>
            <p:cNvSpPr/>
            <p:nvPr/>
          </p:nvSpPr>
          <p:spPr>
            <a:xfrm>
              <a:off x="3327647" y="2537662"/>
              <a:ext cx="6144000" cy="6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130005" tIns="65003" rIns="130005" bIns="65003" rtlCol="0" anchor="ctr"/>
            <a:lstStyle/>
            <a:p>
              <a:pPr defTabSz="1300059" fontAlgn="auto">
                <a:spcBef>
                  <a:spcPts val="0"/>
                </a:spcBef>
                <a:spcAft>
                  <a:spcPts val="0"/>
                </a:spcAft>
              </a:pPr>
              <a:endParaRPr lang="en-US" sz="2600" dirty="0">
                <a:solidFill>
                  <a:prstClr val="white"/>
                </a:solidFill>
              </a:endParaRPr>
            </a:p>
          </p:txBody>
        </p:sp>
        <p:grpSp>
          <p:nvGrpSpPr>
            <p:cNvPr id="2" name="Group 678"/>
            <p:cNvGrpSpPr/>
            <p:nvPr/>
          </p:nvGrpSpPr>
          <p:grpSpPr>
            <a:xfrm rot="5400000">
              <a:off x="5949676" y="1636143"/>
              <a:ext cx="825037" cy="825631"/>
              <a:chOff x="2123728" y="692696"/>
              <a:chExt cx="725130" cy="725653"/>
            </a:xfrm>
          </p:grpSpPr>
          <p:sp>
            <p:nvSpPr>
              <p:cNvPr id="681" name="Rectangle 680"/>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682" name="Isosceles Triangle 68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684" name="Arc 683"/>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688" name="Arc 687"/>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3" name="Group 667"/>
            <p:cNvGrpSpPr/>
            <p:nvPr/>
          </p:nvGrpSpPr>
          <p:grpSpPr>
            <a:xfrm rot="10800000">
              <a:off x="9491257" y="5198279"/>
              <a:ext cx="825037" cy="825631"/>
              <a:chOff x="2123728" y="692696"/>
              <a:chExt cx="725130" cy="725653"/>
            </a:xfrm>
          </p:grpSpPr>
          <p:sp>
            <p:nvSpPr>
              <p:cNvPr id="26" name="Rectangle 25"/>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27" name="Isosceles Triangle 26"/>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28" name="Arc 27"/>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29" name="Arc 28"/>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4" name="Group 667"/>
            <p:cNvGrpSpPr/>
            <p:nvPr/>
          </p:nvGrpSpPr>
          <p:grpSpPr>
            <a:xfrm rot="16200000">
              <a:off x="5982109" y="8836943"/>
              <a:ext cx="825037" cy="825631"/>
              <a:chOff x="2123728" y="692696"/>
              <a:chExt cx="725130" cy="725653"/>
            </a:xfrm>
          </p:grpSpPr>
          <p:sp>
            <p:nvSpPr>
              <p:cNvPr id="31" name="Rectangle 30"/>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32" name="Isosceles Triangle 3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33" name="Arc 32"/>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34" name="Arc 33"/>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nvGrpSpPr>
            <p:cNvPr id="6" name="Group 667"/>
            <p:cNvGrpSpPr/>
            <p:nvPr/>
          </p:nvGrpSpPr>
          <p:grpSpPr>
            <a:xfrm>
              <a:off x="2406319" y="5196846"/>
              <a:ext cx="825037" cy="825631"/>
              <a:chOff x="2123728" y="692696"/>
              <a:chExt cx="725130" cy="725653"/>
            </a:xfrm>
          </p:grpSpPr>
          <p:sp>
            <p:nvSpPr>
              <p:cNvPr id="41" name="Rectangle 40"/>
              <p:cNvSpPr/>
              <p:nvPr/>
            </p:nvSpPr>
            <p:spPr>
              <a:xfrm>
                <a:off x="2123728" y="908720"/>
                <a:ext cx="288032"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42" name="Isosceles Triangle 41"/>
              <p:cNvSpPr/>
              <p:nvPr/>
            </p:nvSpPr>
            <p:spPr>
              <a:xfrm rot="16200000">
                <a:off x="2051720" y="836712"/>
                <a:ext cx="720080" cy="43204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00059" fontAlgn="auto">
                  <a:spcBef>
                    <a:spcPts val="0"/>
                  </a:spcBef>
                  <a:spcAft>
                    <a:spcPts val="0"/>
                  </a:spcAft>
                </a:pPr>
                <a:endParaRPr lang="en-US" sz="2600" dirty="0">
                  <a:solidFill>
                    <a:prstClr val="white"/>
                  </a:solidFill>
                </a:endParaRPr>
              </a:p>
            </p:txBody>
          </p:sp>
          <p:sp>
            <p:nvSpPr>
              <p:cNvPr id="43" name="Arc 42"/>
              <p:cNvSpPr/>
              <p:nvPr/>
            </p:nvSpPr>
            <p:spPr>
              <a:xfrm rot="2700000">
                <a:off x="2128818" y="698309"/>
                <a:ext cx="72008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sp>
            <p:nvSpPr>
              <p:cNvPr id="44" name="Arc 43"/>
              <p:cNvSpPr/>
              <p:nvPr/>
            </p:nvSpPr>
            <p:spPr>
              <a:xfrm rot="2700000">
                <a:off x="2171005" y="789467"/>
                <a:ext cx="576064" cy="576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defTabSz="1300059" fontAlgn="auto">
                  <a:spcBef>
                    <a:spcPts val="0"/>
                  </a:spcBef>
                  <a:spcAft>
                    <a:spcPts val="0"/>
                  </a:spcAft>
                </a:pPr>
                <a:endParaRPr lang="en-US" sz="2600" dirty="0">
                  <a:solidFill>
                    <a:prstClr val="black"/>
                  </a:solidFill>
                </a:endParaRPr>
              </a:p>
            </p:txBody>
          </p:sp>
        </p:grpSp>
      </p:grpSp>
      <p:sp>
        <p:nvSpPr>
          <p:cNvPr id="8" name="Content Placeholder 7"/>
          <p:cNvSpPr>
            <a:spLocks noGrp="1"/>
          </p:cNvSpPr>
          <p:nvPr>
            <p:ph idx="1"/>
          </p:nvPr>
        </p:nvSpPr>
        <p:spPr>
          <a:xfrm>
            <a:off x="0" y="8122652"/>
            <a:ext cx="13004800" cy="1630947"/>
          </a:xfrm>
        </p:spPr>
        <p:txBody>
          <a:bodyPr>
            <a:normAutofit fontScale="92500"/>
          </a:bodyPr>
          <a:lstStyle/>
          <a:p>
            <a:r>
              <a:rPr lang="en-GB" sz="4400" dirty="0"/>
              <a:t>Goal is to approximate</a:t>
            </a:r>
            <a:r>
              <a:rPr lang="en-GB" sz="4400" baseline="0" dirty="0"/>
              <a:t> the plane wave,</a:t>
            </a:r>
            <a:r>
              <a:rPr lang="en-GB" sz="4400" dirty="0"/>
              <a:t> and then map the approximation to signals sent to each loudspeaker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copy 3">
  <a:themeElements>
    <a:clrScheme name="Title &amp; Bullets copy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copy 3">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copy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920</Words>
  <Characters>0</Characters>
  <Application>Microsoft Office PowerPoint</Application>
  <PresentationFormat>Custom</PresentationFormat>
  <Lines>0</Lines>
  <Paragraphs>160</Paragraphs>
  <Slides>23</Slides>
  <Notes>6</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23</vt:i4>
      </vt:variant>
    </vt:vector>
  </HeadingPairs>
  <TitlesOfParts>
    <vt:vector size="41" baseType="lpstr">
      <vt:lpstr>Arial</vt:lpstr>
      <vt:lpstr>Calibri</vt:lpstr>
      <vt:lpstr>Corbel</vt:lpstr>
      <vt:lpstr>Gill Sans</vt:lpstr>
      <vt:lpstr>Lucida Grande</vt:lpstr>
      <vt:lpstr>Symbol</vt:lpstr>
      <vt:lpstr>Times New Roman</vt:lpstr>
      <vt:lpstr>Wingdings</vt:lpstr>
      <vt:lpstr>Title &amp; Bullets</vt:lpstr>
      <vt:lpstr>Title &amp; Bullets copy 3</vt:lpstr>
      <vt:lpstr>Title &amp; Bullets 2col</vt:lpstr>
      <vt:lpstr>Title at top</vt:lpstr>
      <vt:lpstr>Title at top no logo</vt:lpstr>
      <vt:lpstr>Title &amp; Bullets no logo</vt:lpstr>
      <vt:lpstr>Blank</vt:lpstr>
      <vt:lpstr>Office Theme</vt:lpstr>
      <vt:lpstr>1_Office Theme</vt:lpstr>
      <vt:lpstr>Equation</vt:lpstr>
      <vt:lpstr>PowerPoint Presentation</vt:lpstr>
      <vt:lpstr>Why Spatial Audio beyond stereo</vt:lpstr>
      <vt:lpstr>Early Attempts:  Quadraphonic</vt:lpstr>
      <vt:lpstr>Five-channel surround sound system</vt:lpstr>
      <vt:lpstr>Constant power panning for five channels</vt:lpstr>
      <vt:lpstr>Gerzon on quadraphonic sound</vt:lpstr>
      <vt:lpstr>Ambisonics</vt:lpstr>
      <vt:lpstr>Standard depiction of the coordinate system in 2D ambisonics.</vt:lpstr>
      <vt:lpstr>Four loudspeakers arranged in a regular layout, suitable for first order, 2D ambisonics.</vt:lpstr>
      <vt:lpstr>A typical ambisonics layout. Five loudspeakers arranged in a regular layout, suitable for second order, 2D ambisonics.</vt:lpstr>
      <vt:lpstr>The complicated math</vt:lpstr>
      <vt:lpstr>Matching conditions</vt:lpstr>
      <vt:lpstr>This is better understood with an example</vt:lpstr>
      <vt:lpstr>Example</vt:lpstr>
      <vt:lpstr>Ambisonics properties</vt:lpstr>
      <vt:lpstr>Vector Base Amplitude Panning (VBAP)</vt:lpstr>
      <vt:lpstr>Ville Pulkki – inventor of VBAP</vt:lpstr>
      <vt:lpstr>Calculating VBAP Gains</vt:lpstr>
      <vt:lpstr>Wavefield Synthesis</vt:lpstr>
      <vt:lpstr>Illustration of Huygens' principle.</vt:lpstr>
      <vt:lpstr>Wave Field Synthesis</vt:lpstr>
      <vt:lpstr>Geometry for the calculation of the driving functions, given a virtual source behind a line of loudspeakers.</vt:lpstr>
      <vt:lpstr>Spatial aliasing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Joshua Reiss</cp:lastModifiedBy>
  <cp:revision>51</cp:revision>
  <dcterms:modified xsi:type="dcterms:W3CDTF">2023-12-01T21:36:03Z</dcterms:modified>
</cp:coreProperties>
</file>