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2" r:id="rId4"/>
    <p:sldId id="274" r:id="rId5"/>
    <p:sldId id="277" r:id="rId6"/>
    <p:sldId id="275" r:id="rId7"/>
    <p:sldId id="278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D18FB5-AACF-4CA2-8DBD-45FF0E2BD2B6}">
          <p14:sldIdLst>
            <p14:sldId id="256"/>
            <p14:sldId id="270"/>
            <p14:sldId id="272"/>
            <p14:sldId id="274"/>
          </p14:sldIdLst>
        </p14:section>
        <p14:section name="Value Trees" id="{B588EDDE-E210-41AC-8975-71809DF01095}">
          <p14:sldIdLst>
            <p14:sldId id="277"/>
            <p14:sldId id="275"/>
            <p14:sldId id="278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65841" autoAdjust="0"/>
  </p:normalViewPr>
  <p:slideViewPr>
    <p:cSldViewPr snapToGrid="0">
      <p:cViewPr varScale="1">
        <p:scale>
          <a:sx n="63" d="100"/>
          <a:sy n="63" d="100"/>
        </p:scale>
        <p:origin x="11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29E62-4766-4C96-AC0F-E83B2B04DDA3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2A53-AEEC-4D7F-9A24-721A67B7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13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compressor.pptx</a:t>
            </a:r>
          </a:p>
          <a:p>
            <a:r>
              <a:rPr lang="en-GB" dirty="0"/>
              <a:t>https://audioordeal.co.uk/how-to-build-a-vst-compressor/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See https://audioordeal.co.uk/how-to-build-a-vst-compressor/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1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See https://audioordeal.co.uk/how-to-build-a-vst-compressor/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0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See https://audioordeal.co.uk/how-to-build-a-vst-compressor/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See https://audioordeal.co.uk/how-to-build-a-vst-compressor/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4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162095" cy="928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Getting Started –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  <a:p>
            <a:pPr algn="l"/>
            <a:r>
              <a:rPr lang="en-GB" sz="4800" dirty="0"/>
              <a:t>Saving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4121-C129-9D7B-A288-C2B403C3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Enabling the host to save and restore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D99-892F-44D9-2A45-6C977DA4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8" y="1023938"/>
            <a:ext cx="11725275" cy="566261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app or plugin to be able to save and recall the state information</a:t>
            </a:r>
            <a:endParaRPr lang="en-GB" sz="2400" i="1" dirty="0">
              <a:solidFill>
                <a:srgbClr val="4A4A4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dirty="0" err="1"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getStateInformation</a:t>
            </a:r>
            <a:r>
              <a:rPr lang="en-GB" sz="24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400" dirty="0" err="1"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setStatInformatione</a:t>
            </a:r>
            <a:r>
              <a:rPr lang="en-GB" sz="2400" dirty="0">
                <a:solidFill>
                  <a:srgbClr val="4A4A4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methods allow plug-in settings to be stored and retrieved across sessions</a:t>
            </a:r>
            <a:endParaRPr lang="en-GB" sz="2400" kern="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GB" sz="1600" kern="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getStateInformation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MemoryBlock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&amp; </a:t>
            </a:r>
            <a:r>
              <a:rPr lang="en-GB" sz="18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destData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Stores your parameters in the memory block</a:t>
            </a: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a typeface="Times New Roman" panose="02020603050405020304" pitchFamily="18" charset="0"/>
              </a:rPr>
              <a:t>Store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as raw data, or use XML or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ValueTree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classes as intermediaries to make it easy to save and load complex data</a:t>
            </a: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Called by host when it needs to persist the current plugin state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GB" sz="2000" kern="100" dirty="0">
              <a:effectLst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setStateInformation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18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* </a:t>
            </a:r>
            <a:r>
              <a:rPr lang="en-GB" sz="1800" kern="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data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int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sizeInBytes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Restores parameters from the memory block whose contents were created by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getStateInformation</a:t>
            </a:r>
            <a:endParaRPr lang="en-GB" sz="2400" kern="0" dirty="0">
              <a:effectLst/>
              <a:ea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Called by host before processing, when it needs to restore  saved plugin state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B799-86C4-CEA5-2376-1543715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state with generic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47F6-6941-5334-3DB3-95CE12CD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8712"/>
            <a:ext cx="11206162" cy="56340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Lets modify the Generic UI Hello World</a:t>
            </a:r>
          </a:p>
          <a:p>
            <a:r>
              <a:rPr lang="en-GB" dirty="0"/>
              <a:t>We only need to change the </a:t>
            </a:r>
            <a:r>
              <a:rPr lang="en-GB" dirty="0" err="1"/>
              <a:t>getStateInformation</a:t>
            </a:r>
            <a:r>
              <a:rPr lang="en-GB" dirty="0"/>
              <a:t> and </a:t>
            </a:r>
            <a:r>
              <a:rPr lang="en-GB" dirty="0" err="1"/>
              <a:t>setStateInformation</a:t>
            </a:r>
            <a:endParaRPr lang="en-GB" dirty="0"/>
          </a:p>
          <a:p>
            <a:r>
              <a:rPr lang="en-GB" dirty="0"/>
              <a:t>Option 1: storing as XML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xml(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ParamTutorial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xml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setAttribute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)*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copyXmlToBinary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xml,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getXmlFromBinary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xmlState.get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hasTagName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ParamTutorial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*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getDoubleAttribute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1.0);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71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B799-86C4-CEA5-2376-1543715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state with generic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47F6-6941-5334-3DB3-95CE12CD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128712"/>
            <a:ext cx="11591925" cy="56340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Lets modify the Generic UI Hello World</a:t>
            </a:r>
          </a:p>
          <a:p>
            <a:r>
              <a:rPr lang="en-GB" dirty="0"/>
              <a:t>We only need to change the </a:t>
            </a:r>
            <a:r>
              <a:rPr lang="en-GB" dirty="0" err="1"/>
              <a:t>getStateInformation</a:t>
            </a:r>
            <a:r>
              <a:rPr lang="en-GB" dirty="0"/>
              <a:t> and </a:t>
            </a:r>
            <a:r>
              <a:rPr lang="en-GB" dirty="0" err="1"/>
              <a:t>setStateInformation</a:t>
            </a:r>
            <a:endParaRPr lang="en-GB" dirty="0"/>
          </a:p>
          <a:p>
            <a:r>
              <a:rPr lang="en-GB" dirty="0"/>
              <a:t>Option 2: storing as raw data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MemoryOutputStream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MemoryInputStream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static_cast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45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state with a proper UI – </a:t>
            </a:r>
            <a:r>
              <a:rPr lang="en-GB" dirty="0" err="1"/>
              <a:t>PluginEditor.h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Now lets try a real UI</a:t>
            </a:r>
          </a:p>
          <a:p>
            <a:r>
              <a:rPr lang="en-GB" dirty="0"/>
              <a:t>Value Trees are the preferred way to save state</a:t>
            </a:r>
          </a:p>
          <a:p>
            <a:r>
              <a:rPr lang="en-GB" dirty="0"/>
              <a:t>Add a type definition in </a:t>
            </a:r>
            <a:r>
              <a:rPr lang="en-GB" dirty="0" err="1"/>
              <a:t>pluginEditor.h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 the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AudioProcessorEditor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in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pluginEditor.h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&amp;,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params;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07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state with a proper UI – </a:t>
            </a:r>
            <a:r>
              <a:rPr lang="en-GB" dirty="0" err="1"/>
              <a:t>PluginProcessor.h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/>
          </a:bodyPr>
          <a:lstStyle/>
          <a:p>
            <a:r>
              <a:rPr lang="en-GB" dirty="0"/>
              <a:t>Add the value tree in </a:t>
            </a:r>
            <a:r>
              <a:rPr lang="en-GB" dirty="0" err="1"/>
              <a:t>pluginProcessor.h</a:t>
            </a:r>
            <a:endParaRPr lang="en-GB" dirty="0"/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state;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state with a proper UI – PluginEditor.cpp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/>
          </a:bodyPr>
          <a:lstStyle/>
          <a:p>
            <a:r>
              <a:rPr lang="en-GB" dirty="0"/>
              <a:t>Add the value tree state to the constructor in pluginEditor.cpp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b="1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b="1" i="1" dirty="0">
                <a:solidFill>
                  <a:srgbClr val="808080"/>
                </a:solidFill>
                <a:latin typeface="Cascadia Mono" panose="020B0609020000020004" pitchFamily="49" charset="0"/>
              </a:rPr>
              <a:t>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(&amp;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params(</a:t>
            </a:r>
            <a:r>
              <a:rPr lang="en-GB" sz="1800" b="1" i="1" dirty="0">
                <a:solidFill>
                  <a:srgbClr val="808080"/>
                </a:solidFill>
                <a:latin typeface="Cascadia Mono" panose="020B0609020000020004" pitchFamily="49" charset="0"/>
              </a:rPr>
              <a:t>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185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844556" cy="928540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state with a proper UI – pluginProcessor.cpp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Describe the parameters of the state in pluginProcessor.cpp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#ifndef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JucePlugin_PreferredChannelConfigurations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BusesProperties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, state(*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Identifier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"params"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{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make_unique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&gt;(0.0f, 1.0f, 0.01f), 0.0f)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})</a:t>
            </a:r>
          </a:p>
          <a:p>
            <a:r>
              <a:rPr lang="en-GB" dirty="0"/>
              <a:t>And set gain parameter based on state in </a:t>
            </a:r>
            <a:r>
              <a:rPr lang="en-GB" dirty="0" err="1"/>
              <a:t>PrepareToPlay</a:t>
            </a:r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state.getRawParameterValue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2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844556" cy="928540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state with a proper UI – pluginProcessor.cpp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/>
          </a:bodyPr>
          <a:lstStyle/>
          <a:p>
            <a:r>
              <a:rPr lang="en-GB"/>
              <a:t>Finally, change </a:t>
            </a:r>
            <a:r>
              <a:rPr lang="en-GB" dirty="0"/>
              <a:t>get and set state information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stateTree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state.copyState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xml(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stateTree.createXml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copyXmlToBinary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xml,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getXmlFromBinary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xmlState.get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hasTagName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state.state.getType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state.replaceState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ValueTree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fromXml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30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Widescreen</PresentationFormat>
  <Paragraphs>123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Times New Roman</vt:lpstr>
      <vt:lpstr>Office Theme</vt:lpstr>
      <vt:lpstr>Getting Started – Hello world</vt:lpstr>
      <vt:lpstr>Enabling the host to save and restore state</vt:lpstr>
      <vt:lpstr>Saving state with generic UI</vt:lpstr>
      <vt:lpstr>Saving state with generic UI</vt:lpstr>
      <vt:lpstr>Saving state with a proper UI – PluginEditor.h</vt:lpstr>
      <vt:lpstr>Saving state with a proper UI – PluginProcessor.h</vt:lpstr>
      <vt:lpstr>Saving state with a proper UI – PluginEditor.cpp</vt:lpstr>
      <vt:lpstr>Saving state with a proper UI – pluginProcessor.cpp</vt:lpstr>
      <vt:lpstr>Saving state with a proper UI – pluginProcessor.cpp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15</cp:revision>
  <dcterms:created xsi:type="dcterms:W3CDTF">2023-06-19T06:32:32Z</dcterms:created>
  <dcterms:modified xsi:type="dcterms:W3CDTF">2023-12-02T21:04:51Z</dcterms:modified>
</cp:coreProperties>
</file>