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78" r:id="rId3"/>
    <p:sldId id="286" r:id="rId4"/>
    <p:sldId id="295" r:id="rId5"/>
    <p:sldId id="296" r:id="rId6"/>
    <p:sldId id="29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9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6433" d="1562500"/>
        <a:sy n="1226433" d="15625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5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EAE4-9D03-623E-1EB9-42D5B44A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7177-BD5F-62A1-83D5-498C1036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5F03-E61C-9738-EF10-B19FEF6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9E21-6915-BA89-CEFA-BBFB56B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E5E1-BEB8-DA80-19E7-DD75D002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3B0-7AC6-0EF6-22C6-51221B5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3AAE-DE89-054D-EE16-F43E13DF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3E1B-9DD5-4713-4147-F4256DD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490-4CE0-EA3A-C8C4-94ADDB20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E515-7BA1-4856-7226-925F82F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4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EA8D-D15B-0275-342C-71CBE6D3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4A6-2DBD-8670-33FB-6AB24A0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EC72-DD0A-0854-E151-F241BA83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DFC-FB4D-03E7-8BDD-4592AB2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8027-C9CD-1454-7713-4DC91C7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38-A167-13AE-E98D-8C8D52A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1688-8378-A721-E3E1-0555AA7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0B66-CD8E-490C-FBDC-95DC210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6814-73FF-B6D4-D4E5-DAF9CBA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54AA-8335-0345-111A-AFD7685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5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6AB-E0C5-F06C-C16C-8034213B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81D6-4CC0-EA87-1C86-6A415C0B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8E6C-7690-56DC-5D31-EEB2175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0137-FE37-410F-5A4D-C294EF6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5470-7065-584F-3A8D-6DEDB080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E48-6B6C-4233-5147-70E0642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FBD-0883-3300-0A10-80D78003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8144-97F5-97ED-777C-A03A38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66F1-03D4-6135-229A-AA4BFDB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7D7C-F8B3-1995-C30E-DA1BBD5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8173-2097-959A-727A-D260EB3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288-339F-3AAA-143D-30BFB41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D168-BAFF-0265-8CAB-E81F2A5D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BBCA-961F-1CC4-11E3-6B1B9FAC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87DA-8693-64AF-8DED-E5F446166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0FE7-ADB9-30EE-93D6-1EF8B312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CA5A-702F-69DE-ED92-781E6EBA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BB3E-4EC1-EC4A-5152-07D695A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94B8-F181-1974-7B95-7C0F886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9C54-9C94-38DA-9D89-A245457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37E88-2B8B-3155-3C88-123A455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A3589-B047-01AF-2BA4-BF34CBCE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DA72C-686C-2522-F37C-7E20895F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F8BC2-CC9E-7E3C-49A2-BC27F9F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03CE8-080E-DED1-A938-0BA0BBF0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0E80-04E2-478C-E9C2-DE5AA08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A8C-DEB1-38B8-B97E-3D06E410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D4A-BC42-F86B-45DE-2DC04393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D440-252D-9AD7-5F2A-81115CC4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3BC-C0CF-854A-B4E6-1D4B2D6A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C8CAE-0777-CB63-9E00-20B0F6F5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31F4-0D87-448B-D5B6-8E6E3E37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F937-30B7-9DCE-3956-11A8D8B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AF87-3FD8-DB33-351A-FD2AD914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1ECB-ADF7-3FED-A118-3FB7EA6C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F204-F26D-3D84-6FAB-4BBFD4F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111B-FB94-B31F-225F-DC2BE80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7572A-08E2-BFA1-BFD7-10F17B68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46255-D5C5-1016-476C-5260769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9944-9F83-0263-FECF-6E55773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AF75-3CBC-B5FA-E3A1-BAFAD0EE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5B09-12A7-4EF1-A404-D455741B18A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921-DC84-98F6-32DE-F23F0604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CC71-54A8-6D2F-9693-2C57D1FF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5906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Low Frequency Oscillators</a:t>
            </a:r>
          </a:p>
        </p:txBody>
      </p:sp>
    </p:spTree>
    <p:extLst>
      <p:ext uri="{BB962C8B-B14F-4D97-AF65-F5344CB8AC3E}">
        <p14:creationId xmlns:p14="http://schemas.microsoft.com/office/powerpoint/2010/main" val="742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Title 20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97468"/>
          </a:xfrm>
        </p:spPr>
        <p:txBody>
          <a:bodyPr>
            <a:normAutofit/>
          </a:bodyPr>
          <a:lstStyle/>
          <a:p>
            <a:r>
              <a:rPr lang="en-US" sz="2461" dirty="0">
                <a:cs typeface="Times New Roman" pitchFamily="18" charset="0"/>
              </a:rPr>
              <a:t>Three commonly used low frequency oscillator (LFO) waveforms</a:t>
            </a:r>
            <a:endParaRPr lang="en-US" sz="2461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465" y="897470"/>
            <a:ext cx="7955857" cy="596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39501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LFO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59" y="1001433"/>
            <a:ext cx="11917082" cy="9708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Function for calculating ‘biased’ LFO waveforms with output range [0, 1]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Phase range [0, 1], output also [0, 1]</a:t>
            </a:r>
          </a:p>
          <a:p>
            <a:pPr lvl="1"/>
            <a:r>
              <a:rPr lang="en-GB" sz="2178" dirty="0">
                <a:solidFill>
                  <a:prstClr val="black"/>
                </a:solidFill>
              </a:rPr>
              <a:t>not [-1, +1] as for ordinary Sine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91671" y="2178933"/>
            <a:ext cx="10626165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//Triangle: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0.25f)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+ 2.0f*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0.75f)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1.0f - 2.0f*(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- 0.25f);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- 0.75f);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//Sawtooth: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- 0.5f;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InverseSawtooth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-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1.5f -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//Sine: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+ 0.5f*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448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LFO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59" y="3188250"/>
            <a:ext cx="11917082" cy="9708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In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endParaRPr lang="en-GB" sz="2600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298032" y="4365750"/>
            <a:ext cx="7841129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float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 the LFO phase, keeping it in the range 0-1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inverseSampleRate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1.0f)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1.0f;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225DA1-9707-EF00-B18B-F16314CCAF28}"/>
              </a:ext>
            </a:extLst>
          </p:cNvPr>
          <p:cNvSpPr txBox="1">
            <a:spLocks/>
          </p:cNvSpPr>
          <p:nvPr/>
        </p:nvSpPr>
        <p:spPr bwMode="auto">
          <a:xfrm>
            <a:off x="171797" y="1330476"/>
            <a:ext cx="11250946" cy="1025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>
            <a:lvl1pPr marL="410751" indent="-267881" algn="l" rtl="0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  <a:defRPr sz="2953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67926" indent="-267881" algn="l" rtl="0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2531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3580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3483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1660863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982320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30377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6252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946692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n-GB" kern="0">
                <a:solidFill>
                  <a:prstClr val="black"/>
                </a:solidFill>
              </a:rPr>
              <a:t>Add private parameters to pluginProcessor.h</a:t>
            </a:r>
          </a:p>
          <a:p>
            <a:endParaRPr lang="en-GB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2F9B4-9883-DA96-7FD9-69E67C4C2B83}"/>
              </a:ext>
            </a:extLst>
          </p:cNvPr>
          <p:cNvSpPr txBox="1"/>
          <p:nvPr/>
        </p:nvSpPr>
        <p:spPr>
          <a:xfrm>
            <a:off x="1336944" y="2181190"/>
            <a:ext cx="780221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the LFO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64949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track of LFO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181" y="794742"/>
            <a:ext cx="8571819" cy="6063258"/>
          </a:xfrm>
        </p:spPr>
        <p:txBody>
          <a:bodyPr>
            <a:noAutofit/>
          </a:bodyPr>
          <a:lstStyle/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for n = 0 to (number of samples):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m[n] = 1 + alpha*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(2*pi*f*n/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y[n] = m[n]*x[n];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endParaRPr lang="en-US" sz="984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</a:pPr>
            <a:r>
              <a:rPr lang="en-US" sz="2250" dirty="0">
                <a:solidFill>
                  <a:srgbClr val="000000"/>
                </a:solidFill>
                <a:latin typeface="+mj-lt"/>
                <a:ea typeface="ヒラギノ角ゴ Pro W3"/>
              </a:rPr>
              <a:t>Change of f causes phase discontinuity. Instead,</a:t>
            </a:r>
            <a:endParaRPr lang="en-GB" sz="2250" dirty="0">
              <a:solidFill>
                <a:srgbClr val="000000"/>
              </a:solidFill>
              <a:latin typeface="+mj-lt"/>
              <a:ea typeface="ヒラギノ角ゴ Pro W3"/>
            </a:endParaRPr>
          </a:p>
          <a:p>
            <a:pPr algn="just">
              <a:lnSpc>
                <a:spcPct val="150000"/>
              </a:lnSpc>
              <a:spcBef>
                <a:spcPts val="352"/>
              </a:spcBef>
              <a:spcAft>
                <a:spcPts val="0"/>
              </a:spcAft>
              <a:buNone/>
            </a:pPr>
            <a:endParaRPr lang="en-US" sz="984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phase = 0;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for n = 0 to (number of samples):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m[n] = 1 + alpha*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y[n] = m[n]*x[n];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 algn="just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phase = phase + 2*pi*f/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531" dirty="0">
              <a:solidFill>
                <a:srgbClr val="000000"/>
              </a:solidFill>
              <a:latin typeface="Times New Roman"/>
              <a:ea typeface="ヒラギノ角ゴ Pro W3"/>
            </a:endParaRPr>
          </a:p>
          <a:p>
            <a:pPr>
              <a:buNone/>
            </a:pPr>
            <a:r>
              <a:rPr lang="en-US" sz="2250" dirty="0">
                <a:latin typeface="Courier New"/>
                <a:ea typeface="Times New Roman"/>
                <a:cs typeface="Times New Roman"/>
              </a:rPr>
              <a:t>}</a:t>
            </a:r>
            <a:endParaRPr lang="en-US" sz="1969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LFO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94742"/>
            <a:ext cx="9144000" cy="606325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lfo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phase, </a:t>
            </a:r>
            <a:r>
              <a:rPr lang="en-US" sz="1969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waveform)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switch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(waveform)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kWaveformTriangle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0.25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    r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*phase;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0.75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0.25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    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*(phase-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0.75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kWaveformSquare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kWaveformSquareSlopedEdges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0.48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50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0.48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&lt;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0.98f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                  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50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*(phase -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0.98f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case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kWaveformSine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default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: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</a:t>
            </a:r>
            <a:r>
              <a:rPr lang="en-US" sz="1969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return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0.5f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</a:t>
            </a:r>
            <a:r>
              <a:rPr lang="en-US" sz="1969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sinf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969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phase);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969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Widescreen</PresentationFormat>
  <Paragraphs>74</Paragraphs>
  <Slides>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Courier New</vt:lpstr>
      <vt:lpstr>Lucida Grande</vt:lpstr>
      <vt:lpstr>Times New Roman</vt:lpstr>
      <vt:lpstr>Office Theme</vt:lpstr>
      <vt:lpstr>Title &amp; Bullets</vt:lpstr>
      <vt:lpstr>PowerPoint Presentation</vt:lpstr>
      <vt:lpstr>Three commonly used low frequency oscillator (LFO) waveforms</vt:lpstr>
      <vt:lpstr>Get LFO sample</vt:lpstr>
      <vt:lpstr>Update LFO</vt:lpstr>
      <vt:lpstr>Keeping track of LFO phase</vt:lpstr>
      <vt:lpstr>LFO 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7</cp:revision>
  <dcterms:created xsi:type="dcterms:W3CDTF">2023-10-15T11:43:45Z</dcterms:created>
  <dcterms:modified xsi:type="dcterms:W3CDTF">2023-11-28T12:35:09Z</dcterms:modified>
</cp:coreProperties>
</file>