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2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9" d="100"/>
        <a:sy n="1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71A3-0C65-5433-85EB-FA5C78D1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DD387-5759-6BCA-4023-961A017D5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9CE4-5F57-3BC8-6225-EEB1CADA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BB2A-311E-8E22-9565-4AA958C5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8368-8666-5105-2390-655A042B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5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6C53-481A-4844-8834-F18EB527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2609-86D6-CE56-3701-C982058EB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D302-AD36-2DF1-4398-D2E8D984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20BA-892E-C271-E11C-C072CB6F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CE78-E1B7-998D-9B63-AD50E4A9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26304-E551-E98D-84F2-5BE710E2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92521-A0A2-2897-2653-86B7E1E1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E934-ED67-A45E-1C94-415D6595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2C96-D357-8751-1F6C-7101BC8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DCC5-DE75-46AA-A124-73F677C1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6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5F00-0DA1-4FB8-F9CC-DB15931C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48F5-0BA1-6BBC-E2D2-22AF966B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BD85-BA90-B26E-F714-1F9BC9FE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1F5D-C989-29B1-96AB-0C2D1C35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9F39A-68FF-674D-72E9-14CFAF2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7B89-7B55-4D1B-3B76-6130103E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B9F8F-FA78-7A96-9F2D-EECE7395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3C4A-E759-5BA6-3C96-70A93697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80E1-AACC-CBB9-3220-31B3BA01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A2AC-47F8-37C5-911E-FEF877CA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7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AACE-09BB-873C-D18C-D07CB42B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3DF0-3D76-69AA-C2A7-BC5FF98CB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9BE3E-EFD8-C3C2-3EB1-97334463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41DB1-701F-E267-5C4B-9D50C2C1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50C9-0689-BCA9-0816-CCF1987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0CB04-B9A3-847B-9184-59500C8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5DC-23A4-5F99-CC7A-8D22B615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F285-6909-D1CE-8D38-8CF64E50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70BB-9FB9-D69E-D07C-B50AD0A6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D4474-9E79-4063-E69D-F1E7AA6DA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6B5A7-F940-C1C8-835E-6FF8E368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517FD-D8F0-90CC-CD9D-400AD1D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C86F0-99DA-F1C2-64AC-8BAA69DD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82213-BA48-D736-931E-25153A9A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9399-1F7A-38BC-CB35-F531651F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FF86F-FF23-F014-F05A-94BF2877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122C3-A022-E1DD-0424-8490716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BDF1-3DFF-047D-4ECC-99FD9E72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9F818-EEE3-4994-6956-0B9510E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4DF40-B3FE-3425-3481-CA80BAD9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92BD-EB22-2D64-77A6-A1225054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218A-20B7-725B-4B57-8EE07E5B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918B-0B14-1D58-45CA-3DACE2CA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18B6B-603F-E2BD-0F39-8C17B997E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D070B-0BBF-08AF-FC7D-1DFFA65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92B-13BB-0F16-492D-B2DDAA5D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7638-C565-A364-11C0-BC835B6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4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B9FF-EF3E-5D1A-D1EF-A488D974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C7B20-4AD4-D0FE-3898-D19A53019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E9D6-337E-23F0-A5F5-3F42E0FA9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50DC-DDE2-E84D-1E93-4B0EE94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4343F-138A-BA65-2734-82A470C7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16A45-10D1-2C10-41DF-1A6A7E8C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2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3F7D8-AD23-7655-4081-3F0634F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18F4-E3AD-01BE-0BF1-1E7989E2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D03D-78FE-34F7-8CBC-AF70E01C7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DD45-1EE0-4997-A1C8-D06BC0F54459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E502-36C2-E720-41B8-788DC1DAA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EDCC-4E28-F8FF-4F16-24A29E6F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5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00B5-B3BF-84B0-D9B9-7635EF590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Autopanner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C1A0A-053C-17CB-75EF-EBBC6374A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1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4537-3E32-D514-C30B-D1803283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80" y="1"/>
            <a:ext cx="10289419" cy="1214362"/>
          </a:xfrm>
        </p:spPr>
        <p:txBody>
          <a:bodyPr/>
          <a:lstStyle/>
          <a:p>
            <a:r>
              <a:rPr lang="en-GB" dirty="0"/>
              <a:t>Manual stereo panner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B59C-C5E7-00BC-E2B0-4D39881D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41" y="839116"/>
            <a:ext cx="11823095" cy="405405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To pan audio, create level difference between left and right channels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To control plugin we modify gain slider we created in tutorial 1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At top of PluginProcessor.cpp change the range and default value of the slider in 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addParameter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(pan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-1.0f, 1.0f, 0.0f));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process block in PluginProcessor.cpp to look like this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5F387-6AA0-974A-CEB8-32F12EA6F5A8}"/>
              </a:ext>
            </a:extLst>
          </p:cNvPr>
          <p:cNvSpPr txBox="1"/>
          <p:nvPr/>
        </p:nvSpPr>
        <p:spPr>
          <a:xfrm>
            <a:off x="60333" y="3123701"/>
            <a:ext cx="12086963" cy="3570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DemoProjectAudioProcessor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(1);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panVal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pan&gt;get();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for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panVal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+ 1.0) * PI / 4;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 sin(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panVal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+ 1.0) * PI / 4;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GB" sz="1600" dirty="0"/>
              <a:t>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72CEB-C2B4-7A6F-9C3B-D7C1DEAB516B}"/>
              </a:ext>
            </a:extLst>
          </p:cNvPr>
          <p:cNvSpPr txBox="1"/>
          <p:nvPr/>
        </p:nvSpPr>
        <p:spPr>
          <a:xfrm>
            <a:off x="9482667" y="377364"/>
            <a:ext cx="221056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s-ES" sz="1800" b="0" i="1" u="none" strike="noStrike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cos((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+1)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π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/4)</a:t>
            </a:r>
            <a:endParaRPr lang="es-ES" b="0" dirty="0">
              <a:effectLst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s-ES" sz="1800" b="0" i="1" u="none" strike="noStrike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sin((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+1)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π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/4)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65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4537-3E32-D514-C30B-D1803283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80" y="1"/>
            <a:ext cx="10289419" cy="1214362"/>
          </a:xfrm>
        </p:spPr>
        <p:txBody>
          <a:bodyPr/>
          <a:lstStyle/>
          <a:p>
            <a:r>
              <a:rPr lang="en-GB" dirty="0" err="1"/>
              <a:t>Autopan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B59C-C5E7-00BC-E2B0-4D39881D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53" y="1253331"/>
            <a:ext cx="7934755" cy="53409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Want to modulate </a:t>
            </a:r>
            <a:r>
              <a:rPr lang="en-GB" sz="1800" kern="0" dirty="0">
                <a:latin typeface="Roboto" panose="02000000000000000000" pitchFamily="2" charset="0"/>
                <a:ea typeface="Times New Roman" panose="02020603050405020304" pitchFamily="18" charset="0"/>
              </a:rPr>
              <a:t>pan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value over time</a:t>
            </a: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Find value of Sin wave at different points, then multiply these values with channel data</a:t>
            </a: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First modulate the value between -1 and +1 every LFO period</a:t>
            </a: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latin typeface="Roboto" panose="02000000000000000000" pitchFamily="2" charset="0"/>
                <a:ea typeface="Times New Roman" panose="02020603050405020304" pitchFamily="18" charset="0"/>
              </a:rPr>
              <a:t>samples per period = </a:t>
            </a:r>
            <a:r>
              <a:rPr lang="en-GB" sz="1800" kern="0" dirty="0" err="1">
                <a:latin typeface="Roboto" panose="02000000000000000000" pitchFamily="2" charset="0"/>
                <a:ea typeface="Times New Roman" panose="02020603050405020304" pitchFamily="18" charset="0"/>
              </a:rPr>
              <a:t>sampleRate</a:t>
            </a:r>
            <a:r>
              <a:rPr lang="en-GB" sz="1800" kern="0" dirty="0">
                <a:latin typeface="Roboto" panose="02000000000000000000" pitchFamily="2" charset="0"/>
                <a:ea typeface="Times New Roman" panose="02020603050405020304" pitchFamily="18" charset="0"/>
              </a:rPr>
              <a:t> / </a:t>
            </a:r>
            <a:r>
              <a:rPr lang="en-GB" sz="1800" kern="0" dirty="0" err="1">
                <a:latin typeface="Roboto" panose="02000000000000000000" pitchFamily="2" charset="0"/>
                <a:ea typeface="Times New Roman" panose="02020603050405020304" pitchFamily="18" charset="0"/>
              </a:rPr>
              <a:t>LFOfrequency</a:t>
            </a:r>
            <a:r>
              <a:rPr lang="en-GB" sz="1800" kern="0" dirty="0"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GB" sz="1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48000 samples per second</a:t>
            </a:r>
          </a:p>
          <a:p>
            <a:pPr lvl="1" algn="just">
              <a:lnSpc>
                <a:spcPct val="100000"/>
              </a:lnSpc>
            </a:pPr>
            <a:r>
              <a:rPr lang="en-GB" sz="1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LFO frequency 10</a:t>
            </a: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each sample, increment 2 * 1/4800 or 2 *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LFOfrequency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/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sampleRate</a:t>
            </a:r>
            <a:endParaRPr lang="en-GB" sz="18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if p &gt; 1 p = p-2.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These values multiply each channel of audio instead of the gSlider variable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getSampleRate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GB" sz="18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float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radsPerSample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(2 *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double_Pi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/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3EB466-996E-5BE9-CD36-DF65141A5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1"/>
          <a:stretch/>
        </p:blipFill>
        <p:spPr bwMode="auto">
          <a:xfrm>
            <a:off x="8182708" y="2926165"/>
            <a:ext cx="3991979" cy="204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4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5894-5E61-E707-F0FE-3E1234F8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AE26-2062-B782-8790-C4508C65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8438"/>
            <a:ext cx="6458857" cy="4301733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Finds sample rate and how many radians required for each sample length</a:t>
            </a:r>
            <a:endParaRPr lang="en-GB" sz="18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Use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const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for these values as they won’t change after each iteration.  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float to hold value of radians for given sample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want to initialise this every buffer length so add it to header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PluginProcessor.h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add this in private section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dirty="0"/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194B1B5-F94D-2A9E-5EAC-1712697D3A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r="44297"/>
          <a:stretch/>
        </p:blipFill>
        <p:spPr bwMode="auto">
          <a:xfrm>
            <a:off x="6458857" y="754743"/>
            <a:ext cx="5715599" cy="4693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67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5894-5E61-E707-F0FE-3E1234F8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Autopanning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AE26-2062-B782-8790-C4508C65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4" y="1182159"/>
            <a:ext cx="8984343" cy="402847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1125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add this to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ProcessBlock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function in PluginProcessor.cpp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0.5 * std::sin(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+ 0.5;</a:t>
            </a:r>
            <a:b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(1 –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+=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radsPerSample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</a:p>
          <a:p>
            <a:pPr marL="342900" indent="-342900" algn="l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Sets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sinValue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as Sin at value of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nextRad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, scaled to 0 to 1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Replaces gSlider with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sinValue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300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Adds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radsPerSample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to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nextRad</a:t>
            </a:r>
            <a:endParaRPr lang="en-GB" sz="2400" kern="0" dirty="0"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1125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Audio pans between left &amp; right channel every second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D2090F-78D8-3D65-54F5-474DF1C6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7" b="13567"/>
          <a:stretch/>
        </p:blipFill>
        <p:spPr bwMode="auto">
          <a:xfrm>
            <a:off x="7674943" y="3423327"/>
            <a:ext cx="4517057" cy="3434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49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5894-5E61-E707-F0FE-3E1234F8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</a:t>
            </a:r>
            <a:r>
              <a:rPr lang="en-GB" dirty="0" err="1"/>
              <a:t>nextRad</a:t>
            </a:r>
            <a:r>
              <a:rPr lang="en-GB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AE26-2062-B782-8790-C4508C65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6" y="1825625"/>
            <a:ext cx="6559062" cy="4351338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1125"/>
              </a:spcAft>
            </a:pP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nextRad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will grow forever while the plugin is active</a:t>
            </a:r>
          </a:p>
          <a:p>
            <a:pPr algn="l">
              <a:lnSpc>
                <a:spcPct val="150000"/>
              </a:lnSpc>
              <a:spcAft>
                <a:spcPts val="1125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add  if statement to  bottom of  process block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Aft>
                <a:spcPts val="1125"/>
              </a:spcAft>
              <a:buNone/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&gt;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resets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nextRad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after it gets larger than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numberSamples</a:t>
            </a:r>
            <a:endParaRPr lang="en-GB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8AA56C-6E54-84CF-330E-24E16DDAC0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5"/>
          <a:stretch/>
        </p:blipFill>
        <p:spPr bwMode="auto">
          <a:xfrm>
            <a:off x="6851269" y="1982850"/>
            <a:ext cx="5113148" cy="3527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81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1098-3BE3-8E81-BE3B-9A9847FA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89495" cy="1112762"/>
          </a:xfrm>
        </p:spPr>
        <p:txBody>
          <a:bodyPr/>
          <a:lstStyle/>
          <a:p>
            <a:r>
              <a:rPr lang="en-GB" dirty="0"/>
              <a:t>Changing the LFO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CEB6-8AAA-C7B7-A3FC-8866D288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371"/>
            <a:ext cx="11916229" cy="56627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new audio parameter float to change how often audio pans between L &amp; R.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16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called it mS and set range to 10 – 5000.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add this to process block</a:t>
            </a: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mSeconds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mS-&gt;get() / 1000;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//Replace this</a:t>
            </a:r>
            <a:b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getSampleRate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 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//With this</a:t>
            </a:r>
            <a:b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getSampleRate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 *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mSeconds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 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This finds value of mS slider and divides it by 1000, to find value in seconds, then multiplies this with sample rate</a:t>
            </a:r>
            <a:endParaRPr lang="en-GB" sz="18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16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Make sure to remove the </a:t>
            </a:r>
            <a:r>
              <a:rPr lang="en-GB" sz="16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const</a:t>
            </a:r>
            <a:r>
              <a:rPr lang="en-GB" sz="16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from the </a:t>
            </a:r>
            <a:r>
              <a:rPr lang="en-GB" sz="16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numberSamples</a:t>
            </a:r>
            <a:r>
              <a:rPr lang="en-GB" sz="16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variable.</a:t>
            </a:r>
            <a:endParaRPr lang="en-GB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plugin, and you can use the mS slider to change the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autopanner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endParaRPr lang="en-GB" dirty="0"/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0E259E9-C872-77F9-9DFB-A8F28381BF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8"/>
          <a:stretch/>
        </p:blipFill>
        <p:spPr bwMode="auto">
          <a:xfrm>
            <a:off x="6780631" y="1457887"/>
            <a:ext cx="5358496" cy="3296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0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1098-3BE3-8E81-BE3B-9A9847FA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Constant power panning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CEB6-8AAA-C7B7-A3FC-8866D288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825624"/>
            <a:ext cx="10873740" cy="484949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//Replace This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//float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0.5 * std::sin(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+ 0.5; //1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(1 –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 //2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//With This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::sin(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+ 1;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double_Pi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/ 4;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cos(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sin(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125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should hear a smoother transition between the left and right channels.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125"/>
              </a:spcAft>
            </a:pPr>
            <a:r>
              <a:rPr lang="en-GB" sz="1800" kern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If 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make mS very small you should hear some amplitude modulation effects. 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470F063-F8F1-F5CA-D6A5-6848B746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87"/>
          <a:stretch/>
        </p:blipFill>
        <p:spPr bwMode="auto">
          <a:xfrm>
            <a:off x="8739505" y="365125"/>
            <a:ext cx="3279140" cy="2194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80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Courier New</vt:lpstr>
      <vt:lpstr>Noto Sans Symbols</vt:lpstr>
      <vt:lpstr>Roboto</vt:lpstr>
      <vt:lpstr>Times New Roman</vt:lpstr>
      <vt:lpstr>Office Theme</vt:lpstr>
      <vt:lpstr>Autopanner</vt:lpstr>
      <vt:lpstr>Manual stereo panner</vt:lpstr>
      <vt:lpstr>Autopan</vt:lpstr>
      <vt:lpstr>PowerPoint Presentation</vt:lpstr>
      <vt:lpstr>Autopanning</vt:lpstr>
      <vt:lpstr>Wrap nextRad variable</vt:lpstr>
      <vt:lpstr>Changing the LFO</vt:lpstr>
      <vt:lpstr>Constant power panning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Autopanner</dc:title>
  <dc:creator>Josh Reiss</dc:creator>
  <cp:lastModifiedBy>Joshua Reiss</cp:lastModifiedBy>
  <cp:revision>7</cp:revision>
  <dcterms:created xsi:type="dcterms:W3CDTF">2023-06-20T10:59:26Z</dcterms:created>
  <dcterms:modified xsi:type="dcterms:W3CDTF">2023-12-06T16:35:00Z</dcterms:modified>
</cp:coreProperties>
</file>