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55" r:id="rId2"/>
    <p:sldMasterId id="2147483656" r:id="rId3"/>
    <p:sldMasterId id="2147483657" r:id="rId4"/>
    <p:sldMasterId id="2147483658" r:id="rId5"/>
    <p:sldMasterId id="2147483659" r:id="rId6"/>
    <p:sldMasterId id="2147483828" r:id="rId7"/>
  </p:sldMasterIdLst>
  <p:notesMasterIdLst>
    <p:notesMasterId r:id="rId23"/>
  </p:notesMasterIdLst>
  <p:sldIdLst>
    <p:sldId id="369" r:id="rId8"/>
    <p:sldId id="290" r:id="rId9"/>
    <p:sldId id="370" r:id="rId10"/>
    <p:sldId id="380" r:id="rId11"/>
    <p:sldId id="366" r:id="rId12"/>
    <p:sldId id="374" r:id="rId13"/>
    <p:sldId id="383" r:id="rId14"/>
    <p:sldId id="379" r:id="rId15"/>
    <p:sldId id="382" r:id="rId16"/>
    <p:sldId id="381" r:id="rId17"/>
    <p:sldId id="375" r:id="rId18"/>
    <p:sldId id="367" r:id="rId19"/>
    <p:sldId id="296" r:id="rId20"/>
    <p:sldId id="331" r:id="rId21"/>
    <p:sldId id="384" r:id="rId22"/>
  </p:sldIdLst>
  <p:sldSz cx="13004800" cy="9753600"/>
  <p:notesSz cx="7099300" cy="102346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058" algn="ctr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119" algn="ctr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177" algn="ctr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238" algn="ctr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5300" algn="l" defTabSz="914119" rtl="0" eaLnBrk="1" latinLnBrk="0" hangingPunct="1"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2357" algn="l" defTabSz="914119" rtl="0" eaLnBrk="1" latinLnBrk="0" hangingPunct="1"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199418" algn="l" defTabSz="914119" rtl="0" eaLnBrk="1" latinLnBrk="0" hangingPunct="1"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6478" algn="l" defTabSz="914119" rtl="0" eaLnBrk="1" latinLnBrk="0" hangingPunct="1"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4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04" autoAdjust="0"/>
    <p:restoredTop sz="86421" autoAdjust="0"/>
  </p:normalViewPr>
  <p:slideViewPr>
    <p:cSldViewPr>
      <p:cViewPr varScale="1">
        <p:scale>
          <a:sx n="71" d="100"/>
          <a:sy n="71" d="100"/>
        </p:scale>
        <p:origin x="2292" y="102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-131406"/>
    </p:cViewPr>
  </p:outlineViewPr>
  <p:notesTextViewPr>
    <p:cViewPr>
      <p:scale>
        <a:sx n="66" d="100"/>
        <a:sy n="66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4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4933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Gill Sans" charset="0"/>
        <a:ea typeface="+mn-ea"/>
        <a:cs typeface="+mn-cs"/>
      </a:defRPr>
    </a:lvl1pPr>
    <a:lvl2pPr marL="457058"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Gill Sans" charset="0"/>
        <a:ea typeface="+mn-ea"/>
        <a:cs typeface="+mn-cs"/>
      </a:defRPr>
    </a:lvl2pPr>
    <a:lvl3pPr marL="914119"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Gill Sans" charset="0"/>
        <a:ea typeface="+mn-ea"/>
        <a:cs typeface="+mn-cs"/>
      </a:defRPr>
    </a:lvl3pPr>
    <a:lvl4pPr marL="1371177"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Gill Sans" charset="0"/>
        <a:ea typeface="+mn-ea"/>
        <a:cs typeface="+mn-cs"/>
      </a:defRPr>
    </a:lvl4pPr>
    <a:lvl5pPr marL="1828238"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Gill Sans" charset="0"/>
        <a:ea typeface="+mn-ea"/>
        <a:cs typeface="+mn-cs"/>
      </a:defRPr>
    </a:lvl5pPr>
    <a:lvl6pPr marL="2285300" algn="l" defTabSz="91411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2357" algn="l" defTabSz="91411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199418" algn="l" defTabSz="91411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6478" algn="l" defTabSz="91411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39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70503" eaLnBrk="1" hangingPunct="1">
              <a:spcBef>
                <a:spcPts val="637"/>
              </a:spcBef>
            </a:pPr>
            <a:endParaRPr lang="en-US" sz="1700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653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70503" eaLnBrk="1" hangingPunct="1">
              <a:spcBef>
                <a:spcPts val="637"/>
              </a:spcBef>
            </a:pPr>
            <a:endParaRPr lang="en-US" sz="1700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810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70498" eaLnBrk="1" hangingPunct="1">
              <a:spcBef>
                <a:spcPts val="637"/>
              </a:spcBef>
            </a:pPr>
            <a:endParaRPr lang="en-US" sz="1700" dirty="0" smtClean="0">
              <a:solidFill>
                <a:srgbClr val="000000"/>
              </a:solidFill>
              <a:cs typeface="Arial" pitchFamily="34" charset="0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316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70498" eaLnBrk="1" hangingPunct="1">
              <a:spcBef>
                <a:spcPts val="637"/>
              </a:spcBef>
            </a:pPr>
            <a:endParaRPr lang="en-US" sz="1700" dirty="0" smtClean="0">
              <a:solidFill>
                <a:srgbClr val="000000"/>
              </a:solidFill>
              <a:cs typeface="Arial" pitchFamily="34" charset="0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045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83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058" indent="0" algn="ctr">
              <a:buNone/>
              <a:defRPr/>
            </a:lvl2pPr>
            <a:lvl3pPr marL="914119" indent="0" algn="ctr">
              <a:buNone/>
              <a:defRPr/>
            </a:lvl3pPr>
            <a:lvl4pPr marL="1371177" indent="0" algn="ctr">
              <a:buNone/>
              <a:defRPr/>
            </a:lvl4pPr>
            <a:lvl5pPr marL="1828238" indent="0" algn="ctr">
              <a:buNone/>
              <a:defRPr/>
            </a:lvl5pPr>
            <a:lvl6pPr marL="2285300" indent="0" algn="ctr">
              <a:buNone/>
              <a:defRPr/>
            </a:lvl6pPr>
            <a:lvl7pPr marL="2742357" indent="0" algn="ctr">
              <a:buNone/>
              <a:defRPr/>
            </a:lvl7pPr>
            <a:lvl8pPr marL="3199418" indent="0" algn="ctr">
              <a:buNone/>
              <a:defRPr/>
            </a:lvl8pPr>
            <a:lvl9pPr marL="3656478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18675" y="50802"/>
            <a:ext cx="3209926" cy="9626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908" y="50802"/>
            <a:ext cx="9477375" cy="9626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83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058" indent="0" algn="ctr">
              <a:buNone/>
              <a:defRPr/>
            </a:lvl2pPr>
            <a:lvl3pPr marL="914119" indent="0" algn="ctr">
              <a:buNone/>
              <a:defRPr/>
            </a:lvl3pPr>
            <a:lvl4pPr marL="1371177" indent="0" algn="ctr">
              <a:buNone/>
              <a:defRPr/>
            </a:lvl4pPr>
            <a:lvl5pPr marL="1828238" indent="0" algn="ctr">
              <a:buNone/>
              <a:defRPr/>
            </a:lvl5pPr>
            <a:lvl6pPr marL="2285300" indent="0" algn="ctr">
              <a:buNone/>
              <a:defRPr/>
            </a:lvl6pPr>
            <a:lvl7pPr marL="2742357" indent="0" algn="ctr">
              <a:buNone/>
              <a:defRPr/>
            </a:lvl7pPr>
            <a:lvl8pPr marL="3199418" indent="0" algn="ctr">
              <a:buNone/>
              <a:defRPr/>
            </a:lvl8pPr>
            <a:lvl9pPr marL="3656478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8" indent="0">
              <a:buNone/>
              <a:defRPr sz="1800"/>
            </a:lvl2pPr>
            <a:lvl3pPr marL="914119" indent="0">
              <a:buNone/>
              <a:defRPr sz="1600"/>
            </a:lvl3pPr>
            <a:lvl4pPr marL="1371177" indent="0">
              <a:buNone/>
              <a:defRPr sz="1400"/>
            </a:lvl4pPr>
            <a:lvl5pPr marL="1828238" indent="0">
              <a:buNone/>
              <a:defRPr sz="1400"/>
            </a:lvl5pPr>
            <a:lvl6pPr marL="2285300" indent="0">
              <a:buNone/>
              <a:defRPr sz="1400"/>
            </a:lvl6pPr>
            <a:lvl7pPr marL="2742357" indent="0">
              <a:buNone/>
              <a:defRPr sz="1400"/>
            </a:lvl7pPr>
            <a:lvl8pPr marL="3199418" indent="0">
              <a:buNone/>
              <a:defRPr sz="1400"/>
            </a:lvl8pPr>
            <a:lvl9pPr marL="3656478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7651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58" indent="0">
              <a:buNone/>
              <a:defRPr sz="2000" b="1"/>
            </a:lvl2pPr>
            <a:lvl3pPr marL="914119" indent="0">
              <a:buNone/>
              <a:defRPr sz="1800" b="1"/>
            </a:lvl3pPr>
            <a:lvl4pPr marL="1371177" indent="0">
              <a:buNone/>
              <a:defRPr sz="1600" b="1"/>
            </a:lvl4pPr>
            <a:lvl5pPr marL="1828238" indent="0">
              <a:buNone/>
              <a:defRPr sz="1600" b="1"/>
            </a:lvl5pPr>
            <a:lvl6pPr marL="2285300" indent="0">
              <a:buNone/>
              <a:defRPr sz="1600" b="1"/>
            </a:lvl6pPr>
            <a:lvl7pPr marL="2742357" indent="0">
              <a:buNone/>
              <a:defRPr sz="1600" b="1"/>
            </a:lvl7pPr>
            <a:lvl8pPr marL="3199418" indent="0">
              <a:buNone/>
              <a:defRPr sz="1600" b="1"/>
            </a:lvl8pPr>
            <a:lvl9pPr marL="365647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58" indent="0">
              <a:buNone/>
              <a:defRPr sz="2000" b="1"/>
            </a:lvl2pPr>
            <a:lvl3pPr marL="914119" indent="0">
              <a:buNone/>
              <a:defRPr sz="1800" b="1"/>
            </a:lvl3pPr>
            <a:lvl4pPr marL="1371177" indent="0">
              <a:buNone/>
              <a:defRPr sz="1600" b="1"/>
            </a:lvl4pPr>
            <a:lvl5pPr marL="1828238" indent="0">
              <a:buNone/>
              <a:defRPr sz="1600" b="1"/>
            </a:lvl5pPr>
            <a:lvl6pPr marL="2285300" indent="0">
              <a:buNone/>
              <a:defRPr sz="1600" b="1"/>
            </a:lvl6pPr>
            <a:lvl7pPr marL="2742357" indent="0">
              <a:buNone/>
              <a:defRPr sz="1600" b="1"/>
            </a:lvl7pPr>
            <a:lvl8pPr marL="3199418" indent="0">
              <a:buNone/>
              <a:defRPr sz="1600" b="1"/>
            </a:lvl8pPr>
            <a:lvl9pPr marL="365647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84" y="388947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84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058" indent="0">
              <a:buNone/>
              <a:defRPr sz="1100"/>
            </a:lvl2pPr>
            <a:lvl3pPr marL="914119" indent="0">
              <a:buNone/>
              <a:defRPr sz="1000"/>
            </a:lvl3pPr>
            <a:lvl4pPr marL="1371177" indent="0">
              <a:buNone/>
              <a:defRPr sz="900"/>
            </a:lvl4pPr>
            <a:lvl5pPr marL="1828238" indent="0">
              <a:buNone/>
              <a:defRPr sz="900"/>
            </a:lvl5pPr>
            <a:lvl6pPr marL="2285300" indent="0">
              <a:buNone/>
              <a:defRPr sz="900"/>
            </a:lvl6pPr>
            <a:lvl7pPr marL="2742357" indent="0">
              <a:buNone/>
              <a:defRPr sz="900"/>
            </a:lvl7pPr>
            <a:lvl8pPr marL="3199418" indent="0">
              <a:buNone/>
              <a:defRPr sz="900"/>
            </a:lvl8pPr>
            <a:lvl9pPr marL="365647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33" y="6827839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33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058" indent="0">
              <a:buNone/>
              <a:defRPr sz="2800"/>
            </a:lvl2pPr>
            <a:lvl3pPr marL="914119" indent="0">
              <a:buNone/>
              <a:defRPr sz="2400"/>
            </a:lvl3pPr>
            <a:lvl4pPr marL="1371177" indent="0">
              <a:buNone/>
              <a:defRPr sz="2000"/>
            </a:lvl4pPr>
            <a:lvl5pPr marL="1828238" indent="0">
              <a:buNone/>
              <a:defRPr sz="2000"/>
            </a:lvl5pPr>
            <a:lvl6pPr marL="2285300" indent="0">
              <a:buNone/>
              <a:defRPr sz="2000"/>
            </a:lvl6pPr>
            <a:lvl7pPr marL="2742357" indent="0">
              <a:buNone/>
              <a:defRPr sz="2000"/>
            </a:lvl7pPr>
            <a:lvl8pPr marL="3199418" indent="0">
              <a:buNone/>
              <a:defRPr sz="2000"/>
            </a:lvl8pPr>
            <a:lvl9pPr marL="3656478" indent="0">
              <a:buNone/>
              <a:defRPr sz="2000"/>
            </a:lvl9pPr>
          </a:lstStyle>
          <a:p>
            <a:pPr lvl="0"/>
            <a:endParaRPr lang="en-US" noProof="0" smtClean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33" y="7634290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058" indent="0">
              <a:buNone/>
              <a:defRPr sz="1100"/>
            </a:lvl2pPr>
            <a:lvl3pPr marL="914119" indent="0">
              <a:buNone/>
              <a:defRPr sz="1000"/>
            </a:lvl3pPr>
            <a:lvl4pPr marL="1371177" indent="0">
              <a:buNone/>
              <a:defRPr sz="900"/>
            </a:lvl4pPr>
            <a:lvl5pPr marL="1828238" indent="0">
              <a:buNone/>
              <a:defRPr sz="900"/>
            </a:lvl5pPr>
            <a:lvl6pPr marL="2285300" indent="0">
              <a:buNone/>
              <a:defRPr sz="900"/>
            </a:lvl6pPr>
            <a:lvl7pPr marL="2742357" indent="0">
              <a:buNone/>
              <a:defRPr sz="900"/>
            </a:lvl7pPr>
            <a:lvl8pPr marL="3199418" indent="0">
              <a:buNone/>
              <a:defRPr sz="900"/>
            </a:lvl8pPr>
            <a:lvl9pPr marL="365647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18675" y="50802"/>
            <a:ext cx="3209926" cy="9626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908" y="50802"/>
            <a:ext cx="9477375" cy="9626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83"/>
            <a:ext cx="9102726" cy="2492375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 algn="ctr">
              <a:buNone/>
              <a:defRPr/>
            </a:lvl1pPr>
            <a:lvl2pPr marL="457058" indent="0" algn="ctr">
              <a:buNone/>
              <a:defRPr/>
            </a:lvl2pPr>
            <a:lvl3pPr marL="914119" indent="0" algn="ctr">
              <a:buNone/>
              <a:defRPr/>
            </a:lvl3pPr>
            <a:lvl4pPr marL="1371177" indent="0" algn="ctr">
              <a:buNone/>
              <a:defRPr/>
            </a:lvl4pPr>
            <a:lvl5pPr marL="1828238" indent="0" algn="ctr">
              <a:buNone/>
              <a:defRPr/>
            </a:lvl5pPr>
            <a:lvl6pPr marL="2285300" indent="0" algn="ctr">
              <a:buNone/>
              <a:defRPr/>
            </a:lvl6pPr>
            <a:lvl7pPr marL="2742357" indent="0" algn="ctr">
              <a:buNone/>
              <a:defRPr/>
            </a:lvl7pPr>
            <a:lvl8pPr marL="3199418" indent="0" algn="ctr">
              <a:buNone/>
              <a:defRPr/>
            </a:lvl8pPr>
            <a:lvl9pPr marL="3656478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6" y="2276483"/>
            <a:ext cx="11703050" cy="6435725"/>
          </a:xfrm>
          <a:prstGeom prst="rect">
            <a:avLst/>
          </a:prstGeom>
        </p:spPr>
        <p:txBody>
          <a:bodyPr lIns="91410" tIns="45705" rIns="91410" bIns="4570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  <a:prstGeom prst="rect">
            <a:avLst/>
          </a:prstGeom>
        </p:spPr>
        <p:txBody>
          <a:bodyPr lIns="91410" tIns="45705" rIns="91410" bIns="45705" anchor="b"/>
          <a:lstStyle>
            <a:lvl1pPr marL="0" indent="0">
              <a:buNone/>
              <a:defRPr sz="2000"/>
            </a:lvl1pPr>
            <a:lvl2pPr marL="457058" indent="0">
              <a:buNone/>
              <a:defRPr sz="1800"/>
            </a:lvl2pPr>
            <a:lvl3pPr marL="914119" indent="0">
              <a:buNone/>
              <a:defRPr sz="1600"/>
            </a:lvl3pPr>
            <a:lvl4pPr marL="1371177" indent="0">
              <a:buNone/>
              <a:defRPr sz="1400"/>
            </a:lvl4pPr>
            <a:lvl5pPr marL="1828238" indent="0">
              <a:buNone/>
              <a:defRPr sz="1400"/>
            </a:lvl5pPr>
            <a:lvl6pPr marL="2285300" indent="0">
              <a:buNone/>
              <a:defRPr sz="1400"/>
            </a:lvl6pPr>
            <a:lvl7pPr marL="2742357" indent="0">
              <a:buNone/>
              <a:defRPr sz="1400"/>
            </a:lvl7pPr>
            <a:lvl8pPr marL="3199418" indent="0">
              <a:buNone/>
              <a:defRPr sz="1400"/>
            </a:lvl8pPr>
            <a:lvl9pPr marL="3656478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8" y="2276483"/>
            <a:ext cx="5775324" cy="6435725"/>
          </a:xfrm>
          <a:prstGeom prst="rect">
            <a:avLst/>
          </a:prstGeom>
        </p:spPr>
        <p:txBody>
          <a:bodyPr lIns="91410" tIns="45705" rIns="91410" bIns="4570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2" y="2276483"/>
            <a:ext cx="5775324" cy="6435725"/>
          </a:xfrm>
          <a:prstGeom prst="rect">
            <a:avLst/>
          </a:prstGeom>
        </p:spPr>
        <p:txBody>
          <a:bodyPr lIns="91410" tIns="45705" rIns="91410" bIns="4570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  <a:prstGeom prst="rect">
            <a:avLst/>
          </a:prstGeom>
        </p:spPr>
        <p:txBody>
          <a:bodyPr lIns="91410" tIns="45705" rIns="91410" bIns="45705" anchor="b"/>
          <a:lstStyle>
            <a:lvl1pPr marL="0" indent="0">
              <a:buNone/>
              <a:defRPr sz="2400" b="1"/>
            </a:lvl1pPr>
            <a:lvl2pPr marL="457058" indent="0">
              <a:buNone/>
              <a:defRPr sz="2000" b="1"/>
            </a:lvl2pPr>
            <a:lvl3pPr marL="914119" indent="0">
              <a:buNone/>
              <a:defRPr sz="1800" b="1"/>
            </a:lvl3pPr>
            <a:lvl4pPr marL="1371177" indent="0">
              <a:buNone/>
              <a:defRPr sz="1600" b="1"/>
            </a:lvl4pPr>
            <a:lvl5pPr marL="1828238" indent="0">
              <a:buNone/>
              <a:defRPr sz="1600" b="1"/>
            </a:lvl5pPr>
            <a:lvl6pPr marL="2285300" indent="0">
              <a:buNone/>
              <a:defRPr sz="1600" b="1"/>
            </a:lvl6pPr>
            <a:lvl7pPr marL="2742357" indent="0">
              <a:buNone/>
              <a:defRPr sz="1600" b="1"/>
            </a:lvl7pPr>
            <a:lvl8pPr marL="3199418" indent="0">
              <a:buNone/>
              <a:defRPr sz="1600" b="1"/>
            </a:lvl8pPr>
            <a:lvl9pPr marL="365647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  <a:prstGeom prst="rect">
            <a:avLst/>
          </a:prstGeom>
        </p:spPr>
        <p:txBody>
          <a:bodyPr lIns="91410" tIns="45705" rIns="91410" bIns="4570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  <a:prstGeom prst="rect">
            <a:avLst/>
          </a:prstGeom>
        </p:spPr>
        <p:txBody>
          <a:bodyPr lIns="91410" tIns="45705" rIns="91410" bIns="45705" anchor="b"/>
          <a:lstStyle>
            <a:lvl1pPr marL="0" indent="0">
              <a:buNone/>
              <a:defRPr sz="2400" b="1"/>
            </a:lvl1pPr>
            <a:lvl2pPr marL="457058" indent="0">
              <a:buNone/>
              <a:defRPr sz="2000" b="1"/>
            </a:lvl2pPr>
            <a:lvl3pPr marL="914119" indent="0">
              <a:buNone/>
              <a:defRPr sz="1800" b="1"/>
            </a:lvl3pPr>
            <a:lvl4pPr marL="1371177" indent="0">
              <a:buNone/>
              <a:defRPr sz="1600" b="1"/>
            </a:lvl4pPr>
            <a:lvl5pPr marL="1828238" indent="0">
              <a:buNone/>
              <a:defRPr sz="1600" b="1"/>
            </a:lvl5pPr>
            <a:lvl6pPr marL="2285300" indent="0">
              <a:buNone/>
              <a:defRPr sz="1600" b="1"/>
            </a:lvl6pPr>
            <a:lvl7pPr marL="2742357" indent="0">
              <a:buNone/>
              <a:defRPr sz="1600" b="1"/>
            </a:lvl7pPr>
            <a:lvl8pPr marL="3199418" indent="0">
              <a:buNone/>
              <a:defRPr sz="1600" b="1"/>
            </a:lvl8pPr>
            <a:lvl9pPr marL="365647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  <a:prstGeom prst="rect">
            <a:avLst/>
          </a:prstGeom>
        </p:spPr>
        <p:txBody>
          <a:bodyPr lIns="91410" tIns="45705" rIns="91410" bIns="4570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8" indent="0">
              <a:buNone/>
              <a:defRPr sz="1800"/>
            </a:lvl2pPr>
            <a:lvl3pPr marL="914119" indent="0">
              <a:buNone/>
              <a:defRPr sz="1600"/>
            </a:lvl3pPr>
            <a:lvl4pPr marL="1371177" indent="0">
              <a:buNone/>
              <a:defRPr sz="1400"/>
            </a:lvl4pPr>
            <a:lvl5pPr marL="1828238" indent="0">
              <a:buNone/>
              <a:defRPr sz="1400"/>
            </a:lvl5pPr>
            <a:lvl6pPr marL="2285300" indent="0">
              <a:buNone/>
              <a:defRPr sz="1400"/>
            </a:lvl6pPr>
            <a:lvl7pPr marL="2742357" indent="0">
              <a:buNone/>
              <a:defRPr sz="1400"/>
            </a:lvl7pPr>
            <a:lvl8pPr marL="3199418" indent="0">
              <a:buNone/>
              <a:defRPr sz="1400"/>
            </a:lvl8pPr>
            <a:lvl9pPr marL="3656478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84" y="388947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  <a:prstGeom prst="rect">
            <a:avLst/>
          </a:prstGeom>
        </p:spPr>
        <p:txBody>
          <a:bodyPr lIns="91410" tIns="45705" rIns="91410" bIns="45705"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84" y="2041526"/>
            <a:ext cx="4278313" cy="6670674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>
              <a:buNone/>
              <a:defRPr sz="1400"/>
            </a:lvl1pPr>
            <a:lvl2pPr marL="457058" indent="0">
              <a:buNone/>
              <a:defRPr sz="1100"/>
            </a:lvl2pPr>
            <a:lvl3pPr marL="914119" indent="0">
              <a:buNone/>
              <a:defRPr sz="1000"/>
            </a:lvl3pPr>
            <a:lvl4pPr marL="1371177" indent="0">
              <a:buNone/>
              <a:defRPr sz="900"/>
            </a:lvl4pPr>
            <a:lvl5pPr marL="1828238" indent="0">
              <a:buNone/>
              <a:defRPr sz="900"/>
            </a:lvl5pPr>
            <a:lvl6pPr marL="2285300" indent="0">
              <a:buNone/>
              <a:defRPr sz="900"/>
            </a:lvl6pPr>
            <a:lvl7pPr marL="2742357" indent="0">
              <a:buNone/>
              <a:defRPr sz="900"/>
            </a:lvl7pPr>
            <a:lvl8pPr marL="3199418" indent="0">
              <a:buNone/>
              <a:defRPr sz="900"/>
            </a:lvl8pPr>
            <a:lvl9pPr marL="365647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33" y="6827839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33" y="871538"/>
            <a:ext cx="7802563" cy="5851526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>
              <a:buNone/>
              <a:defRPr sz="3100"/>
            </a:lvl1pPr>
            <a:lvl2pPr marL="457058" indent="0">
              <a:buNone/>
              <a:defRPr sz="2800"/>
            </a:lvl2pPr>
            <a:lvl3pPr marL="914119" indent="0">
              <a:buNone/>
              <a:defRPr sz="2400"/>
            </a:lvl3pPr>
            <a:lvl4pPr marL="1371177" indent="0">
              <a:buNone/>
              <a:defRPr sz="2000"/>
            </a:lvl4pPr>
            <a:lvl5pPr marL="1828238" indent="0">
              <a:buNone/>
              <a:defRPr sz="2000"/>
            </a:lvl5pPr>
            <a:lvl6pPr marL="2285300" indent="0">
              <a:buNone/>
              <a:defRPr sz="2000"/>
            </a:lvl6pPr>
            <a:lvl7pPr marL="2742357" indent="0">
              <a:buNone/>
              <a:defRPr sz="2000"/>
            </a:lvl7pPr>
            <a:lvl8pPr marL="3199418" indent="0">
              <a:buNone/>
              <a:defRPr sz="2000"/>
            </a:lvl8pPr>
            <a:lvl9pPr marL="3656478" indent="0">
              <a:buNone/>
              <a:defRPr sz="2000"/>
            </a:lvl9pPr>
          </a:lstStyle>
          <a:p>
            <a:pPr lvl="0"/>
            <a:endParaRPr lang="en-US" noProof="0" smtClean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33" y="7634290"/>
            <a:ext cx="7802563" cy="1144587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>
              <a:buNone/>
              <a:defRPr sz="1400"/>
            </a:lvl1pPr>
            <a:lvl2pPr marL="457058" indent="0">
              <a:buNone/>
              <a:defRPr sz="1100"/>
            </a:lvl2pPr>
            <a:lvl3pPr marL="914119" indent="0">
              <a:buNone/>
              <a:defRPr sz="1000"/>
            </a:lvl3pPr>
            <a:lvl4pPr marL="1371177" indent="0">
              <a:buNone/>
              <a:defRPr sz="900"/>
            </a:lvl4pPr>
            <a:lvl5pPr marL="1828238" indent="0">
              <a:buNone/>
              <a:defRPr sz="900"/>
            </a:lvl5pPr>
            <a:lvl6pPr marL="2285300" indent="0">
              <a:buNone/>
              <a:defRPr sz="900"/>
            </a:lvl6pPr>
            <a:lvl7pPr marL="2742357" indent="0">
              <a:buNone/>
              <a:defRPr sz="900"/>
            </a:lvl7pPr>
            <a:lvl8pPr marL="3199418" indent="0">
              <a:buNone/>
              <a:defRPr sz="900"/>
            </a:lvl8pPr>
            <a:lvl9pPr marL="365647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2276483"/>
            <a:ext cx="11703050" cy="6435725"/>
          </a:xfrm>
          <a:prstGeom prst="rect">
            <a:avLst/>
          </a:prstGeom>
        </p:spPr>
        <p:txBody>
          <a:bodyPr vert="eaVert" lIns="91410" tIns="45705" rIns="91410" bIns="4570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99625" y="50801"/>
            <a:ext cx="3203575" cy="8661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908" y="50801"/>
            <a:ext cx="9458325" cy="8661400"/>
          </a:xfrm>
          <a:prstGeom prst="rect">
            <a:avLst/>
          </a:prstGeom>
        </p:spPr>
        <p:txBody>
          <a:bodyPr vert="eaVert" lIns="91410" tIns="45705" rIns="91410" bIns="4570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83"/>
            <a:ext cx="9102726" cy="2492375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 algn="ctr">
              <a:buNone/>
              <a:defRPr/>
            </a:lvl1pPr>
            <a:lvl2pPr marL="457058" indent="0" algn="ctr">
              <a:buNone/>
              <a:defRPr/>
            </a:lvl2pPr>
            <a:lvl3pPr marL="914119" indent="0" algn="ctr">
              <a:buNone/>
              <a:defRPr/>
            </a:lvl3pPr>
            <a:lvl4pPr marL="1371177" indent="0" algn="ctr">
              <a:buNone/>
              <a:defRPr/>
            </a:lvl4pPr>
            <a:lvl5pPr marL="1828238" indent="0" algn="ctr">
              <a:buNone/>
              <a:defRPr/>
            </a:lvl5pPr>
            <a:lvl6pPr marL="2285300" indent="0" algn="ctr">
              <a:buNone/>
              <a:defRPr/>
            </a:lvl6pPr>
            <a:lvl7pPr marL="2742357" indent="0" algn="ctr">
              <a:buNone/>
              <a:defRPr/>
            </a:lvl7pPr>
            <a:lvl8pPr marL="3199418" indent="0" algn="ctr">
              <a:buNone/>
              <a:defRPr/>
            </a:lvl8pPr>
            <a:lvl9pPr marL="3656478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6" y="2276483"/>
            <a:ext cx="11703050" cy="6435725"/>
          </a:xfrm>
          <a:prstGeom prst="rect">
            <a:avLst/>
          </a:prstGeom>
        </p:spPr>
        <p:txBody>
          <a:bodyPr lIns="91410" tIns="45705" rIns="91410" bIns="4570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  <a:prstGeom prst="rect">
            <a:avLst/>
          </a:prstGeom>
        </p:spPr>
        <p:txBody>
          <a:bodyPr lIns="91410" tIns="45705" rIns="91410" bIns="45705" anchor="b"/>
          <a:lstStyle>
            <a:lvl1pPr marL="0" indent="0">
              <a:buNone/>
              <a:defRPr sz="2000"/>
            </a:lvl1pPr>
            <a:lvl2pPr marL="457058" indent="0">
              <a:buNone/>
              <a:defRPr sz="1800"/>
            </a:lvl2pPr>
            <a:lvl3pPr marL="914119" indent="0">
              <a:buNone/>
              <a:defRPr sz="1600"/>
            </a:lvl3pPr>
            <a:lvl4pPr marL="1371177" indent="0">
              <a:buNone/>
              <a:defRPr sz="1400"/>
            </a:lvl4pPr>
            <a:lvl5pPr marL="1828238" indent="0">
              <a:buNone/>
              <a:defRPr sz="1400"/>
            </a:lvl5pPr>
            <a:lvl6pPr marL="2285300" indent="0">
              <a:buNone/>
              <a:defRPr sz="1400"/>
            </a:lvl6pPr>
            <a:lvl7pPr marL="2742357" indent="0">
              <a:buNone/>
              <a:defRPr sz="1400"/>
            </a:lvl7pPr>
            <a:lvl8pPr marL="3199418" indent="0">
              <a:buNone/>
              <a:defRPr sz="1400"/>
            </a:lvl8pPr>
            <a:lvl9pPr marL="3656478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8" y="2276483"/>
            <a:ext cx="5775324" cy="6435725"/>
          </a:xfrm>
          <a:prstGeom prst="rect">
            <a:avLst/>
          </a:prstGeom>
        </p:spPr>
        <p:txBody>
          <a:bodyPr lIns="91410" tIns="45705" rIns="91410" bIns="4570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2" y="2276483"/>
            <a:ext cx="5775324" cy="6435725"/>
          </a:xfrm>
          <a:prstGeom prst="rect">
            <a:avLst/>
          </a:prstGeom>
        </p:spPr>
        <p:txBody>
          <a:bodyPr lIns="91410" tIns="45705" rIns="91410" bIns="4570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  <a:prstGeom prst="rect">
            <a:avLst/>
          </a:prstGeom>
        </p:spPr>
        <p:txBody>
          <a:bodyPr lIns="91410" tIns="45705" rIns="91410" bIns="45705" anchor="b"/>
          <a:lstStyle>
            <a:lvl1pPr marL="0" indent="0">
              <a:buNone/>
              <a:defRPr sz="2400" b="1"/>
            </a:lvl1pPr>
            <a:lvl2pPr marL="457058" indent="0">
              <a:buNone/>
              <a:defRPr sz="2000" b="1"/>
            </a:lvl2pPr>
            <a:lvl3pPr marL="914119" indent="0">
              <a:buNone/>
              <a:defRPr sz="1800" b="1"/>
            </a:lvl3pPr>
            <a:lvl4pPr marL="1371177" indent="0">
              <a:buNone/>
              <a:defRPr sz="1600" b="1"/>
            </a:lvl4pPr>
            <a:lvl5pPr marL="1828238" indent="0">
              <a:buNone/>
              <a:defRPr sz="1600" b="1"/>
            </a:lvl5pPr>
            <a:lvl6pPr marL="2285300" indent="0">
              <a:buNone/>
              <a:defRPr sz="1600" b="1"/>
            </a:lvl6pPr>
            <a:lvl7pPr marL="2742357" indent="0">
              <a:buNone/>
              <a:defRPr sz="1600" b="1"/>
            </a:lvl7pPr>
            <a:lvl8pPr marL="3199418" indent="0">
              <a:buNone/>
              <a:defRPr sz="1600" b="1"/>
            </a:lvl8pPr>
            <a:lvl9pPr marL="365647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  <a:prstGeom prst="rect">
            <a:avLst/>
          </a:prstGeom>
        </p:spPr>
        <p:txBody>
          <a:bodyPr lIns="91410" tIns="45705" rIns="91410" bIns="4570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  <a:prstGeom prst="rect">
            <a:avLst/>
          </a:prstGeom>
        </p:spPr>
        <p:txBody>
          <a:bodyPr lIns="91410" tIns="45705" rIns="91410" bIns="45705" anchor="b"/>
          <a:lstStyle>
            <a:lvl1pPr marL="0" indent="0">
              <a:buNone/>
              <a:defRPr sz="2400" b="1"/>
            </a:lvl1pPr>
            <a:lvl2pPr marL="457058" indent="0">
              <a:buNone/>
              <a:defRPr sz="2000" b="1"/>
            </a:lvl2pPr>
            <a:lvl3pPr marL="914119" indent="0">
              <a:buNone/>
              <a:defRPr sz="1800" b="1"/>
            </a:lvl3pPr>
            <a:lvl4pPr marL="1371177" indent="0">
              <a:buNone/>
              <a:defRPr sz="1600" b="1"/>
            </a:lvl4pPr>
            <a:lvl5pPr marL="1828238" indent="0">
              <a:buNone/>
              <a:defRPr sz="1600" b="1"/>
            </a:lvl5pPr>
            <a:lvl6pPr marL="2285300" indent="0">
              <a:buNone/>
              <a:defRPr sz="1600" b="1"/>
            </a:lvl6pPr>
            <a:lvl7pPr marL="2742357" indent="0">
              <a:buNone/>
              <a:defRPr sz="1600" b="1"/>
            </a:lvl7pPr>
            <a:lvl8pPr marL="3199418" indent="0">
              <a:buNone/>
              <a:defRPr sz="1600" b="1"/>
            </a:lvl8pPr>
            <a:lvl9pPr marL="365647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  <a:prstGeom prst="rect">
            <a:avLst/>
          </a:prstGeom>
        </p:spPr>
        <p:txBody>
          <a:bodyPr lIns="91410" tIns="45705" rIns="91410" bIns="4570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7651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84" y="388947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  <a:prstGeom prst="rect">
            <a:avLst/>
          </a:prstGeom>
        </p:spPr>
        <p:txBody>
          <a:bodyPr lIns="91410" tIns="45705" rIns="91410" bIns="45705"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84" y="2041526"/>
            <a:ext cx="4278313" cy="6670674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>
              <a:buNone/>
              <a:defRPr sz="1400"/>
            </a:lvl1pPr>
            <a:lvl2pPr marL="457058" indent="0">
              <a:buNone/>
              <a:defRPr sz="1100"/>
            </a:lvl2pPr>
            <a:lvl3pPr marL="914119" indent="0">
              <a:buNone/>
              <a:defRPr sz="1000"/>
            </a:lvl3pPr>
            <a:lvl4pPr marL="1371177" indent="0">
              <a:buNone/>
              <a:defRPr sz="900"/>
            </a:lvl4pPr>
            <a:lvl5pPr marL="1828238" indent="0">
              <a:buNone/>
              <a:defRPr sz="900"/>
            </a:lvl5pPr>
            <a:lvl6pPr marL="2285300" indent="0">
              <a:buNone/>
              <a:defRPr sz="900"/>
            </a:lvl6pPr>
            <a:lvl7pPr marL="2742357" indent="0">
              <a:buNone/>
              <a:defRPr sz="900"/>
            </a:lvl7pPr>
            <a:lvl8pPr marL="3199418" indent="0">
              <a:buNone/>
              <a:defRPr sz="900"/>
            </a:lvl8pPr>
            <a:lvl9pPr marL="365647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33" y="6827839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33" y="871538"/>
            <a:ext cx="7802563" cy="5851526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>
              <a:buNone/>
              <a:defRPr sz="3100"/>
            </a:lvl1pPr>
            <a:lvl2pPr marL="457058" indent="0">
              <a:buNone/>
              <a:defRPr sz="2800"/>
            </a:lvl2pPr>
            <a:lvl3pPr marL="914119" indent="0">
              <a:buNone/>
              <a:defRPr sz="2400"/>
            </a:lvl3pPr>
            <a:lvl4pPr marL="1371177" indent="0">
              <a:buNone/>
              <a:defRPr sz="2000"/>
            </a:lvl4pPr>
            <a:lvl5pPr marL="1828238" indent="0">
              <a:buNone/>
              <a:defRPr sz="2000"/>
            </a:lvl5pPr>
            <a:lvl6pPr marL="2285300" indent="0">
              <a:buNone/>
              <a:defRPr sz="2000"/>
            </a:lvl6pPr>
            <a:lvl7pPr marL="2742357" indent="0">
              <a:buNone/>
              <a:defRPr sz="2000"/>
            </a:lvl7pPr>
            <a:lvl8pPr marL="3199418" indent="0">
              <a:buNone/>
              <a:defRPr sz="2000"/>
            </a:lvl8pPr>
            <a:lvl9pPr marL="3656478" indent="0">
              <a:buNone/>
              <a:defRPr sz="2000"/>
            </a:lvl9pPr>
          </a:lstStyle>
          <a:p>
            <a:pPr lvl="0"/>
            <a:endParaRPr lang="en-US" noProof="0" smtClean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33" y="7634290"/>
            <a:ext cx="7802563" cy="1144587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>
              <a:buNone/>
              <a:defRPr sz="1400"/>
            </a:lvl1pPr>
            <a:lvl2pPr marL="457058" indent="0">
              <a:buNone/>
              <a:defRPr sz="1100"/>
            </a:lvl2pPr>
            <a:lvl3pPr marL="914119" indent="0">
              <a:buNone/>
              <a:defRPr sz="1000"/>
            </a:lvl3pPr>
            <a:lvl4pPr marL="1371177" indent="0">
              <a:buNone/>
              <a:defRPr sz="900"/>
            </a:lvl4pPr>
            <a:lvl5pPr marL="1828238" indent="0">
              <a:buNone/>
              <a:defRPr sz="900"/>
            </a:lvl5pPr>
            <a:lvl6pPr marL="2285300" indent="0">
              <a:buNone/>
              <a:defRPr sz="900"/>
            </a:lvl6pPr>
            <a:lvl7pPr marL="2742357" indent="0">
              <a:buNone/>
              <a:defRPr sz="900"/>
            </a:lvl7pPr>
            <a:lvl8pPr marL="3199418" indent="0">
              <a:buNone/>
              <a:defRPr sz="900"/>
            </a:lvl8pPr>
            <a:lvl9pPr marL="365647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2276483"/>
            <a:ext cx="11703050" cy="6435725"/>
          </a:xfrm>
          <a:prstGeom prst="rect">
            <a:avLst/>
          </a:prstGeom>
        </p:spPr>
        <p:txBody>
          <a:bodyPr vert="eaVert" lIns="91410" tIns="45705" rIns="91410" bIns="4570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99625" y="50801"/>
            <a:ext cx="3203575" cy="8661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908" y="50801"/>
            <a:ext cx="9458325" cy="8661400"/>
          </a:xfrm>
          <a:prstGeom prst="rect">
            <a:avLst/>
          </a:prstGeom>
        </p:spPr>
        <p:txBody>
          <a:bodyPr vert="eaVert" lIns="91410" tIns="45705" rIns="91410" bIns="4570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83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058" indent="0" algn="ctr">
              <a:buNone/>
              <a:defRPr/>
            </a:lvl2pPr>
            <a:lvl3pPr marL="914119" indent="0" algn="ctr">
              <a:buNone/>
              <a:defRPr/>
            </a:lvl3pPr>
            <a:lvl4pPr marL="1371177" indent="0" algn="ctr">
              <a:buNone/>
              <a:defRPr/>
            </a:lvl4pPr>
            <a:lvl5pPr marL="1828238" indent="0" algn="ctr">
              <a:buNone/>
              <a:defRPr/>
            </a:lvl5pPr>
            <a:lvl6pPr marL="2285300" indent="0" algn="ctr">
              <a:buNone/>
              <a:defRPr/>
            </a:lvl6pPr>
            <a:lvl7pPr marL="2742357" indent="0" algn="ctr">
              <a:buNone/>
              <a:defRPr/>
            </a:lvl7pPr>
            <a:lvl8pPr marL="3199418" indent="0" algn="ctr">
              <a:buNone/>
              <a:defRPr/>
            </a:lvl8pPr>
            <a:lvl9pPr marL="3656478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8" indent="0">
              <a:buNone/>
              <a:defRPr sz="1800"/>
            </a:lvl2pPr>
            <a:lvl3pPr marL="914119" indent="0">
              <a:buNone/>
              <a:defRPr sz="1600"/>
            </a:lvl3pPr>
            <a:lvl4pPr marL="1371177" indent="0">
              <a:buNone/>
              <a:defRPr sz="1400"/>
            </a:lvl4pPr>
            <a:lvl5pPr marL="1828238" indent="0">
              <a:buNone/>
              <a:defRPr sz="1400"/>
            </a:lvl5pPr>
            <a:lvl6pPr marL="2285300" indent="0">
              <a:buNone/>
              <a:defRPr sz="1400"/>
            </a:lvl6pPr>
            <a:lvl7pPr marL="2742357" indent="0">
              <a:buNone/>
              <a:defRPr sz="1400"/>
            </a:lvl7pPr>
            <a:lvl8pPr marL="3199418" indent="0">
              <a:buNone/>
              <a:defRPr sz="1400"/>
            </a:lvl8pPr>
            <a:lvl9pPr marL="3656478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7651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58" indent="0">
              <a:buNone/>
              <a:defRPr sz="2000" b="1"/>
            </a:lvl2pPr>
            <a:lvl3pPr marL="914119" indent="0">
              <a:buNone/>
              <a:defRPr sz="1800" b="1"/>
            </a:lvl3pPr>
            <a:lvl4pPr marL="1371177" indent="0">
              <a:buNone/>
              <a:defRPr sz="1600" b="1"/>
            </a:lvl4pPr>
            <a:lvl5pPr marL="1828238" indent="0">
              <a:buNone/>
              <a:defRPr sz="1600" b="1"/>
            </a:lvl5pPr>
            <a:lvl6pPr marL="2285300" indent="0">
              <a:buNone/>
              <a:defRPr sz="1600" b="1"/>
            </a:lvl6pPr>
            <a:lvl7pPr marL="2742357" indent="0">
              <a:buNone/>
              <a:defRPr sz="1600" b="1"/>
            </a:lvl7pPr>
            <a:lvl8pPr marL="3199418" indent="0">
              <a:buNone/>
              <a:defRPr sz="1600" b="1"/>
            </a:lvl8pPr>
            <a:lvl9pPr marL="365647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58" indent="0">
              <a:buNone/>
              <a:defRPr sz="2000" b="1"/>
            </a:lvl2pPr>
            <a:lvl3pPr marL="914119" indent="0">
              <a:buNone/>
              <a:defRPr sz="1800" b="1"/>
            </a:lvl3pPr>
            <a:lvl4pPr marL="1371177" indent="0">
              <a:buNone/>
              <a:defRPr sz="1600" b="1"/>
            </a:lvl4pPr>
            <a:lvl5pPr marL="1828238" indent="0">
              <a:buNone/>
              <a:defRPr sz="1600" b="1"/>
            </a:lvl5pPr>
            <a:lvl6pPr marL="2285300" indent="0">
              <a:buNone/>
              <a:defRPr sz="1600" b="1"/>
            </a:lvl6pPr>
            <a:lvl7pPr marL="2742357" indent="0">
              <a:buNone/>
              <a:defRPr sz="1600" b="1"/>
            </a:lvl7pPr>
            <a:lvl8pPr marL="3199418" indent="0">
              <a:buNone/>
              <a:defRPr sz="1600" b="1"/>
            </a:lvl8pPr>
            <a:lvl9pPr marL="365647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58" indent="0">
              <a:buNone/>
              <a:defRPr sz="2000" b="1"/>
            </a:lvl2pPr>
            <a:lvl3pPr marL="914119" indent="0">
              <a:buNone/>
              <a:defRPr sz="1800" b="1"/>
            </a:lvl3pPr>
            <a:lvl4pPr marL="1371177" indent="0">
              <a:buNone/>
              <a:defRPr sz="1600" b="1"/>
            </a:lvl4pPr>
            <a:lvl5pPr marL="1828238" indent="0">
              <a:buNone/>
              <a:defRPr sz="1600" b="1"/>
            </a:lvl5pPr>
            <a:lvl6pPr marL="2285300" indent="0">
              <a:buNone/>
              <a:defRPr sz="1600" b="1"/>
            </a:lvl6pPr>
            <a:lvl7pPr marL="2742357" indent="0">
              <a:buNone/>
              <a:defRPr sz="1600" b="1"/>
            </a:lvl7pPr>
            <a:lvl8pPr marL="3199418" indent="0">
              <a:buNone/>
              <a:defRPr sz="1600" b="1"/>
            </a:lvl8pPr>
            <a:lvl9pPr marL="365647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58" indent="0">
              <a:buNone/>
              <a:defRPr sz="2000" b="1"/>
            </a:lvl2pPr>
            <a:lvl3pPr marL="914119" indent="0">
              <a:buNone/>
              <a:defRPr sz="1800" b="1"/>
            </a:lvl3pPr>
            <a:lvl4pPr marL="1371177" indent="0">
              <a:buNone/>
              <a:defRPr sz="1600" b="1"/>
            </a:lvl4pPr>
            <a:lvl5pPr marL="1828238" indent="0">
              <a:buNone/>
              <a:defRPr sz="1600" b="1"/>
            </a:lvl5pPr>
            <a:lvl6pPr marL="2285300" indent="0">
              <a:buNone/>
              <a:defRPr sz="1600" b="1"/>
            </a:lvl6pPr>
            <a:lvl7pPr marL="2742357" indent="0">
              <a:buNone/>
              <a:defRPr sz="1600" b="1"/>
            </a:lvl7pPr>
            <a:lvl8pPr marL="3199418" indent="0">
              <a:buNone/>
              <a:defRPr sz="1600" b="1"/>
            </a:lvl8pPr>
            <a:lvl9pPr marL="365647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84" y="388947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84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058" indent="0">
              <a:buNone/>
              <a:defRPr sz="1100"/>
            </a:lvl2pPr>
            <a:lvl3pPr marL="914119" indent="0">
              <a:buNone/>
              <a:defRPr sz="1000"/>
            </a:lvl3pPr>
            <a:lvl4pPr marL="1371177" indent="0">
              <a:buNone/>
              <a:defRPr sz="900"/>
            </a:lvl4pPr>
            <a:lvl5pPr marL="1828238" indent="0">
              <a:buNone/>
              <a:defRPr sz="900"/>
            </a:lvl5pPr>
            <a:lvl6pPr marL="2285300" indent="0">
              <a:buNone/>
              <a:defRPr sz="900"/>
            </a:lvl6pPr>
            <a:lvl7pPr marL="2742357" indent="0">
              <a:buNone/>
              <a:defRPr sz="900"/>
            </a:lvl7pPr>
            <a:lvl8pPr marL="3199418" indent="0">
              <a:buNone/>
              <a:defRPr sz="900"/>
            </a:lvl8pPr>
            <a:lvl9pPr marL="365647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33" y="6827839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33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058" indent="0">
              <a:buNone/>
              <a:defRPr sz="2800"/>
            </a:lvl2pPr>
            <a:lvl3pPr marL="914119" indent="0">
              <a:buNone/>
              <a:defRPr sz="2400"/>
            </a:lvl3pPr>
            <a:lvl4pPr marL="1371177" indent="0">
              <a:buNone/>
              <a:defRPr sz="2000"/>
            </a:lvl4pPr>
            <a:lvl5pPr marL="1828238" indent="0">
              <a:buNone/>
              <a:defRPr sz="2000"/>
            </a:lvl5pPr>
            <a:lvl6pPr marL="2285300" indent="0">
              <a:buNone/>
              <a:defRPr sz="2000"/>
            </a:lvl6pPr>
            <a:lvl7pPr marL="2742357" indent="0">
              <a:buNone/>
              <a:defRPr sz="2000"/>
            </a:lvl7pPr>
            <a:lvl8pPr marL="3199418" indent="0">
              <a:buNone/>
              <a:defRPr sz="2000"/>
            </a:lvl8pPr>
            <a:lvl9pPr marL="3656478" indent="0">
              <a:buNone/>
              <a:defRPr sz="2000"/>
            </a:lvl9pPr>
          </a:lstStyle>
          <a:p>
            <a:pPr lvl="0"/>
            <a:endParaRPr lang="en-US" noProof="0" smtClean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33" y="7634290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058" indent="0">
              <a:buNone/>
              <a:defRPr sz="1100"/>
            </a:lvl2pPr>
            <a:lvl3pPr marL="914119" indent="0">
              <a:buNone/>
              <a:defRPr sz="1000"/>
            </a:lvl3pPr>
            <a:lvl4pPr marL="1371177" indent="0">
              <a:buNone/>
              <a:defRPr sz="900"/>
            </a:lvl4pPr>
            <a:lvl5pPr marL="1828238" indent="0">
              <a:buNone/>
              <a:defRPr sz="900"/>
            </a:lvl5pPr>
            <a:lvl6pPr marL="2285300" indent="0">
              <a:buNone/>
              <a:defRPr sz="900"/>
            </a:lvl6pPr>
            <a:lvl7pPr marL="2742357" indent="0">
              <a:buNone/>
              <a:defRPr sz="900"/>
            </a:lvl7pPr>
            <a:lvl8pPr marL="3199418" indent="0">
              <a:buNone/>
              <a:defRPr sz="900"/>
            </a:lvl8pPr>
            <a:lvl9pPr marL="365647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18675" y="50802"/>
            <a:ext cx="3209926" cy="9626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908" y="50802"/>
            <a:ext cx="9477375" cy="9626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  <a:prstGeom prst="rect">
            <a:avLst/>
          </a:prstGeom>
        </p:spPr>
        <p:txBody>
          <a:bodyPr lIns="91410" tIns="45705" rIns="91410" bIns="4570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83"/>
            <a:ext cx="9102726" cy="2492375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 algn="ctr">
              <a:buNone/>
              <a:defRPr/>
            </a:lvl1pPr>
            <a:lvl2pPr marL="457058" indent="0" algn="ctr">
              <a:buNone/>
              <a:defRPr/>
            </a:lvl2pPr>
            <a:lvl3pPr marL="914119" indent="0" algn="ctr">
              <a:buNone/>
              <a:defRPr/>
            </a:lvl3pPr>
            <a:lvl4pPr marL="1371177" indent="0" algn="ctr">
              <a:buNone/>
              <a:defRPr/>
            </a:lvl4pPr>
            <a:lvl5pPr marL="1828238" indent="0" algn="ctr">
              <a:buNone/>
              <a:defRPr/>
            </a:lvl5pPr>
            <a:lvl6pPr marL="2285300" indent="0" algn="ctr">
              <a:buNone/>
              <a:defRPr/>
            </a:lvl6pPr>
            <a:lvl7pPr marL="2742357" indent="0" algn="ctr">
              <a:buNone/>
              <a:defRPr/>
            </a:lvl7pPr>
            <a:lvl8pPr marL="3199418" indent="0" algn="ctr">
              <a:buNone/>
              <a:defRPr/>
            </a:lvl8pPr>
            <a:lvl9pPr marL="3656478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10" tIns="45705" rIns="91410" bIns="4570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6" y="2276483"/>
            <a:ext cx="11703050" cy="6435725"/>
          </a:xfrm>
          <a:prstGeom prst="rect">
            <a:avLst/>
          </a:prstGeom>
        </p:spPr>
        <p:txBody>
          <a:bodyPr lIns="91410" tIns="45705" rIns="91410" bIns="4570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  <a:prstGeom prst="rect">
            <a:avLst/>
          </a:prstGeom>
        </p:spPr>
        <p:txBody>
          <a:bodyPr lIns="91410" tIns="45705" rIns="91410" bIns="45705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  <a:prstGeom prst="rect">
            <a:avLst/>
          </a:prstGeom>
        </p:spPr>
        <p:txBody>
          <a:bodyPr lIns="91410" tIns="45705" rIns="91410" bIns="45705" anchor="b"/>
          <a:lstStyle>
            <a:lvl1pPr marL="0" indent="0">
              <a:buNone/>
              <a:defRPr sz="2000"/>
            </a:lvl1pPr>
            <a:lvl2pPr marL="457058" indent="0">
              <a:buNone/>
              <a:defRPr sz="1800"/>
            </a:lvl2pPr>
            <a:lvl3pPr marL="914119" indent="0">
              <a:buNone/>
              <a:defRPr sz="1600"/>
            </a:lvl3pPr>
            <a:lvl4pPr marL="1371177" indent="0">
              <a:buNone/>
              <a:defRPr sz="1400"/>
            </a:lvl4pPr>
            <a:lvl5pPr marL="1828238" indent="0">
              <a:buNone/>
              <a:defRPr sz="1400"/>
            </a:lvl5pPr>
            <a:lvl6pPr marL="2285300" indent="0">
              <a:buNone/>
              <a:defRPr sz="1400"/>
            </a:lvl6pPr>
            <a:lvl7pPr marL="2742357" indent="0">
              <a:buNone/>
              <a:defRPr sz="1400"/>
            </a:lvl7pPr>
            <a:lvl8pPr marL="3199418" indent="0">
              <a:buNone/>
              <a:defRPr sz="1400"/>
            </a:lvl8pPr>
            <a:lvl9pPr marL="3656478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10" tIns="45705" rIns="91410" bIns="4570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8" y="2276483"/>
            <a:ext cx="5775324" cy="6435725"/>
          </a:xfrm>
          <a:prstGeom prst="rect">
            <a:avLst/>
          </a:prstGeom>
        </p:spPr>
        <p:txBody>
          <a:bodyPr lIns="91410" tIns="45705" rIns="91410" bIns="4570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2" y="2276483"/>
            <a:ext cx="5775324" cy="6435725"/>
          </a:xfrm>
          <a:prstGeom prst="rect">
            <a:avLst/>
          </a:prstGeom>
        </p:spPr>
        <p:txBody>
          <a:bodyPr lIns="91410" tIns="45705" rIns="91410" bIns="4570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10" tIns="45705" rIns="91410" bIns="45705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  <a:prstGeom prst="rect">
            <a:avLst/>
          </a:prstGeom>
        </p:spPr>
        <p:txBody>
          <a:bodyPr lIns="91410" tIns="45705" rIns="91410" bIns="45705" anchor="b"/>
          <a:lstStyle>
            <a:lvl1pPr marL="0" indent="0">
              <a:buNone/>
              <a:defRPr sz="2400" b="1"/>
            </a:lvl1pPr>
            <a:lvl2pPr marL="457058" indent="0">
              <a:buNone/>
              <a:defRPr sz="2000" b="1"/>
            </a:lvl2pPr>
            <a:lvl3pPr marL="914119" indent="0">
              <a:buNone/>
              <a:defRPr sz="1800" b="1"/>
            </a:lvl3pPr>
            <a:lvl4pPr marL="1371177" indent="0">
              <a:buNone/>
              <a:defRPr sz="1600" b="1"/>
            </a:lvl4pPr>
            <a:lvl5pPr marL="1828238" indent="0">
              <a:buNone/>
              <a:defRPr sz="1600" b="1"/>
            </a:lvl5pPr>
            <a:lvl6pPr marL="2285300" indent="0">
              <a:buNone/>
              <a:defRPr sz="1600" b="1"/>
            </a:lvl6pPr>
            <a:lvl7pPr marL="2742357" indent="0">
              <a:buNone/>
              <a:defRPr sz="1600" b="1"/>
            </a:lvl7pPr>
            <a:lvl8pPr marL="3199418" indent="0">
              <a:buNone/>
              <a:defRPr sz="1600" b="1"/>
            </a:lvl8pPr>
            <a:lvl9pPr marL="365647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  <a:prstGeom prst="rect">
            <a:avLst/>
          </a:prstGeom>
        </p:spPr>
        <p:txBody>
          <a:bodyPr lIns="91410" tIns="45705" rIns="91410" bIns="4570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  <a:prstGeom prst="rect">
            <a:avLst/>
          </a:prstGeom>
        </p:spPr>
        <p:txBody>
          <a:bodyPr lIns="91410" tIns="45705" rIns="91410" bIns="45705" anchor="b"/>
          <a:lstStyle>
            <a:lvl1pPr marL="0" indent="0">
              <a:buNone/>
              <a:defRPr sz="2400" b="1"/>
            </a:lvl1pPr>
            <a:lvl2pPr marL="457058" indent="0">
              <a:buNone/>
              <a:defRPr sz="2000" b="1"/>
            </a:lvl2pPr>
            <a:lvl3pPr marL="914119" indent="0">
              <a:buNone/>
              <a:defRPr sz="1800" b="1"/>
            </a:lvl3pPr>
            <a:lvl4pPr marL="1371177" indent="0">
              <a:buNone/>
              <a:defRPr sz="1600" b="1"/>
            </a:lvl4pPr>
            <a:lvl5pPr marL="1828238" indent="0">
              <a:buNone/>
              <a:defRPr sz="1600" b="1"/>
            </a:lvl5pPr>
            <a:lvl6pPr marL="2285300" indent="0">
              <a:buNone/>
              <a:defRPr sz="1600" b="1"/>
            </a:lvl6pPr>
            <a:lvl7pPr marL="2742357" indent="0">
              <a:buNone/>
              <a:defRPr sz="1600" b="1"/>
            </a:lvl7pPr>
            <a:lvl8pPr marL="3199418" indent="0">
              <a:buNone/>
              <a:defRPr sz="1600" b="1"/>
            </a:lvl8pPr>
            <a:lvl9pPr marL="365647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  <a:prstGeom prst="rect">
            <a:avLst/>
          </a:prstGeom>
        </p:spPr>
        <p:txBody>
          <a:bodyPr lIns="91410" tIns="45705" rIns="91410" bIns="4570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10" tIns="45705" rIns="91410" bIns="4570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84" y="388947"/>
            <a:ext cx="4278313" cy="1652587"/>
          </a:xfrm>
          <a:prstGeom prst="rect">
            <a:avLst/>
          </a:prstGeom>
        </p:spPr>
        <p:txBody>
          <a:bodyPr lIns="91410" tIns="45705" rIns="91410" bIns="45705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  <a:prstGeom prst="rect">
            <a:avLst/>
          </a:prstGeom>
        </p:spPr>
        <p:txBody>
          <a:bodyPr lIns="91410" tIns="45705" rIns="91410" bIns="45705"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84" y="2041526"/>
            <a:ext cx="4278313" cy="6670674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>
              <a:buNone/>
              <a:defRPr sz="1400"/>
            </a:lvl1pPr>
            <a:lvl2pPr marL="457058" indent="0">
              <a:buNone/>
              <a:defRPr sz="1100"/>
            </a:lvl2pPr>
            <a:lvl3pPr marL="914119" indent="0">
              <a:buNone/>
              <a:defRPr sz="1000"/>
            </a:lvl3pPr>
            <a:lvl4pPr marL="1371177" indent="0">
              <a:buNone/>
              <a:defRPr sz="900"/>
            </a:lvl4pPr>
            <a:lvl5pPr marL="1828238" indent="0">
              <a:buNone/>
              <a:defRPr sz="900"/>
            </a:lvl5pPr>
            <a:lvl6pPr marL="2285300" indent="0">
              <a:buNone/>
              <a:defRPr sz="900"/>
            </a:lvl6pPr>
            <a:lvl7pPr marL="2742357" indent="0">
              <a:buNone/>
              <a:defRPr sz="900"/>
            </a:lvl7pPr>
            <a:lvl8pPr marL="3199418" indent="0">
              <a:buNone/>
              <a:defRPr sz="900"/>
            </a:lvl8pPr>
            <a:lvl9pPr marL="365647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33" y="6827839"/>
            <a:ext cx="7802563" cy="806450"/>
          </a:xfrm>
          <a:prstGeom prst="rect">
            <a:avLst/>
          </a:prstGeom>
        </p:spPr>
        <p:txBody>
          <a:bodyPr lIns="91410" tIns="45705" rIns="91410" bIns="45705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33" y="871538"/>
            <a:ext cx="7802563" cy="5851526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>
              <a:buNone/>
              <a:defRPr sz="3100"/>
            </a:lvl1pPr>
            <a:lvl2pPr marL="457058" indent="0">
              <a:buNone/>
              <a:defRPr sz="2800"/>
            </a:lvl2pPr>
            <a:lvl3pPr marL="914119" indent="0">
              <a:buNone/>
              <a:defRPr sz="2400"/>
            </a:lvl3pPr>
            <a:lvl4pPr marL="1371177" indent="0">
              <a:buNone/>
              <a:defRPr sz="2000"/>
            </a:lvl4pPr>
            <a:lvl5pPr marL="1828238" indent="0">
              <a:buNone/>
              <a:defRPr sz="2000"/>
            </a:lvl5pPr>
            <a:lvl6pPr marL="2285300" indent="0">
              <a:buNone/>
              <a:defRPr sz="2000"/>
            </a:lvl6pPr>
            <a:lvl7pPr marL="2742357" indent="0">
              <a:buNone/>
              <a:defRPr sz="2000"/>
            </a:lvl7pPr>
            <a:lvl8pPr marL="3199418" indent="0">
              <a:buNone/>
              <a:defRPr sz="2000"/>
            </a:lvl8pPr>
            <a:lvl9pPr marL="3656478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33" y="7634290"/>
            <a:ext cx="7802563" cy="1144587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>
              <a:buNone/>
              <a:defRPr sz="1400"/>
            </a:lvl1pPr>
            <a:lvl2pPr marL="457058" indent="0">
              <a:buNone/>
              <a:defRPr sz="1100"/>
            </a:lvl2pPr>
            <a:lvl3pPr marL="914119" indent="0">
              <a:buNone/>
              <a:defRPr sz="1000"/>
            </a:lvl3pPr>
            <a:lvl4pPr marL="1371177" indent="0">
              <a:buNone/>
              <a:defRPr sz="900"/>
            </a:lvl4pPr>
            <a:lvl5pPr marL="1828238" indent="0">
              <a:buNone/>
              <a:defRPr sz="900"/>
            </a:lvl5pPr>
            <a:lvl6pPr marL="2285300" indent="0">
              <a:buNone/>
              <a:defRPr sz="900"/>
            </a:lvl6pPr>
            <a:lvl7pPr marL="2742357" indent="0">
              <a:buNone/>
              <a:defRPr sz="900"/>
            </a:lvl7pPr>
            <a:lvl8pPr marL="3199418" indent="0">
              <a:buNone/>
              <a:defRPr sz="900"/>
            </a:lvl8pPr>
            <a:lvl9pPr marL="365647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10" tIns="45705" rIns="91410" bIns="4570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2276483"/>
            <a:ext cx="11703050" cy="6435725"/>
          </a:xfrm>
          <a:prstGeom prst="rect">
            <a:avLst/>
          </a:prstGeom>
        </p:spPr>
        <p:txBody>
          <a:bodyPr vert="eaVert" lIns="91410" tIns="45705" rIns="91410" bIns="4570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1" cy="8321675"/>
          </a:xfrm>
          <a:prstGeom prst="rect">
            <a:avLst/>
          </a:prstGeom>
        </p:spPr>
        <p:txBody>
          <a:bodyPr vert="eaVert" lIns="91410" tIns="45705" rIns="91410" bIns="4570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390525"/>
            <a:ext cx="8624887" cy="8321675"/>
          </a:xfrm>
          <a:prstGeom prst="rect">
            <a:avLst/>
          </a:prstGeom>
        </p:spPr>
        <p:txBody>
          <a:bodyPr vert="eaVert" lIns="91410" tIns="45705" rIns="91410" bIns="4570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1F0F-0326-49DA-AF30-5000B18BB4C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19/03/2020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BB36-7299-4E85-8C53-97E41AAF9F8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29147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1F0F-0326-49DA-AF30-5000B18BB4C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19/03/2020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BB36-7299-4E85-8C53-97E41AAF9F8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94181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6267592"/>
            <a:ext cx="11054080" cy="1937173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4133993"/>
            <a:ext cx="11054080" cy="213359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5023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1F0F-0326-49DA-AF30-5000B18BB4C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19/03/2020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BB36-7299-4E85-8C53-97E41AAF9F8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24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275841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275841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1F0F-0326-49DA-AF30-5000B18BB4C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19/03/2020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BB36-7299-4E85-8C53-97E41AAF9F8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66282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59" y="2183272"/>
            <a:ext cx="5748302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59" y="3093155"/>
            <a:ext cx="5748302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1F0F-0326-49DA-AF30-5000B18BB4C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19/03/2020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BB36-7299-4E85-8C53-97E41AAF9F8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43731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1F0F-0326-49DA-AF30-5000B18BB4C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19/03/2020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BB36-7299-4E85-8C53-97E41AAF9F8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05027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1F0F-0326-49DA-AF30-5000B18BB4C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19/03/2020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BB36-7299-4E85-8C53-97E41AAF9F8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44319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1" y="388338"/>
            <a:ext cx="4278490" cy="165269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16" y="388339"/>
            <a:ext cx="7270044" cy="8324427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1" y="2041032"/>
            <a:ext cx="4278490" cy="6671734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1F0F-0326-49DA-AF30-5000B18BB4C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19/03/2020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BB36-7299-4E85-8C53-97E41AAF9F8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71468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600"/>
            </a:lvl1pPr>
            <a:lvl2pPr marL="650230" indent="0">
              <a:buNone/>
              <a:defRPr sz="4000"/>
            </a:lvl2pPr>
            <a:lvl3pPr marL="1300460" indent="0">
              <a:buNone/>
              <a:defRPr sz="3400"/>
            </a:lvl3pPr>
            <a:lvl4pPr marL="1950690" indent="0">
              <a:buNone/>
              <a:defRPr sz="2800"/>
            </a:lvl4pPr>
            <a:lvl5pPr marL="2600919" indent="0">
              <a:buNone/>
              <a:defRPr sz="2800"/>
            </a:lvl5pPr>
            <a:lvl6pPr marL="3251149" indent="0">
              <a:buNone/>
              <a:defRPr sz="2800"/>
            </a:lvl6pPr>
            <a:lvl7pPr marL="3901379" indent="0">
              <a:buNone/>
              <a:defRPr sz="2800"/>
            </a:lvl7pPr>
            <a:lvl8pPr marL="4551609" indent="0">
              <a:buNone/>
              <a:defRPr sz="2800"/>
            </a:lvl8pPr>
            <a:lvl9pPr marL="5201839" indent="0">
              <a:buNone/>
              <a:defRPr sz="28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1F0F-0326-49DA-AF30-5000B18BB4C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19/03/2020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BB36-7299-4E85-8C53-97E41AAF9F8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42358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1F0F-0326-49DA-AF30-5000B18BB4C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19/03/2020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BB36-7299-4E85-8C53-97E41AAF9F8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84781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390597"/>
            <a:ext cx="2926080" cy="83221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390597"/>
            <a:ext cx="8561493" cy="83221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1F0F-0326-49DA-AF30-5000B18BB4C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19/03/2020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BB36-7299-4E85-8C53-97E41AAF9F8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598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84" y="388947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84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058" indent="0">
              <a:buNone/>
              <a:defRPr sz="1100"/>
            </a:lvl2pPr>
            <a:lvl3pPr marL="914119" indent="0">
              <a:buNone/>
              <a:defRPr sz="1000"/>
            </a:lvl3pPr>
            <a:lvl4pPr marL="1371177" indent="0">
              <a:buNone/>
              <a:defRPr sz="900"/>
            </a:lvl4pPr>
            <a:lvl5pPr marL="1828238" indent="0">
              <a:buNone/>
              <a:defRPr sz="900"/>
            </a:lvl5pPr>
            <a:lvl6pPr marL="2285300" indent="0">
              <a:buNone/>
              <a:defRPr sz="900"/>
            </a:lvl6pPr>
            <a:lvl7pPr marL="2742357" indent="0">
              <a:buNone/>
              <a:defRPr sz="900"/>
            </a:lvl7pPr>
            <a:lvl8pPr marL="3199418" indent="0">
              <a:buNone/>
              <a:defRPr sz="900"/>
            </a:lvl8pPr>
            <a:lvl9pPr marL="365647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33" y="6827839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33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058" indent="0">
              <a:buNone/>
              <a:defRPr sz="2800"/>
            </a:lvl2pPr>
            <a:lvl3pPr marL="914119" indent="0">
              <a:buNone/>
              <a:defRPr sz="2400"/>
            </a:lvl3pPr>
            <a:lvl4pPr marL="1371177" indent="0">
              <a:buNone/>
              <a:defRPr sz="2000"/>
            </a:lvl4pPr>
            <a:lvl5pPr marL="1828238" indent="0">
              <a:buNone/>
              <a:defRPr sz="2000"/>
            </a:lvl5pPr>
            <a:lvl6pPr marL="2285300" indent="0">
              <a:buNone/>
              <a:defRPr sz="2000"/>
            </a:lvl6pPr>
            <a:lvl7pPr marL="2742357" indent="0">
              <a:buNone/>
              <a:defRPr sz="2000"/>
            </a:lvl7pPr>
            <a:lvl8pPr marL="3199418" indent="0">
              <a:buNone/>
              <a:defRPr sz="2000"/>
            </a:lvl8pPr>
            <a:lvl9pPr marL="3656478" indent="0">
              <a:buNone/>
              <a:defRPr sz="2000"/>
            </a:lvl9pPr>
          </a:lstStyle>
          <a:p>
            <a:pPr lvl="0"/>
            <a:endParaRPr lang="en-US" noProof="0" smtClean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33" y="7634290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058" indent="0">
              <a:buNone/>
              <a:defRPr sz="1100"/>
            </a:lvl2pPr>
            <a:lvl3pPr marL="914119" indent="0">
              <a:buNone/>
              <a:defRPr sz="1000"/>
            </a:lvl3pPr>
            <a:lvl4pPr marL="1371177" indent="0">
              <a:buNone/>
              <a:defRPr sz="900"/>
            </a:lvl4pPr>
            <a:lvl5pPr marL="1828238" indent="0">
              <a:buNone/>
              <a:defRPr sz="900"/>
            </a:lvl5pPr>
            <a:lvl6pPr marL="2285300" indent="0">
              <a:buNone/>
              <a:defRPr sz="900"/>
            </a:lvl6pPr>
            <a:lvl7pPr marL="2742357" indent="0">
              <a:buNone/>
              <a:defRPr sz="900"/>
            </a:lvl7pPr>
            <a:lvl8pPr marL="3199418" indent="0">
              <a:buNone/>
              <a:defRPr sz="900"/>
            </a:lvl8pPr>
            <a:lvl9pPr marL="365647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8901" y="50802"/>
            <a:ext cx="12814300" cy="92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82" tIns="50782" rIns="50782" bIns="5078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2" y="1130300"/>
            <a:ext cx="12814300" cy="854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82" tIns="50782" rIns="50782" bIns="5078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</a:p>
        </p:txBody>
      </p:sp>
      <p:sp>
        <p:nvSpPr>
          <p:cNvPr id="2" name="Line 3"/>
          <p:cNvSpPr>
            <a:spLocks noChangeShapeType="1"/>
          </p:cNvSpPr>
          <p:nvPr/>
        </p:nvSpPr>
        <p:spPr bwMode="auto">
          <a:xfrm rot="10800000" flipH="1">
            <a:off x="0" y="1052513"/>
            <a:ext cx="13001626" cy="1587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5pPr>
      <a:lvl6pPr marL="457058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119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177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238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584021" indent="-380882" algn="l" rtl="0" eaLnBrk="0" fontAlgn="base" hangingPunct="0">
        <a:spcBef>
          <a:spcPts val="600"/>
        </a:spcBef>
        <a:spcAft>
          <a:spcPct val="0"/>
        </a:spcAft>
        <a:buSzPct val="150000"/>
        <a:buFont typeface="Arial" pitchFamily="34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1091864" indent="-380882" algn="l" rtl="0" eaLnBrk="0" fontAlgn="base" hangingPunct="0">
        <a:spcBef>
          <a:spcPts val="600"/>
        </a:spcBef>
        <a:spcAft>
          <a:spcPct val="0"/>
        </a:spcAft>
        <a:buSzPct val="100000"/>
        <a:buFont typeface="Lucida Grande" charset="0"/>
        <a:buChar char="‣"/>
        <a:defRPr sz="36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1472748" indent="-317398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1917111" indent="-317398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2361475" indent="-317398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5pPr>
      <a:lvl6pPr marL="2818534" indent="-317398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275593" indent="-317398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732652" indent="-317398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189712" indent="-317398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8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19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77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38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00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57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18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78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8901" y="50802"/>
            <a:ext cx="12814300" cy="92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82" tIns="50782" rIns="50782" bIns="5078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2" y="1130300"/>
            <a:ext cx="12814300" cy="854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82" tIns="50782" rIns="50782" bIns="5078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</a:p>
        </p:txBody>
      </p:sp>
      <p:pic>
        <p:nvPicPr>
          <p:cNvPr id="8196" name="Picture 3"/>
          <p:cNvPicPr>
            <a:picLocks noChangeAspect="1" noChangeArrowheads="1"/>
          </p:cNvPicPr>
          <p:nvPr/>
        </p:nvPicPr>
        <p:blipFill>
          <a:blip r:embed="rId13" cstate="print"/>
          <a:srcRect l="1332" t="21333" r="665" b="23332"/>
          <a:stretch>
            <a:fillRect/>
          </a:stretch>
        </p:blipFill>
        <p:spPr bwMode="auto">
          <a:xfrm>
            <a:off x="10515600" y="9064626"/>
            <a:ext cx="2438400" cy="6889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" name="Line 4"/>
          <p:cNvSpPr>
            <a:spLocks noChangeShapeType="1"/>
          </p:cNvSpPr>
          <p:nvPr/>
        </p:nvSpPr>
        <p:spPr bwMode="auto">
          <a:xfrm rot="10800000" flipH="1">
            <a:off x="0" y="1052513"/>
            <a:ext cx="13001626" cy="1587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5pPr>
      <a:lvl6pPr marL="457058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119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177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238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584021" indent="-380882" algn="l" rtl="0" eaLnBrk="0" fontAlgn="base" hangingPunct="0">
        <a:spcBef>
          <a:spcPts val="600"/>
        </a:spcBef>
        <a:spcAft>
          <a:spcPct val="0"/>
        </a:spcAft>
        <a:buSzPct val="150000"/>
        <a:buFont typeface="Arial" pitchFamily="34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1091864" indent="-380882" algn="l" rtl="0" eaLnBrk="0" fontAlgn="base" hangingPunct="0">
        <a:spcBef>
          <a:spcPts val="600"/>
        </a:spcBef>
        <a:spcAft>
          <a:spcPct val="0"/>
        </a:spcAft>
        <a:buSzPct val="100000"/>
        <a:buFont typeface="Lucida Grande" charset="0"/>
        <a:buChar char="‣"/>
        <a:defRPr sz="36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1472748" indent="-317398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1917111" indent="-317398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2361475" indent="-317398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5pPr>
      <a:lvl6pPr marL="2818534" indent="-317398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275593" indent="-317398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732652" indent="-317398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189712" indent="-317398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8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19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77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38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00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57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18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78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8901" y="50802"/>
            <a:ext cx="12814300" cy="92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82" tIns="50782" rIns="50782" bIns="5078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13" cstate="print"/>
          <a:srcRect l="1332" t="21333" r="665" b="23332"/>
          <a:stretch>
            <a:fillRect/>
          </a:stretch>
        </p:blipFill>
        <p:spPr bwMode="auto">
          <a:xfrm>
            <a:off x="10515600" y="9064626"/>
            <a:ext cx="2438400" cy="6889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" name="Line 3"/>
          <p:cNvSpPr>
            <a:spLocks noChangeShapeType="1"/>
          </p:cNvSpPr>
          <p:nvPr/>
        </p:nvSpPr>
        <p:spPr bwMode="auto">
          <a:xfrm rot="10800000" flipH="1">
            <a:off x="0" y="1052513"/>
            <a:ext cx="13001626" cy="1587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5pPr>
      <a:lvl6pPr marL="457058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119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177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238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634808" indent="-380882" algn="l" rtl="0" eaLnBrk="0" fontAlgn="base" hangingPunct="0">
        <a:spcBef>
          <a:spcPts val="1200"/>
        </a:spcBef>
        <a:spcAft>
          <a:spcPct val="0"/>
        </a:spcAft>
        <a:buSzPct val="150000"/>
        <a:buFont typeface="Arial" pitchFamily="34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1142650" indent="-380882" algn="l" rtl="0" eaLnBrk="0" fontAlgn="base" hangingPunct="0">
        <a:spcBef>
          <a:spcPts val="1200"/>
        </a:spcBef>
        <a:spcAft>
          <a:spcPct val="0"/>
        </a:spcAft>
        <a:buSzPct val="100000"/>
        <a:buFont typeface="Lucida Grande" charset="0"/>
        <a:buChar char="‣"/>
        <a:defRPr sz="36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1523530" indent="-317398" algn="l" rtl="0" eaLnBrk="0" fontAlgn="base" hangingPunct="0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1967894" indent="-317398" algn="l" rtl="0" eaLnBrk="0" fontAlgn="base" hangingPunct="0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2412257" indent="-317398" algn="l" rtl="0" eaLnBrk="0" fontAlgn="base" hangingPunct="0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5pPr>
      <a:lvl6pPr marL="2869321" indent="-317398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326376" indent="-317398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783439" indent="-317398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240500" indent="-317398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8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19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77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38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00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57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18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78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8901" y="50802"/>
            <a:ext cx="12814300" cy="92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82" tIns="50782" rIns="50782" bIns="5078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2" name="Line 2"/>
          <p:cNvSpPr>
            <a:spLocks noChangeShapeType="1"/>
          </p:cNvSpPr>
          <p:nvPr/>
        </p:nvSpPr>
        <p:spPr bwMode="auto">
          <a:xfrm rot="10800000" flipH="1">
            <a:off x="0" y="1052513"/>
            <a:ext cx="13001626" cy="1587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5pPr>
      <a:lvl6pPr marL="457058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119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177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238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634808" indent="-380882" algn="l" rtl="0" eaLnBrk="0" fontAlgn="base" hangingPunct="0">
        <a:spcBef>
          <a:spcPts val="1200"/>
        </a:spcBef>
        <a:spcAft>
          <a:spcPct val="0"/>
        </a:spcAft>
        <a:buSzPct val="150000"/>
        <a:buFont typeface="Arial" pitchFamily="34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1142650" indent="-380882" algn="l" rtl="0" eaLnBrk="0" fontAlgn="base" hangingPunct="0">
        <a:spcBef>
          <a:spcPts val="1200"/>
        </a:spcBef>
        <a:spcAft>
          <a:spcPct val="0"/>
        </a:spcAft>
        <a:buSzPct val="100000"/>
        <a:buFont typeface="Lucida Grande" charset="0"/>
        <a:buChar char="‣"/>
        <a:defRPr sz="36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1523530" indent="-317398" algn="l" rtl="0" eaLnBrk="0" fontAlgn="base" hangingPunct="0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1967894" indent="-317398" algn="l" rtl="0" eaLnBrk="0" fontAlgn="base" hangingPunct="0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2412257" indent="-317398" algn="l" rtl="0" eaLnBrk="0" fontAlgn="base" hangingPunct="0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5pPr>
      <a:lvl6pPr marL="2869321" indent="-317398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326376" indent="-317398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783439" indent="-317398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240500" indent="-317398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8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19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77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38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00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57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18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78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8901" y="50802"/>
            <a:ext cx="12814300" cy="92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82" tIns="50782" rIns="50782" bIns="5078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2" y="1130300"/>
            <a:ext cx="12814300" cy="854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82" tIns="50782" rIns="50782" bIns="5078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</a:p>
        </p:txBody>
      </p:sp>
      <p:sp>
        <p:nvSpPr>
          <p:cNvPr id="2" name="Line 3"/>
          <p:cNvSpPr>
            <a:spLocks noChangeShapeType="1"/>
          </p:cNvSpPr>
          <p:nvPr/>
        </p:nvSpPr>
        <p:spPr bwMode="auto">
          <a:xfrm rot="10800000" flipH="1">
            <a:off x="0" y="1052513"/>
            <a:ext cx="13001626" cy="1587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5pPr>
      <a:lvl6pPr marL="457058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119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177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238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584021" indent="-380882" algn="l" rtl="0" eaLnBrk="0" fontAlgn="base" hangingPunct="0">
        <a:spcBef>
          <a:spcPts val="600"/>
        </a:spcBef>
        <a:spcAft>
          <a:spcPct val="0"/>
        </a:spcAft>
        <a:buSzPct val="150000"/>
        <a:buFont typeface="Arial" pitchFamily="34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1091864" indent="-380882" algn="l" rtl="0" eaLnBrk="0" fontAlgn="base" hangingPunct="0">
        <a:spcBef>
          <a:spcPts val="600"/>
        </a:spcBef>
        <a:spcAft>
          <a:spcPct val="0"/>
        </a:spcAft>
        <a:buSzPct val="100000"/>
        <a:buFont typeface="Lucida Grande" charset="0"/>
        <a:buChar char="‣"/>
        <a:defRPr sz="36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1472748" indent="-317398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1917111" indent="-317398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2361475" indent="-317398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5pPr>
      <a:lvl6pPr marL="2818534" indent="-317398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275593" indent="-317398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732652" indent="-317398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189712" indent="-317398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8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19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77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38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00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57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18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78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058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119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177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238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888727" indent="-571323" algn="l" rtl="0" eaLnBrk="0" fontAlgn="base" hangingPunct="0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333091" indent="-571323" algn="l" rtl="0" eaLnBrk="0" fontAlgn="base" hangingPunct="0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77454" indent="-571323" algn="l" rtl="0" eaLnBrk="0" fontAlgn="base" hangingPunct="0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221818" indent="-571323" algn="l" rtl="0" eaLnBrk="0" fontAlgn="base" hangingPunct="0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66181" indent="-571323" algn="l" rtl="0" eaLnBrk="0" fontAlgn="base" hangingPunct="0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123242" indent="-571323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80299" indent="-571323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037360" indent="-571323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94424" indent="-571323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8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19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77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38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00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57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18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78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  <a:prstGeom prst="rect">
            <a:avLst/>
          </a:prstGeom>
        </p:spPr>
        <p:txBody>
          <a:bodyPr vert="horz" lIns="130046" tIns="65023" rIns="130046" bIns="6502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275841"/>
            <a:ext cx="11704320" cy="6436925"/>
          </a:xfrm>
          <a:prstGeom prst="rect">
            <a:avLst/>
          </a:prstGeom>
        </p:spPr>
        <p:txBody>
          <a:bodyPr vert="horz" lIns="130046" tIns="65023" rIns="130046" bIns="6502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00460" fontAlgn="auto">
              <a:spcBef>
                <a:spcPts val="0"/>
              </a:spcBef>
              <a:spcAft>
                <a:spcPts val="0"/>
              </a:spcAft>
            </a:pPr>
            <a:fld id="{EF0E1F0F-0326-49DA-AF30-5000B18BB4CF}" type="datetimeFigureOut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defTabSz="1300460" fontAlgn="auto">
                <a:spcBef>
                  <a:spcPts val="0"/>
                </a:spcBef>
                <a:spcAft>
                  <a:spcPts val="0"/>
                </a:spcAft>
              </a:pPr>
              <a:t>19/03/2020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3307" y="9040143"/>
            <a:ext cx="4118187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00460" fontAlgn="auto">
              <a:spcBef>
                <a:spcPts val="0"/>
              </a:spcBef>
              <a:spcAft>
                <a:spcPts val="0"/>
              </a:spcAft>
            </a:pPr>
            <a:endParaRPr lang="en-GB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0107" y="9040143"/>
            <a:ext cx="3034453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00460" fontAlgn="auto">
              <a:spcBef>
                <a:spcPts val="0"/>
              </a:spcBef>
              <a:spcAft>
                <a:spcPts val="0"/>
              </a:spcAft>
            </a:pPr>
            <a:fld id="{97D6BB36-7299-4E85-8C53-97E41AAF9F8E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defTabSz="130046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4270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1300460" rtl="0" eaLnBrk="1" latinLnBrk="0" hangingPunct="1">
        <a:spcBef>
          <a:spcPct val="0"/>
        </a:spcBef>
        <a:buNone/>
        <a:defRPr sz="6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672" indent="-487672" algn="l" defTabSz="1300460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056623" indent="-406394" algn="l" defTabSz="1300460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75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75804" indent="-325115" algn="l" defTabSz="130046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34" indent="-325115" algn="l" defTabSz="130046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68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6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1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3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6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6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6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6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6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5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1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/>
          </p:cNvSpPr>
          <p:nvPr/>
        </p:nvSpPr>
        <p:spPr bwMode="auto">
          <a:xfrm>
            <a:off x="753864" y="1132384"/>
            <a:ext cx="11497088" cy="24637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r>
              <a:rPr lang="en-US" sz="7300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Spatial </a:t>
            </a:r>
            <a:r>
              <a:rPr lang="en-US" sz="73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Audio Part 1: Stereo</a:t>
            </a:r>
            <a:endParaRPr lang="en-US" sz="7300" dirty="0">
              <a:solidFill>
                <a:schemeClr val="tx1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0909" y="4125917"/>
            <a:ext cx="3682999" cy="45735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244268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But there’s a 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30" y="2830943"/>
            <a:ext cx="12002473" cy="6798385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If </a:t>
            </a:r>
            <a:r>
              <a:rPr lang="en-GB" i="1" dirty="0" smtClean="0">
                <a:latin typeface="Symbol" panose="05050102010706020507" pitchFamily="18" charset="2"/>
              </a:rPr>
              <a:t>f</a:t>
            </a:r>
            <a:r>
              <a:rPr lang="en-GB" dirty="0" smtClean="0"/>
              <a:t> = </a:t>
            </a:r>
            <a:r>
              <a:rPr lang="en-GB" i="1" dirty="0" smtClean="0">
                <a:latin typeface="Symbol" panose="05050102010706020507" pitchFamily="18" charset="2"/>
              </a:rPr>
              <a:t>q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/>
              <a:t>If </a:t>
            </a:r>
            <a:r>
              <a:rPr lang="en-GB" i="1" dirty="0">
                <a:latin typeface="Symbol" panose="05050102010706020507" pitchFamily="18" charset="2"/>
              </a:rPr>
              <a:t>f</a:t>
            </a:r>
            <a:r>
              <a:rPr lang="en-GB" dirty="0"/>
              <a:t> = </a:t>
            </a:r>
            <a:r>
              <a:rPr lang="en-GB" dirty="0" smtClean="0">
                <a:latin typeface="Symbol" panose="05050102010706020507" pitchFamily="18" charset="2"/>
              </a:rPr>
              <a:t>0</a:t>
            </a:r>
          </a:p>
          <a:p>
            <a:endParaRPr lang="en-GB" dirty="0">
              <a:latin typeface="Symbol" panose="05050102010706020507" pitchFamily="18" charset="2"/>
            </a:endParaRPr>
          </a:p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So loudness changes as function of panning position</a:t>
            </a:r>
          </a:p>
          <a:p>
            <a:pPr marL="0" indent="0">
              <a:buNone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the geometry only gives us the ratio of gains</a:t>
            </a:r>
          </a:p>
          <a:p>
            <a:pPr marL="0" indent="0">
              <a:buNone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need to normalise it for constant power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014036"/>
              </p:ext>
            </p:extLst>
          </p:nvPr>
        </p:nvGraphicFramePr>
        <p:xfrm>
          <a:off x="4688557" y="4300736"/>
          <a:ext cx="3902075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13" name="Equation" r:id="rId3" imgW="1562040" imgH="736560" progId="Equation.DSMT4">
                  <p:embed/>
                </p:oleObj>
              </mc:Choice>
              <mc:Fallback>
                <p:oleObj name="Equation" r:id="rId3" imgW="156204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8557" y="4300736"/>
                        <a:ext cx="3902075" cy="1841500"/>
                      </a:xfrm>
                      <a:prstGeom prst="rect">
                        <a:avLst/>
                      </a:prstGeom>
                      <a:noFill/>
                      <a:ln w="15875"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0811753"/>
              </p:ext>
            </p:extLst>
          </p:nvPr>
        </p:nvGraphicFramePr>
        <p:xfrm>
          <a:off x="8589963" y="174625"/>
          <a:ext cx="3900487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14" name="Equation" r:id="rId5" imgW="1562040" imgH="736560" progId="Equation.DSMT4">
                  <p:embed/>
                </p:oleObj>
              </mc:Choice>
              <mc:Fallback>
                <p:oleObj name="Equation" r:id="rId5" imgW="156204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9963" y="174625"/>
                        <a:ext cx="3900487" cy="1841500"/>
                      </a:xfrm>
                      <a:prstGeom prst="rect">
                        <a:avLst/>
                      </a:prstGeom>
                      <a:noFill/>
                      <a:ln w="15875"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5702"/>
              </p:ext>
            </p:extLst>
          </p:nvPr>
        </p:nvGraphicFramePr>
        <p:xfrm>
          <a:off x="4670422" y="2284769"/>
          <a:ext cx="2916238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15" name="Equation" r:id="rId7" imgW="1168200" imgH="431640" progId="Equation.DSMT4">
                  <p:embed/>
                </p:oleObj>
              </mc:Choice>
              <mc:Fallback>
                <p:oleObj name="Equation" r:id="rId7" imgW="11682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0422" y="2284769"/>
                        <a:ext cx="2916238" cy="1079500"/>
                      </a:xfrm>
                      <a:prstGeom prst="rect">
                        <a:avLst/>
                      </a:prstGeom>
                      <a:noFill/>
                      <a:ln w="15875"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467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cxnSp>
        <p:nvCxnSpPr>
          <p:cNvPr id="94" name="Straight Connector 93"/>
          <p:cNvCxnSpPr/>
          <p:nvPr/>
        </p:nvCxnSpPr>
        <p:spPr>
          <a:xfrm>
            <a:off x="4877912" y="136030"/>
            <a:ext cx="51206" cy="4403690"/>
          </a:xfrm>
          <a:prstGeom prst="line">
            <a:avLst/>
          </a:prstGeom>
          <a:ln w="3175">
            <a:solidFill>
              <a:schemeClr val="tx1"/>
            </a:solidFill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2573656" y="1569790"/>
            <a:ext cx="2355462" cy="2969930"/>
          </a:xfrm>
          <a:prstGeom prst="line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4929118" y="1569790"/>
            <a:ext cx="2213046" cy="2969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4109827" y="1160144"/>
            <a:ext cx="41229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1300393" fontAlgn="auto">
              <a:spcBef>
                <a:spcPts val="0"/>
              </a:spcBef>
              <a:spcAft>
                <a:spcPts val="0"/>
              </a:spcAft>
            </a:pPr>
            <a:r>
              <a:rPr lang="en-GB" sz="3400" i="1" dirty="0" smtClean="0">
                <a:solidFill>
                  <a:prstClr val="black"/>
                </a:solidFill>
                <a:latin typeface="Symbol" pitchFamily="18" charset="2"/>
                <a:ea typeface="+mn-ea"/>
                <a:cs typeface="+mn-cs"/>
              </a:rPr>
              <a:t>q</a:t>
            </a:r>
            <a:endParaRPr lang="en-US" sz="3400" i="1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368834" y="1877024"/>
            <a:ext cx="45397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1300393" fontAlgn="auto">
              <a:spcBef>
                <a:spcPts val="0"/>
              </a:spcBef>
              <a:spcAft>
                <a:spcPts val="0"/>
              </a:spcAft>
            </a:pPr>
            <a:r>
              <a:rPr lang="en-GB" sz="3400" b="1" dirty="0" smtClean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</a:t>
            </a:r>
            <a:r>
              <a:rPr lang="en-GB" sz="3400" b="1" baseline="-250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1</a:t>
            </a:r>
            <a:endParaRPr lang="en-US" sz="3400" b="1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9" name="Arc 98"/>
          <p:cNvSpPr/>
          <p:nvPr/>
        </p:nvSpPr>
        <p:spPr>
          <a:xfrm rot="16200000">
            <a:off x="2880891" y="2491492"/>
            <a:ext cx="4096000" cy="4096000"/>
          </a:xfrm>
          <a:prstGeom prst="arc">
            <a:avLst>
              <a:gd name="adj1" fmla="val 20241389"/>
              <a:gd name="adj2" fmla="val 21444332"/>
            </a:avLst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defTabSz="1300393" fontAlgn="auto">
              <a:spcBef>
                <a:spcPts val="0"/>
              </a:spcBef>
              <a:spcAft>
                <a:spcPts val="0"/>
              </a:spcAft>
            </a:pPr>
            <a:endParaRPr lang="en-US" sz="3400" dirty="0">
              <a:solidFill>
                <a:prstClr val="black"/>
              </a:solidFill>
            </a:endParaRPr>
          </a:p>
        </p:txBody>
      </p:sp>
      <p:sp>
        <p:nvSpPr>
          <p:cNvPr id="100" name="Arc 99"/>
          <p:cNvSpPr/>
          <p:nvPr/>
        </p:nvSpPr>
        <p:spPr>
          <a:xfrm rot="16200000">
            <a:off x="2061599" y="1672201"/>
            <a:ext cx="5632000" cy="5632000"/>
          </a:xfrm>
          <a:prstGeom prst="arc">
            <a:avLst>
              <a:gd name="adj1" fmla="val 19300838"/>
              <a:gd name="adj2" fmla="val 59141"/>
            </a:avLst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defTabSz="1300393" fontAlgn="auto">
              <a:spcBef>
                <a:spcPts val="0"/>
              </a:spcBef>
              <a:spcAft>
                <a:spcPts val="0"/>
              </a:spcAft>
            </a:pPr>
            <a:endParaRPr lang="en-US" sz="3400" dirty="0">
              <a:solidFill>
                <a:prstClr val="black"/>
              </a:solidFill>
            </a:endParaRPr>
          </a:p>
        </p:txBody>
      </p:sp>
      <p:cxnSp>
        <p:nvCxnSpPr>
          <p:cNvPr id="101" name="Straight Connector 100"/>
          <p:cNvCxnSpPr/>
          <p:nvPr/>
        </p:nvCxnSpPr>
        <p:spPr>
          <a:xfrm>
            <a:off x="3495359" y="1057733"/>
            <a:ext cx="1433759" cy="348198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4314650" y="1937313"/>
            <a:ext cx="41229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1300393" fontAlgn="auto">
              <a:spcBef>
                <a:spcPts val="0"/>
              </a:spcBef>
              <a:spcAft>
                <a:spcPts val="0"/>
              </a:spcAft>
            </a:pPr>
            <a:r>
              <a:rPr lang="en-GB" sz="3400" i="1" dirty="0" smtClean="0">
                <a:solidFill>
                  <a:prstClr val="black"/>
                </a:solidFill>
                <a:latin typeface="Symbol" pitchFamily="18" charset="2"/>
                <a:ea typeface="+mn-ea"/>
                <a:cs typeface="+mn-cs"/>
              </a:rPr>
              <a:t>f</a:t>
            </a:r>
            <a:endParaRPr lang="en-US" sz="3400" i="1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465289" y="2491492"/>
            <a:ext cx="45397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1300393" fontAlgn="auto">
              <a:spcBef>
                <a:spcPts val="0"/>
              </a:spcBef>
              <a:spcAft>
                <a:spcPts val="0"/>
              </a:spcAft>
            </a:pPr>
            <a:r>
              <a:rPr lang="en-GB" sz="3400" b="1" dirty="0" smtClean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</a:t>
            </a:r>
            <a:r>
              <a:rPr lang="en-GB" sz="3400" b="1" baseline="-250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2</a:t>
            </a:r>
            <a:endParaRPr lang="en-US" sz="3400" b="1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188125" y="1057733"/>
            <a:ext cx="42671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1300393" fontAlgn="auto">
              <a:spcBef>
                <a:spcPts val="0"/>
              </a:spcBef>
              <a:spcAft>
                <a:spcPts val="0"/>
              </a:spcAft>
            </a:pPr>
            <a:r>
              <a:rPr lang="en-GB" sz="3400" b="1" dirty="0" smtClean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p</a:t>
            </a:r>
            <a:endParaRPr lang="en-US" sz="3400" b="1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cxnSp>
        <p:nvCxnSpPr>
          <p:cNvPr id="105" name="Straight Connector 104"/>
          <p:cNvCxnSpPr/>
          <p:nvPr/>
        </p:nvCxnSpPr>
        <p:spPr>
          <a:xfrm>
            <a:off x="218195" y="4539720"/>
            <a:ext cx="4710923" cy="0"/>
          </a:xfrm>
          <a:prstGeom prst="line">
            <a:avLst/>
          </a:prstGeom>
          <a:ln w="3175">
            <a:solidFill>
              <a:schemeClr val="tx1"/>
            </a:solidFill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031530" y="33619"/>
            <a:ext cx="95250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1300393" fontAlgn="auto">
              <a:spcBef>
                <a:spcPts val="0"/>
              </a:spcBef>
              <a:spcAft>
                <a:spcPts val="0"/>
              </a:spcAft>
            </a:pPr>
            <a:r>
              <a:rPr lang="en-GB" sz="2600" i="1" dirty="0" smtClean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x </a:t>
            </a:r>
            <a:r>
              <a:rPr lang="en-GB" sz="2600" dirty="0" smtClean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axis</a:t>
            </a:r>
            <a:endParaRPr lang="en-US" sz="2600" i="1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3372" y="4642131"/>
            <a:ext cx="95250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1300393" fontAlgn="auto">
              <a:spcBef>
                <a:spcPts val="0"/>
              </a:spcBef>
              <a:spcAft>
                <a:spcPts val="0"/>
              </a:spcAft>
            </a:pPr>
            <a:r>
              <a:rPr lang="en-GB" sz="2600" i="1" dirty="0" smtClean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y </a:t>
            </a:r>
            <a:r>
              <a:rPr lang="en-GB" sz="2600" dirty="0" smtClean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axis</a:t>
            </a:r>
            <a:endParaRPr lang="en-US" sz="2600" i="1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76516" y="2813769"/>
            <a:ext cx="545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Gains scaled so that power is constant</a:t>
            </a:r>
            <a:endParaRPr lang="en-GB" sz="2400" dirty="0"/>
          </a:p>
        </p:txBody>
      </p:sp>
      <p:sp>
        <p:nvSpPr>
          <p:cNvPr id="134" name="TextBox 133"/>
          <p:cNvSpPr txBox="1"/>
          <p:nvPr/>
        </p:nvSpPr>
        <p:spPr>
          <a:xfrm>
            <a:off x="218195" y="6009764"/>
            <a:ext cx="12610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Also gives simple relation for perceived azimuth in terms of gains, </a:t>
            </a:r>
            <a:r>
              <a:rPr lang="en-US" sz="2800" i="1" dirty="0" smtClean="0"/>
              <a:t>tangent law</a:t>
            </a:r>
            <a:endParaRPr lang="en-GB" sz="28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2582814"/>
              </p:ext>
            </p:extLst>
          </p:nvPr>
        </p:nvGraphicFramePr>
        <p:xfrm>
          <a:off x="8556625" y="3333750"/>
          <a:ext cx="3124200" cy="26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4" name="Equation" r:id="rId3" imgW="1041120" imgH="876240" progId="Equation.DSMT4">
                  <p:embed/>
                </p:oleObj>
              </mc:Choice>
              <mc:Fallback>
                <p:oleObj name="Equation" r:id="rId3" imgW="1041120" imgH="8762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25" y="3333750"/>
                        <a:ext cx="3124200" cy="2628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4582590"/>
              </p:ext>
            </p:extLst>
          </p:nvPr>
        </p:nvGraphicFramePr>
        <p:xfrm>
          <a:off x="7942263" y="361950"/>
          <a:ext cx="46863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5" name="Equation" r:id="rId5" imgW="1562040" imgH="736560" progId="Equation.DSMT4">
                  <p:embed/>
                </p:oleObj>
              </mc:Choice>
              <mc:Fallback>
                <p:oleObj name="Equation" r:id="rId5" imgW="156204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2263" y="361950"/>
                        <a:ext cx="4686300" cy="22098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0253813"/>
              </p:ext>
            </p:extLst>
          </p:nvPr>
        </p:nvGraphicFramePr>
        <p:xfrm>
          <a:off x="3684588" y="6615113"/>
          <a:ext cx="55626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6" name="Equation" r:id="rId7" imgW="1854200" imgH="812800" progId="Equation.DSMT4">
                  <p:embed/>
                </p:oleObj>
              </mc:Choice>
              <mc:Fallback>
                <p:oleObj name="Equation" r:id="rId7" imgW="1854200" imgH="812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4588" y="6615113"/>
                        <a:ext cx="5562600" cy="243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28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3004800" cy="106037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Constant power panning for two channels</a:t>
            </a:r>
            <a:endParaRPr lang="en-US" sz="4400" dirty="0"/>
          </a:p>
        </p:txBody>
      </p:sp>
      <p:grpSp>
        <p:nvGrpSpPr>
          <p:cNvPr id="3" name="Group 6"/>
          <p:cNvGrpSpPr>
            <a:grpSpLocks noChangeAspect="1"/>
          </p:cNvGrpSpPr>
          <p:nvPr/>
        </p:nvGrpSpPr>
        <p:grpSpPr>
          <a:xfrm>
            <a:off x="152895" y="2828573"/>
            <a:ext cx="12608878" cy="5181601"/>
            <a:chOff x="1763688" y="2924944"/>
            <a:chExt cx="5910411" cy="2428875"/>
          </a:xfrm>
        </p:grpSpPr>
        <p:pic>
          <p:nvPicPr>
            <p:cNvPr id="5122" name="Picture 10"/>
            <p:cNvPicPr>
              <a:picLocks noChangeAspect="1" noChangeArrowheads="1"/>
            </p:cNvPicPr>
            <p:nvPr/>
          </p:nvPicPr>
          <p:blipFill>
            <a:blip r:embed="rId2" cstate="print"/>
            <a:srcRect l="3172" r="7019"/>
            <a:stretch>
              <a:fillRect/>
            </a:stretch>
          </p:blipFill>
          <p:spPr bwMode="auto">
            <a:xfrm>
              <a:off x="1763688" y="2924944"/>
              <a:ext cx="2867025" cy="2400300"/>
            </a:xfrm>
            <a:prstGeom prst="rect">
              <a:avLst/>
            </a:prstGeom>
            <a:noFill/>
          </p:spPr>
        </p:pic>
        <p:pic>
          <p:nvPicPr>
            <p:cNvPr id="5121" name="Picture 11"/>
            <p:cNvPicPr>
              <a:picLocks noChangeAspect="1" noChangeArrowheads="1"/>
            </p:cNvPicPr>
            <p:nvPr/>
          </p:nvPicPr>
          <p:blipFill>
            <a:blip r:embed="rId3" cstate="print"/>
            <a:srcRect l="3105" r="7423"/>
            <a:stretch>
              <a:fillRect/>
            </a:stretch>
          </p:blipFill>
          <p:spPr bwMode="auto">
            <a:xfrm>
              <a:off x="4788024" y="2924944"/>
              <a:ext cx="2886075" cy="2428875"/>
            </a:xfrm>
            <a:prstGeom prst="rect">
              <a:avLst/>
            </a:prstGeom>
            <a:noFill/>
          </p:spPr>
        </p:pic>
      </p:grp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6371051" y="-71398"/>
            <a:ext cx="262697" cy="793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30046" tIns="65023" rIns="130046" bIns="65023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7252687"/>
            <a:ext cx="262697" cy="53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30046" tIns="65023" rIns="130046" bIns="65023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1300460"/>
            <a:endParaRPr lang="en-US" sz="2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7984" y="7999274"/>
            <a:ext cx="83529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 smtClean="0"/>
              <a:t>On the left is the gain for each channel, and on the right is the total power and total gain.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Panning as a rotation matrix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pPr marL="634808" eaLnBrk="1" hangingPunct="1"/>
            <a:r>
              <a:rPr lang="en-US" sz="4000" dirty="0"/>
              <a:t>When </a:t>
            </a:r>
            <a:r>
              <a:rPr lang="en-US" sz="4000" dirty="0">
                <a:latin typeface="Arial Italic" charset="0"/>
                <a:cs typeface="Arial Italic" charset="0"/>
                <a:sym typeface="Arial Italic" charset="0"/>
              </a:rPr>
              <a:t>θ</a:t>
            </a:r>
            <a:r>
              <a:rPr lang="en-US" sz="4000" dirty="0"/>
              <a:t> is 45°, </a:t>
            </a:r>
            <a:r>
              <a:rPr lang="en-GB" sz="4000" dirty="0" smtClean="0"/>
              <a:t>gains applied to 2 channels in order to steer sound source to desired azimuth obtained by matrix vector multiplication </a:t>
            </a:r>
          </a:p>
          <a:p>
            <a:pPr marL="1142650" lvl="1" eaLnBrk="1" hangingPunct="1"/>
            <a:endParaRPr lang="en-US" dirty="0" smtClean="0"/>
          </a:p>
          <a:p>
            <a:pPr marL="1142650" lvl="1" eaLnBrk="1" hangingPunct="1"/>
            <a:endParaRPr lang="en-US" dirty="0" smtClean="0"/>
          </a:p>
          <a:p>
            <a:pPr marL="1142650" lvl="1" eaLnBrk="1" hangingPunct="1"/>
            <a:endParaRPr lang="en-US" dirty="0" smtClean="0"/>
          </a:p>
          <a:p>
            <a:pPr marL="1142650" lvl="1" eaLnBrk="1" hangingPunct="1"/>
            <a:r>
              <a:rPr lang="en-US" dirty="0" err="1" smtClean="0">
                <a:latin typeface="Arial Bold" charset="0"/>
                <a:cs typeface="Arial Bold" charset="0"/>
                <a:sym typeface="Arial Bold" charset="0"/>
              </a:rPr>
              <a:t>A</a:t>
            </a:r>
            <a:r>
              <a:rPr lang="en-US" baseline="-6000" dirty="0" err="1" smtClean="0"/>
              <a:t>θ</a:t>
            </a:r>
            <a:r>
              <a:rPr lang="en-US" dirty="0" smtClean="0"/>
              <a:t> is the </a:t>
            </a:r>
            <a:r>
              <a:rPr lang="en-US" dirty="0" smtClean="0">
                <a:solidFill>
                  <a:srgbClr val="0000FF"/>
                </a:solidFill>
              </a:rPr>
              <a:t>rotation matrix</a:t>
            </a:r>
            <a:endParaRPr lang="en-US" dirty="0" smtClean="0"/>
          </a:p>
          <a:p>
            <a:pPr marL="634808" eaLnBrk="1" hangingPunct="1"/>
            <a:r>
              <a:rPr lang="en-US" dirty="0" smtClean="0"/>
              <a:t>no scaling is needed and we have:</a:t>
            </a:r>
          </a:p>
        </p:txBody>
      </p:sp>
      <p:graphicFrame>
        <p:nvGraphicFramePr>
          <p:cNvPr id="1946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2892709"/>
              </p:ext>
            </p:extLst>
          </p:nvPr>
        </p:nvGraphicFramePr>
        <p:xfrm>
          <a:off x="3214688" y="3148013"/>
          <a:ext cx="2644775" cy="157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8" name="Equation" r:id="rId3" imgW="660240" imgH="393480" progId="Equation.DSMT4">
                  <p:embed/>
                </p:oleObj>
              </mc:Choice>
              <mc:Fallback>
                <p:oleObj name="Equation" r:id="rId3" imgW="66024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3148013"/>
                        <a:ext cx="2644775" cy="1576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061900"/>
              </p:ext>
            </p:extLst>
          </p:nvPr>
        </p:nvGraphicFramePr>
        <p:xfrm>
          <a:off x="1363663" y="7007225"/>
          <a:ext cx="7400925" cy="177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9" name="Equation" r:id="rId5" imgW="1854000" imgH="444240" progId="Equation.DSMT4">
                  <p:embed/>
                </p:oleObj>
              </mc:Choice>
              <mc:Fallback>
                <p:oleObj name="Equation" r:id="rId5" imgW="1854000" imgH="4442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663" y="7007225"/>
                        <a:ext cx="7400925" cy="177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112476"/>
            <a:ext cx="12814300" cy="927100"/>
          </a:xfrm>
        </p:spPr>
        <p:txBody>
          <a:bodyPr/>
          <a:lstStyle/>
          <a:p>
            <a:pPr marL="248275"/>
            <a:r>
              <a:rPr lang="en-US" sz="4000" dirty="0"/>
              <a:t>Perceived </a:t>
            </a:r>
            <a:r>
              <a:rPr lang="en-US" sz="4000" dirty="0">
                <a:solidFill>
                  <a:srgbClr val="0000FF"/>
                </a:solidFill>
              </a:rPr>
              <a:t>azimuth</a:t>
            </a:r>
            <a:r>
              <a:rPr lang="en-US" sz="4000" dirty="0"/>
              <a:t> </a:t>
            </a:r>
            <a:r>
              <a:rPr lang="en-US" sz="4000" dirty="0" smtClean="0"/>
              <a:t>as </a:t>
            </a:r>
            <a:r>
              <a:rPr lang="en-US" sz="4000" dirty="0"/>
              <a:t>function of </a:t>
            </a:r>
            <a:r>
              <a:rPr lang="en-US" sz="4000" dirty="0" smtClean="0">
                <a:solidFill>
                  <a:srgbClr val="0000FF"/>
                </a:solidFill>
              </a:rPr>
              <a:t>stereo level </a:t>
            </a:r>
            <a:r>
              <a:rPr lang="en-US" sz="4000" dirty="0" smtClean="0"/>
              <a:t>difference </a:t>
            </a:r>
            <a:endParaRPr lang="en-US" sz="4000" dirty="0">
              <a:solidFill>
                <a:srgbClr val="0000FF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 l="3333"/>
          <a:stretch>
            <a:fillRect/>
          </a:stretch>
        </p:blipFill>
        <p:spPr bwMode="auto">
          <a:xfrm>
            <a:off x="1605856" y="1279653"/>
            <a:ext cx="10894888" cy="8443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Variations: </a:t>
            </a:r>
            <a:r>
              <a:rPr lang="en-US" dirty="0" err="1" smtClean="0"/>
              <a:t>Blumlein</a:t>
            </a:r>
            <a:r>
              <a:rPr lang="en-US" dirty="0" smtClean="0"/>
              <a:t> law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" y="1348408"/>
            <a:ext cx="12479053" cy="8136517"/>
          </a:xfrm>
        </p:spPr>
        <p:txBody>
          <a:bodyPr anchor="t"/>
          <a:lstStyle/>
          <a:p>
            <a:pPr marL="573812" eaLnBrk="1" hangingPunct="1"/>
            <a:r>
              <a:rPr lang="en-US" sz="3400" dirty="0" smtClean="0"/>
              <a:t>We derived the tangent law</a:t>
            </a:r>
          </a:p>
          <a:p>
            <a:pPr marL="573812" eaLnBrk="1" hangingPunct="1"/>
            <a:endParaRPr lang="en-US" sz="3400" dirty="0"/>
          </a:p>
          <a:p>
            <a:pPr marL="573812" eaLnBrk="1" hangingPunct="1"/>
            <a:endParaRPr lang="en-US" sz="3400" dirty="0" smtClean="0"/>
          </a:p>
          <a:p>
            <a:pPr marL="573812" eaLnBrk="1" hangingPunct="1"/>
            <a:endParaRPr lang="en-US" sz="3400" dirty="0" smtClean="0"/>
          </a:p>
          <a:p>
            <a:pPr marL="573812" eaLnBrk="1" hangingPunct="1"/>
            <a:r>
              <a:rPr lang="en-US" sz="3400" dirty="0" smtClean="0"/>
              <a:t>But for </a:t>
            </a:r>
            <a:r>
              <a:rPr lang="en-US" sz="3400" dirty="0" smtClean="0">
                <a:solidFill>
                  <a:srgbClr val="0000FF"/>
                </a:solidFill>
              </a:rPr>
              <a:t>broadband</a:t>
            </a:r>
            <a:r>
              <a:rPr lang="en-US" sz="3400" dirty="0" smtClean="0"/>
              <a:t> signals (approximately):</a:t>
            </a:r>
          </a:p>
          <a:p>
            <a:pPr marL="573812" eaLnBrk="1" hangingPunct="1"/>
            <a:endParaRPr lang="en-US" sz="3400" dirty="0" smtClean="0"/>
          </a:p>
          <a:p>
            <a:pPr marL="573812" eaLnBrk="1" hangingPunct="1"/>
            <a:endParaRPr lang="en-US" sz="3400" dirty="0" smtClean="0"/>
          </a:p>
          <a:p>
            <a:pPr marL="573812" eaLnBrk="1" hangingPunct="1"/>
            <a:endParaRPr lang="en-US" sz="3400" dirty="0" smtClean="0">
              <a:latin typeface="Arial Italic" charset="0"/>
              <a:cs typeface="Arial Italic" charset="0"/>
              <a:sym typeface="Arial Italic" charset="0"/>
            </a:endParaRPr>
          </a:p>
          <a:p>
            <a:pPr marL="573812" eaLnBrk="1" hangingPunct="1"/>
            <a:r>
              <a:rPr lang="en-GB" sz="3400" dirty="0" smtClean="0">
                <a:cs typeface="Arial Italic" charset="0"/>
                <a:sym typeface="Arial Italic" charset="0"/>
              </a:rPr>
              <a:t>Known as </a:t>
            </a:r>
            <a:r>
              <a:rPr lang="en-GB" sz="3400" dirty="0" smtClean="0">
                <a:solidFill>
                  <a:srgbClr val="0014BE"/>
                </a:solidFill>
                <a:cs typeface="Arial Italic" charset="0"/>
                <a:sym typeface="Arial Italic" charset="0"/>
              </a:rPr>
              <a:t>sine law </a:t>
            </a:r>
            <a:r>
              <a:rPr lang="en-GB" sz="3400" dirty="0" smtClean="0">
                <a:cs typeface="Arial Italic" charset="0"/>
                <a:sym typeface="Arial Italic" charset="0"/>
              </a:rPr>
              <a:t>or </a:t>
            </a:r>
            <a:r>
              <a:rPr lang="en-GB" sz="3400" dirty="0" err="1" smtClean="0">
                <a:solidFill>
                  <a:srgbClr val="0014BE"/>
                </a:solidFill>
                <a:cs typeface="Arial Italic" charset="0"/>
                <a:sym typeface="Arial Italic" charset="0"/>
              </a:rPr>
              <a:t>Blumlein</a:t>
            </a:r>
            <a:r>
              <a:rPr lang="en-GB" sz="3400" dirty="0" smtClean="0">
                <a:solidFill>
                  <a:srgbClr val="0014BE"/>
                </a:solidFill>
                <a:cs typeface="Arial Italic" charset="0"/>
                <a:sym typeface="Arial Italic" charset="0"/>
              </a:rPr>
              <a:t> law</a:t>
            </a:r>
            <a:endParaRPr lang="en-US" sz="3400" dirty="0" smtClean="0">
              <a:solidFill>
                <a:srgbClr val="0014BE"/>
              </a:solidFill>
              <a:cs typeface="Arial Italic" charset="0"/>
              <a:sym typeface="Arial Italic" charset="0"/>
            </a:endParaRPr>
          </a:p>
          <a:p>
            <a:pPr marL="573812" eaLnBrk="1" hangingPunct="1"/>
            <a:r>
              <a:rPr lang="en-US" sz="3400" dirty="0" smtClean="0">
                <a:latin typeface="+mj-lt"/>
                <a:cs typeface="Arial Italic" charset="0"/>
                <a:sym typeface="Arial Italic" charset="0"/>
              </a:rPr>
              <a:t>And </a:t>
            </a:r>
            <a:r>
              <a:rPr lang="en-US" sz="3400" dirty="0" err="1" smtClean="0">
                <a:latin typeface="+mj-lt"/>
                <a:cs typeface="Arial Italic" charset="0"/>
                <a:sym typeface="Arial Italic" charset="0"/>
              </a:rPr>
              <a:t>Blumlein’s</a:t>
            </a:r>
            <a:r>
              <a:rPr lang="en-US" sz="3400" dirty="0" smtClean="0">
                <a:latin typeface="+mj-lt"/>
                <a:cs typeface="Arial Italic" charset="0"/>
                <a:sym typeface="Arial Italic" charset="0"/>
              </a:rPr>
              <a:t> original patent used the small angle approximation </a:t>
            </a:r>
            <a:r>
              <a:rPr lang="en-US" sz="3400" dirty="0" smtClean="0">
                <a:latin typeface="Arial Italic" charset="0"/>
                <a:cs typeface="Arial Italic" charset="0"/>
                <a:sym typeface="Arial Italic" charset="0"/>
              </a:rPr>
              <a:t>sin X ~ tan X ~ X</a:t>
            </a:r>
          </a:p>
          <a:p>
            <a:pPr marL="573812" eaLnBrk="1" hangingPunct="1"/>
            <a:r>
              <a:rPr lang="en-US" sz="3400" dirty="0" smtClean="0">
                <a:latin typeface="Arial Italic" charset="0"/>
                <a:cs typeface="Arial Italic" charset="0"/>
                <a:sym typeface="Arial Italic" charset="0"/>
              </a:rPr>
              <a:t>In production, all the panning laws assume you know the speaker angle for playback</a:t>
            </a:r>
            <a:endParaRPr lang="en-US" sz="3400" dirty="0" smtClean="0"/>
          </a:p>
        </p:txBody>
      </p:sp>
      <p:graphicFrame>
        <p:nvGraphicFramePr>
          <p:cNvPr id="788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371620"/>
              </p:ext>
            </p:extLst>
          </p:nvPr>
        </p:nvGraphicFramePr>
        <p:xfrm>
          <a:off x="3694088" y="4385295"/>
          <a:ext cx="4548188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74" name="Equation" r:id="rId4" imgW="1066680" imgH="368280" progId="Equation.DSMT4">
                  <p:embed/>
                </p:oleObj>
              </mc:Choice>
              <mc:Fallback>
                <p:oleObj name="Equation" r:id="rId4" imgW="106668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4088" y="4385295"/>
                        <a:ext cx="4548188" cy="157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3540767"/>
              </p:ext>
            </p:extLst>
          </p:nvPr>
        </p:nvGraphicFramePr>
        <p:xfrm>
          <a:off x="3649663" y="1924050"/>
          <a:ext cx="4656137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75" name="Equation" r:id="rId6" imgW="1091880" imgH="368280" progId="Equation.DSMT4">
                  <p:embed/>
                </p:oleObj>
              </mc:Choice>
              <mc:Fallback>
                <p:oleObj name="Equation" r:id="rId6" imgW="109188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9663" y="1924050"/>
                        <a:ext cx="4656137" cy="157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0152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Basics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pPr marL="634808" eaLnBrk="1" hangingPunct="1"/>
            <a:r>
              <a:rPr lang="en-US" dirty="0" smtClean="0">
                <a:solidFill>
                  <a:srgbClr val="0000FF"/>
                </a:solidFill>
              </a:rPr>
              <a:t>Spatial audio</a:t>
            </a:r>
            <a:r>
              <a:rPr lang="en-US" dirty="0" smtClean="0"/>
              <a:t> is the virtual positioning of sounds in space</a:t>
            </a:r>
          </a:p>
          <a:p>
            <a:pPr marL="634808" eaLnBrk="1" hangingPunct="1"/>
            <a:r>
              <a:rPr lang="en-US" dirty="0" smtClean="0"/>
              <a:t>Simplest case of spatial audio is </a:t>
            </a:r>
            <a:r>
              <a:rPr lang="en-US" dirty="0" smtClean="0">
                <a:solidFill>
                  <a:srgbClr val="0000FF"/>
                </a:solidFill>
              </a:rPr>
              <a:t>stereo panning</a:t>
            </a:r>
            <a:endParaRPr lang="en-US" dirty="0" smtClean="0"/>
          </a:p>
          <a:p>
            <a:pPr lvl="1" eaLnBrk="1" hangingPunct="1"/>
            <a:r>
              <a:rPr lang="en-US" sz="4000" dirty="0" smtClean="0"/>
              <a:t>feed channels same signal </a:t>
            </a:r>
          </a:p>
          <a:p>
            <a:pPr lvl="1" eaLnBrk="1" hangingPunct="1"/>
            <a:r>
              <a:rPr lang="en-US" sz="4000" dirty="0" smtClean="0"/>
              <a:t>Adjust relative amplitude of channels</a:t>
            </a:r>
          </a:p>
          <a:p>
            <a:pPr eaLnBrk="1" hangingPunct="1"/>
            <a:r>
              <a:rPr lang="en-US" sz="4400" dirty="0" smtClean="0"/>
              <a:t>usually accomplished by sound engineer for each sound source</a:t>
            </a:r>
          </a:p>
          <a:p>
            <a:pPr lvl="1" eaLnBrk="1" hangingPunct="1"/>
            <a:r>
              <a:rPr lang="en-US" sz="4000" dirty="0" smtClean="0"/>
              <a:t>composing </a:t>
            </a:r>
            <a:r>
              <a:rPr lang="en-US" sz="4000" dirty="0" smtClean="0">
                <a:solidFill>
                  <a:srgbClr val="0014BE"/>
                </a:solidFill>
              </a:rPr>
              <a:t>panorama</a:t>
            </a:r>
            <a:r>
              <a:rPr lang="en-US" sz="4000" dirty="0" smtClean="0"/>
              <a:t> of acoustic events in space spanned by loudspeakers</a:t>
            </a:r>
          </a:p>
          <a:p>
            <a:pPr marL="634807" eaLnBrk="1" hangingPunct="1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Historical aside: origin of stereo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130300"/>
            <a:ext cx="10460126" cy="8547100"/>
          </a:xfrm>
        </p:spPr>
        <p:txBody>
          <a:bodyPr anchor="t"/>
          <a:lstStyle/>
          <a:p>
            <a:pPr marL="442913" indent="-360363" eaLnBrk="1" hangingPunct="1"/>
            <a:r>
              <a:rPr lang="en-US" dirty="0" smtClean="0"/>
              <a:t>Early sound systems in </a:t>
            </a:r>
            <a:r>
              <a:rPr lang="en-US" dirty="0" smtClean="0"/>
              <a:t>theatres</a:t>
            </a:r>
          </a:p>
          <a:p>
            <a:pPr marL="442913" indent="-360363" eaLnBrk="1" hangingPunct="1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had only </a:t>
            </a:r>
            <a:r>
              <a:rPr lang="en-US" dirty="0" smtClean="0"/>
              <a:t>one channel</a:t>
            </a:r>
          </a:p>
          <a:p>
            <a:pPr marL="803275" lvl="1" indent="-360363" eaLnBrk="1" hangingPunct="1"/>
            <a:r>
              <a:rPr lang="en-US" dirty="0" smtClean="0"/>
              <a:t>Separation between location of actor </a:t>
            </a:r>
            <a:br>
              <a:rPr lang="en-US" dirty="0" smtClean="0"/>
            </a:br>
            <a:r>
              <a:rPr lang="en-US" dirty="0" smtClean="0"/>
              <a:t>on screen and location of voice</a:t>
            </a:r>
          </a:p>
          <a:p>
            <a:pPr marL="442913" indent="-360363" eaLnBrk="1" hangingPunct="1"/>
            <a:r>
              <a:rPr lang="en-US" dirty="0" smtClean="0"/>
              <a:t>Alan </a:t>
            </a:r>
            <a:r>
              <a:rPr lang="en-US" dirty="0" err="1" smtClean="0"/>
              <a:t>Blumlein</a:t>
            </a:r>
            <a:r>
              <a:rPr lang="en-US" dirty="0" smtClean="0"/>
              <a:t> (1903-1942)</a:t>
            </a:r>
          </a:p>
          <a:p>
            <a:pPr marL="803275" lvl="1" indent="-360363" eaLnBrk="1" hangingPunct="1"/>
            <a:r>
              <a:rPr lang="en-US" dirty="0" smtClean="0"/>
              <a:t>Researcher at EMI</a:t>
            </a:r>
          </a:p>
          <a:p>
            <a:pPr marL="803275" lvl="1" indent="-360363" eaLnBrk="1" hangingPunct="1"/>
            <a:r>
              <a:rPr lang="en-US" dirty="0" smtClean="0"/>
              <a:t>1931, </a:t>
            </a:r>
            <a:r>
              <a:rPr lang="en-US" dirty="0" err="1" smtClean="0"/>
              <a:t>Blumlein</a:t>
            </a:r>
            <a:r>
              <a:rPr lang="en-US" dirty="0" smtClean="0"/>
              <a:t> takes </a:t>
            </a:r>
            <a:r>
              <a:rPr lang="en-US" dirty="0" smtClean="0"/>
              <a:t>wife </a:t>
            </a:r>
            <a:r>
              <a:rPr lang="en-US" dirty="0" smtClean="0"/>
              <a:t>to the cinema</a:t>
            </a:r>
          </a:p>
          <a:p>
            <a:pPr marL="984250" lvl="2" indent="-263525" eaLnBrk="1" hangingPunct="1"/>
            <a:r>
              <a:rPr lang="en-US" dirty="0" smtClean="0">
                <a:latin typeface="Arial Italic" charset="0"/>
                <a:cs typeface="Arial Italic" charset="0"/>
                <a:sym typeface="Arial Italic" charset="0"/>
              </a:rPr>
              <a:t>‘Do you </a:t>
            </a:r>
            <a:r>
              <a:rPr lang="en-US" dirty="0" err="1" smtClean="0">
                <a:latin typeface="Arial Italic" charset="0"/>
                <a:cs typeface="Arial Italic" charset="0"/>
                <a:sym typeface="Arial Italic" charset="0"/>
              </a:rPr>
              <a:t>realise</a:t>
            </a:r>
            <a:r>
              <a:rPr lang="en-US" dirty="0" smtClean="0">
                <a:latin typeface="Arial Italic" charset="0"/>
                <a:cs typeface="Arial Italic" charset="0"/>
                <a:sym typeface="Arial Italic" charset="0"/>
              </a:rPr>
              <a:t> the sound only comes from one person?’</a:t>
            </a:r>
            <a:endParaRPr lang="en-US" dirty="0" smtClean="0">
              <a:latin typeface="Arial Italic" charset="0"/>
              <a:sym typeface="Arial Italic" charset="0"/>
            </a:endParaRPr>
          </a:p>
          <a:p>
            <a:pPr marL="984250" lvl="2" indent="-263525" eaLnBrk="1" hangingPunct="1"/>
            <a:r>
              <a:rPr lang="en-US" dirty="0" smtClean="0">
                <a:latin typeface="Arial Italic" charset="0"/>
                <a:cs typeface="Arial Italic" charset="0"/>
                <a:sym typeface="Arial Italic" charset="0"/>
              </a:rPr>
              <a:t>‘Oh does it?’</a:t>
            </a:r>
            <a:endParaRPr lang="en-US" dirty="0" smtClean="0">
              <a:latin typeface="Arial Italic" charset="0"/>
              <a:sym typeface="Arial Italic" charset="0"/>
            </a:endParaRPr>
          </a:p>
          <a:p>
            <a:pPr marL="984250" lvl="2" indent="-263525" eaLnBrk="1" hangingPunct="1"/>
            <a:r>
              <a:rPr lang="en-US" dirty="0" smtClean="0">
                <a:latin typeface="Arial Italic" charset="0"/>
                <a:cs typeface="Arial Italic" charset="0"/>
                <a:sym typeface="Arial Italic" charset="0"/>
              </a:rPr>
              <a:t>‘Yes. And I’ve got a way to make it follow the person.’</a:t>
            </a:r>
            <a:endParaRPr lang="en-US" dirty="0" smtClean="0">
              <a:latin typeface="Arial Italic" charset="0"/>
              <a:sym typeface="Arial Italic" charset="0"/>
            </a:endParaRPr>
          </a:p>
          <a:p>
            <a:pPr marL="803275" lvl="1" indent="-360363" eaLnBrk="1" hangingPunct="1"/>
            <a:r>
              <a:rPr lang="en-US" dirty="0" smtClean="0"/>
              <a:t>Resulting patent</a:t>
            </a:r>
          </a:p>
          <a:p>
            <a:pPr marL="984250" lvl="2" indent="-263525" eaLnBrk="1" hangingPunct="1"/>
            <a:r>
              <a:rPr lang="en-US" sz="2400" dirty="0" smtClean="0"/>
              <a:t>"Improvements in and relating to Sound transmission, Sound-recording and Sound-reproducing systems". </a:t>
            </a:r>
            <a:r>
              <a:rPr lang="en-US" sz="2400" dirty="0" smtClean="0"/>
              <a:t>Dec</a:t>
            </a:r>
            <a:r>
              <a:rPr lang="en-US" sz="2400" dirty="0" smtClean="0"/>
              <a:t>. 14, 1931, British patent </a:t>
            </a:r>
            <a:r>
              <a:rPr lang="en-US" sz="2400" dirty="0" smtClean="0"/>
              <a:t>394325</a:t>
            </a:r>
            <a:r>
              <a:rPr lang="en-US" sz="2400" dirty="0" smtClean="0"/>
              <a:t>.</a:t>
            </a:r>
          </a:p>
        </p:txBody>
      </p:sp>
      <p:pic>
        <p:nvPicPr>
          <p:cNvPr id="14340" name="Picture 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60126" y="1130300"/>
            <a:ext cx="2269986" cy="3098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2250" y="4516760"/>
            <a:ext cx="2645467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391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The 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5776" y="1130300"/>
            <a:ext cx="12042826" cy="8547100"/>
          </a:xfrm>
        </p:spPr>
        <p:txBody>
          <a:bodyPr/>
          <a:lstStyle/>
          <a:p>
            <a:pPr marL="203139" indent="0">
              <a:buNone/>
            </a:pPr>
            <a:r>
              <a:rPr lang="en-GB" dirty="0" smtClean="0"/>
              <a:t>What gains should be applied to left and right channels in order to pan a sound source to a virtual position between two loudspeakers?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65741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"/>
          <p:cNvGrpSpPr/>
          <p:nvPr/>
        </p:nvGrpSpPr>
        <p:grpSpPr>
          <a:xfrm>
            <a:off x="309712" y="1293255"/>
            <a:ext cx="8724389" cy="8396880"/>
            <a:chOff x="1115616" y="476672"/>
            <a:chExt cx="6134336" cy="5904056"/>
          </a:xfrm>
        </p:grpSpPr>
        <p:sp>
          <p:nvSpPr>
            <p:cNvPr id="661" name="Oval 660"/>
            <p:cNvSpPr/>
            <p:nvPr/>
          </p:nvSpPr>
          <p:spPr>
            <a:xfrm>
              <a:off x="1849952" y="980728"/>
              <a:ext cx="5400000" cy="540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300393" fontAlgn="auto">
                <a:spcBef>
                  <a:spcPts val="0"/>
                </a:spcBef>
                <a:spcAft>
                  <a:spcPts val="0"/>
                </a:spcAft>
              </a:pPr>
              <a:endParaRPr lang="en-US" sz="3400" dirty="0">
                <a:solidFill>
                  <a:prstClr val="white"/>
                </a:solidFill>
              </a:endParaRPr>
            </a:p>
          </p:txBody>
        </p:sp>
        <p:grpSp>
          <p:nvGrpSpPr>
            <p:cNvPr id="3" name="Group 666"/>
            <p:cNvGrpSpPr/>
            <p:nvPr/>
          </p:nvGrpSpPr>
          <p:grpSpPr>
            <a:xfrm rot="2417558">
              <a:off x="2200339" y="913091"/>
              <a:ext cx="725130" cy="725653"/>
              <a:chOff x="2123728" y="692696"/>
              <a:chExt cx="725130" cy="725653"/>
            </a:xfrm>
          </p:grpSpPr>
          <p:sp>
            <p:nvSpPr>
              <p:cNvPr id="662" name="Rectangle 661"/>
              <p:cNvSpPr/>
              <p:nvPr/>
            </p:nvSpPr>
            <p:spPr>
              <a:xfrm>
                <a:off x="2123728" y="908720"/>
                <a:ext cx="288032" cy="28803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300393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63" name="Isosceles Triangle 662"/>
              <p:cNvSpPr/>
              <p:nvPr/>
            </p:nvSpPr>
            <p:spPr>
              <a:xfrm rot="16200000">
                <a:off x="2051720" y="836712"/>
                <a:ext cx="720080" cy="432048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300393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65" name="Arc 664"/>
              <p:cNvSpPr/>
              <p:nvPr/>
            </p:nvSpPr>
            <p:spPr>
              <a:xfrm rot="2700000">
                <a:off x="2128818" y="698309"/>
                <a:ext cx="720080" cy="7200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defTabSz="1300393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66" name="Arc 665"/>
              <p:cNvSpPr/>
              <p:nvPr/>
            </p:nvSpPr>
            <p:spPr>
              <a:xfrm rot="2700000">
                <a:off x="2171005" y="789467"/>
                <a:ext cx="576064" cy="5760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defTabSz="1300393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4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" name="Group 667"/>
            <p:cNvGrpSpPr/>
            <p:nvPr/>
          </p:nvGrpSpPr>
          <p:grpSpPr>
            <a:xfrm rot="7995696">
              <a:off x="6234301" y="914565"/>
              <a:ext cx="725130" cy="725653"/>
              <a:chOff x="2123728" y="692696"/>
              <a:chExt cx="725130" cy="725653"/>
            </a:xfrm>
          </p:grpSpPr>
          <p:sp>
            <p:nvSpPr>
              <p:cNvPr id="669" name="Rectangle 668"/>
              <p:cNvSpPr/>
              <p:nvPr/>
            </p:nvSpPr>
            <p:spPr>
              <a:xfrm>
                <a:off x="2123728" y="908720"/>
                <a:ext cx="288032" cy="28803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300393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71" name="Isosceles Triangle 670"/>
              <p:cNvSpPr/>
              <p:nvPr/>
            </p:nvSpPr>
            <p:spPr>
              <a:xfrm rot="16200000">
                <a:off x="2051720" y="836712"/>
                <a:ext cx="720080" cy="432048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300393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73" name="Arc 672"/>
              <p:cNvSpPr/>
              <p:nvPr/>
            </p:nvSpPr>
            <p:spPr>
              <a:xfrm rot="2700000">
                <a:off x="2128818" y="698309"/>
                <a:ext cx="720080" cy="7200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defTabSz="1300393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78" name="Arc 677"/>
              <p:cNvSpPr/>
              <p:nvPr/>
            </p:nvSpPr>
            <p:spPr>
              <a:xfrm rot="2700000">
                <a:off x="2171005" y="789467"/>
                <a:ext cx="576064" cy="5760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defTabSz="1300393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4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" name="Group 694"/>
            <p:cNvGrpSpPr/>
            <p:nvPr/>
          </p:nvGrpSpPr>
          <p:grpSpPr>
            <a:xfrm>
              <a:off x="4211960" y="3140968"/>
              <a:ext cx="648072" cy="864096"/>
              <a:chOff x="323528" y="620688"/>
              <a:chExt cx="1080120" cy="1152128"/>
            </a:xfrm>
          </p:grpSpPr>
          <p:sp>
            <p:nvSpPr>
              <p:cNvPr id="689" name="Oval 688"/>
              <p:cNvSpPr/>
              <p:nvPr/>
            </p:nvSpPr>
            <p:spPr>
              <a:xfrm>
                <a:off x="395536" y="836712"/>
                <a:ext cx="936104" cy="9361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300393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2" name="Rectangle 691"/>
              <p:cNvSpPr/>
              <p:nvPr/>
            </p:nvSpPr>
            <p:spPr>
              <a:xfrm>
                <a:off x="1259632" y="1196752"/>
                <a:ext cx="144016" cy="2880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300393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3" name="Rectangle 692"/>
              <p:cNvSpPr/>
              <p:nvPr/>
            </p:nvSpPr>
            <p:spPr>
              <a:xfrm>
                <a:off x="323528" y="1196752"/>
                <a:ext cx="144016" cy="2880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300393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4" name="Isosceles Triangle 693"/>
              <p:cNvSpPr/>
              <p:nvPr/>
            </p:nvSpPr>
            <p:spPr>
              <a:xfrm>
                <a:off x="755576" y="620688"/>
                <a:ext cx="216024" cy="288032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300393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40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" name="Group 706"/>
            <p:cNvGrpSpPr/>
            <p:nvPr/>
          </p:nvGrpSpPr>
          <p:grpSpPr>
            <a:xfrm>
              <a:off x="4139952" y="3248980"/>
              <a:ext cx="792088" cy="468052"/>
              <a:chOff x="4355976" y="2420888"/>
              <a:chExt cx="720080" cy="360040"/>
            </a:xfrm>
          </p:grpSpPr>
          <p:sp>
            <p:nvSpPr>
              <p:cNvPr id="696" name="Oval 695"/>
              <p:cNvSpPr/>
              <p:nvPr/>
            </p:nvSpPr>
            <p:spPr>
              <a:xfrm>
                <a:off x="4499992" y="2420888"/>
                <a:ext cx="144016" cy="7200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300393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7" name="Oval 696"/>
              <p:cNvSpPr/>
              <p:nvPr/>
            </p:nvSpPr>
            <p:spPr>
              <a:xfrm>
                <a:off x="4788024" y="2420888"/>
                <a:ext cx="144016" cy="7200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300393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400" dirty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99" name="Straight Connector 698"/>
              <p:cNvCxnSpPr>
                <a:stCxn id="696" idx="7"/>
                <a:endCxn id="697" idx="1"/>
              </p:cNvCxnSpPr>
              <p:nvPr/>
            </p:nvCxnSpPr>
            <p:spPr>
              <a:xfrm>
                <a:off x="4622917" y="2431433"/>
                <a:ext cx="186198" cy="0"/>
              </a:xfrm>
              <a:prstGeom prst="lin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1" name="Straight Connector 700"/>
              <p:cNvCxnSpPr>
                <a:stCxn id="696" idx="1"/>
              </p:cNvCxnSpPr>
              <p:nvPr/>
            </p:nvCxnSpPr>
            <p:spPr>
              <a:xfrm flipH="1">
                <a:off x="4499992" y="2431433"/>
                <a:ext cx="21091" cy="277487"/>
              </a:xfrm>
              <a:prstGeom prst="lin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3" name="Straight Connector 702"/>
              <p:cNvCxnSpPr>
                <a:stCxn id="697" idx="5"/>
              </p:cNvCxnSpPr>
              <p:nvPr/>
            </p:nvCxnSpPr>
            <p:spPr>
              <a:xfrm>
                <a:off x="4910949" y="2482351"/>
                <a:ext cx="21091" cy="226569"/>
              </a:xfrm>
              <a:prstGeom prst="lin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4" name="Arc 703"/>
              <p:cNvSpPr/>
              <p:nvPr/>
            </p:nvSpPr>
            <p:spPr>
              <a:xfrm flipH="1" flipV="1">
                <a:off x="4932040" y="2564904"/>
                <a:ext cx="144016" cy="216024"/>
              </a:xfrm>
              <a:prstGeom prst="arc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defTabSz="1300393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05" name="Arc 704"/>
              <p:cNvSpPr/>
              <p:nvPr/>
            </p:nvSpPr>
            <p:spPr>
              <a:xfrm flipV="1">
                <a:off x="4355976" y="2564904"/>
                <a:ext cx="144016" cy="216024"/>
              </a:xfrm>
              <a:prstGeom prst="arc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defTabSz="1300393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400" dirty="0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709" name="Straight Connector 708"/>
            <p:cNvCxnSpPr>
              <a:endCxn id="694" idx="0"/>
            </p:cNvCxnSpPr>
            <p:nvPr/>
          </p:nvCxnSpPr>
          <p:spPr>
            <a:xfrm flipH="1">
              <a:off x="4535996" y="548680"/>
              <a:ext cx="0" cy="2592288"/>
            </a:xfrm>
            <a:prstGeom prst="line">
              <a:avLst/>
            </a:prstGeom>
            <a:ln w="3175">
              <a:solidFill>
                <a:schemeClr val="tx1"/>
              </a:solidFill>
              <a:headEnd type="arrow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2" name="Straight Connector 711"/>
            <p:cNvCxnSpPr/>
            <p:nvPr/>
          </p:nvCxnSpPr>
          <p:spPr>
            <a:xfrm>
              <a:off x="2915816" y="1556792"/>
              <a:ext cx="1584176" cy="2088232"/>
            </a:xfrm>
            <a:prstGeom prst="line">
              <a:avLst/>
            </a:prstGeom>
            <a:ln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5" name="Straight Connector 714"/>
            <p:cNvCxnSpPr/>
            <p:nvPr/>
          </p:nvCxnSpPr>
          <p:spPr>
            <a:xfrm flipV="1">
              <a:off x="4499992" y="1556792"/>
              <a:ext cx="1728192" cy="21708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7" name="TextBox 726"/>
            <p:cNvSpPr txBox="1"/>
            <p:nvPr/>
          </p:nvSpPr>
          <p:spPr>
            <a:xfrm>
              <a:off x="3995936" y="1268760"/>
              <a:ext cx="289893" cy="432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1300393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3400" i="1" dirty="0" smtClean="0">
                  <a:solidFill>
                    <a:prstClr val="black"/>
                  </a:solidFill>
                  <a:latin typeface="Symbol" pitchFamily="18" charset="2"/>
                  <a:ea typeface="+mn-ea"/>
                  <a:cs typeface="+mn-cs"/>
                </a:rPr>
                <a:t>q</a:t>
              </a:r>
              <a:endParaRPr lang="en-US" sz="3400" i="1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771800" y="1772816"/>
              <a:ext cx="319198" cy="432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1300393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3400" b="1" dirty="0" smtClean="0">
                  <a:solidFill>
                    <a:prstClr val="black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l</a:t>
              </a:r>
              <a:r>
                <a:rPr lang="en-GB" sz="3400" b="1" baseline="-25000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1</a:t>
              </a:r>
              <a:endParaRPr lang="en-US" sz="3400" b="1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-5400000">
              <a:off x="3131840" y="2204864"/>
              <a:ext cx="2880000" cy="2880000"/>
            </a:xfrm>
            <a:prstGeom prst="arc">
              <a:avLst>
                <a:gd name="adj1" fmla="val 20241389"/>
                <a:gd name="adj2" fmla="val 21444332"/>
              </a:avLst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defTabSz="1300393" fontAlgn="auto">
                <a:spcBef>
                  <a:spcPts val="0"/>
                </a:spcBef>
                <a:spcAft>
                  <a:spcPts val="0"/>
                </a:spcAft>
              </a:pPr>
              <a:endParaRPr lang="en-US" sz="3400" dirty="0">
                <a:solidFill>
                  <a:prstClr val="black"/>
                </a:solidFill>
              </a:endParaRPr>
            </a:p>
          </p:txBody>
        </p:sp>
        <p:sp>
          <p:nvSpPr>
            <p:cNvPr id="41" name="Arc 40"/>
            <p:cNvSpPr/>
            <p:nvPr/>
          </p:nvSpPr>
          <p:spPr>
            <a:xfrm rot="-5400000">
              <a:off x="2555776" y="1628800"/>
              <a:ext cx="3960000" cy="3960000"/>
            </a:xfrm>
            <a:prstGeom prst="arc">
              <a:avLst>
                <a:gd name="adj1" fmla="val 19300838"/>
                <a:gd name="adj2" fmla="val 59141"/>
              </a:avLst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defTabSz="1300393" fontAlgn="auto">
                <a:spcBef>
                  <a:spcPts val="0"/>
                </a:spcBef>
                <a:spcAft>
                  <a:spcPts val="0"/>
                </a:spcAft>
              </a:pPr>
              <a:endParaRPr lang="en-US" sz="3400" dirty="0">
                <a:solidFill>
                  <a:prstClr val="black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3563888" y="1196752"/>
              <a:ext cx="1008112" cy="2448272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139952" y="1815207"/>
              <a:ext cx="289893" cy="432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1300393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3400" i="1" dirty="0" smtClean="0">
                  <a:solidFill>
                    <a:prstClr val="black"/>
                  </a:solidFill>
                  <a:latin typeface="Symbol" pitchFamily="18" charset="2"/>
                  <a:ea typeface="+mn-ea"/>
                  <a:cs typeface="+mn-cs"/>
                </a:rPr>
                <a:t>f</a:t>
              </a:r>
              <a:endParaRPr lang="en-US" sz="3400" i="1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52120" y="2204864"/>
              <a:ext cx="319198" cy="432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1300393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3400" b="1" dirty="0" smtClean="0">
                  <a:solidFill>
                    <a:prstClr val="black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l</a:t>
              </a:r>
              <a:r>
                <a:rPr lang="en-GB" sz="3400" b="1" baseline="-25000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2</a:t>
              </a:r>
              <a:endParaRPr lang="en-US" sz="3400" b="1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47864" y="1196752"/>
              <a:ext cx="300037" cy="432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1300393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3400" b="1" dirty="0" smtClean="0">
                  <a:solidFill>
                    <a:prstClr val="black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p</a:t>
              </a:r>
              <a:endParaRPr lang="en-US" sz="3400" b="1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1259632" y="3645024"/>
              <a:ext cx="3312368" cy="0"/>
            </a:xfrm>
            <a:prstGeom prst="line">
              <a:avLst/>
            </a:prstGeom>
            <a:ln w="3175">
              <a:solidFill>
                <a:schemeClr val="tx1"/>
              </a:solidFill>
              <a:headEnd type="arrow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4644008" y="476672"/>
              <a:ext cx="669730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1300393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2600" i="1" dirty="0" smtClean="0">
                  <a:solidFill>
                    <a:prstClr val="black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x </a:t>
              </a:r>
              <a:r>
                <a:rPr lang="en-GB" sz="2600" dirty="0" smtClean="0">
                  <a:solidFill>
                    <a:prstClr val="black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axis</a:t>
              </a:r>
              <a:endParaRPr lang="en-US" sz="26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115616" y="3717032"/>
              <a:ext cx="669730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1300393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2600" i="1" dirty="0" smtClean="0">
                  <a:solidFill>
                    <a:prstClr val="black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y </a:t>
              </a:r>
              <a:r>
                <a:rPr lang="en-GB" sz="2600" dirty="0" smtClean="0">
                  <a:solidFill>
                    <a:prstClr val="black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axis</a:t>
              </a:r>
              <a:endParaRPr lang="en-US" sz="26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</p:grpSp>
      <p:sp>
        <p:nvSpPr>
          <p:cNvPr id="43" name="Title 42"/>
          <p:cNvSpPr>
            <a:spLocks noGrp="1"/>
          </p:cNvSpPr>
          <p:nvPr>
            <p:ph type="title"/>
          </p:nvPr>
        </p:nvSpPr>
        <p:spPr>
          <a:xfrm>
            <a:off x="0" y="-25964"/>
            <a:ext cx="13004800" cy="1215954"/>
          </a:xfrm>
        </p:spPr>
        <p:txBody>
          <a:bodyPr>
            <a:normAutofit/>
          </a:bodyPr>
          <a:lstStyle/>
          <a:p>
            <a:r>
              <a:rPr lang="en-GB" sz="3400" b="1" dirty="0" smtClean="0">
                <a:latin typeface="Times New Roman"/>
                <a:ea typeface="Times New Roman"/>
              </a:rPr>
              <a:t>Listener and loudspeakers configuration for placing a sound source using level difference.</a:t>
            </a:r>
            <a:endParaRPr lang="en-US" sz="3400" b="1" dirty="0" smtClean="0">
              <a:latin typeface="Times New Roman"/>
              <a:ea typeface="Times New Roman"/>
            </a:endParaRPr>
          </a:p>
        </p:txBody>
      </p:sp>
      <p:sp>
        <p:nvSpPr>
          <p:cNvPr id="44" name="Rectangle 4"/>
          <p:cNvSpPr>
            <a:spLocks/>
          </p:cNvSpPr>
          <p:nvPr/>
        </p:nvSpPr>
        <p:spPr bwMode="auto">
          <a:xfrm>
            <a:off x="9200925" y="1539476"/>
            <a:ext cx="3761704" cy="11387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r>
              <a:rPr lang="en-US" sz="310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Central listener and </a:t>
            </a:r>
            <a:r>
              <a:rPr lang="en-US" sz="31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two </a:t>
            </a:r>
            <a:r>
              <a:rPr lang="en-US" sz="310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speakers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5" name="Rectangle 5"/>
          <p:cNvSpPr>
            <a:spLocks/>
          </p:cNvSpPr>
          <p:nvPr/>
        </p:nvSpPr>
        <p:spPr bwMode="auto">
          <a:xfrm>
            <a:off x="9020242" y="2812847"/>
            <a:ext cx="4060175" cy="22964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sz="3100" dirty="0" smtClean="0">
                <a:solidFill>
                  <a:schemeClr val="tx1"/>
                </a:solidFill>
                <a:latin typeface="Symbol" pitchFamily="18" charset="2"/>
                <a:cs typeface="Arial" pitchFamily="34" charset="0"/>
                <a:sym typeface="Arial" pitchFamily="34" charset="0"/>
              </a:rPr>
              <a:t>f </a:t>
            </a:r>
            <a:r>
              <a:rPr lang="en-US" sz="3100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= angle of apparent source</a:t>
            </a:r>
          </a:p>
          <a:p>
            <a:r>
              <a:rPr lang="en-US" sz="3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θ </a:t>
            </a:r>
            <a:r>
              <a:rPr lang="en-US" sz="3100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= angle of each speaker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8652616"/>
              </p:ext>
            </p:extLst>
          </p:nvPr>
        </p:nvGraphicFramePr>
        <p:xfrm>
          <a:off x="9107835" y="5255590"/>
          <a:ext cx="3770265" cy="190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3" imgW="1256755" imgH="634725" progId="Equation.DSMT4">
                  <p:embed/>
                </p:oleObj>
              </mc:Choice>
              <mc:Fallback>
                <p:oleObj name="Equation" r:id="rId3" imgW="1256755" imgH="634725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07835" y="5255590"/>
                        <a:ext cx="3770265" cy="190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1146316"/>
              </p:ext>
            </p:extLst>
          </p:nvPr>
        </p:nvGraphicFramePr>
        <p:xfrm>
          <a:off x="8308068" y="365685"/>
          <a:ext cx="3770265" cy="190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41" name="Equation" r:id="rId3" imgW="1256755" imgH="634725" progId="Equation.DSMT4">
                  <p:embed/>
                </p:oleObj>
              </mc:Choice>
              <mc:Fallback>
                <p:oleObj name="Equation" r:id="rId3" imgW="1256755" imgH="63472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8068" y="365685"/>
                        <a:ext cx="3770265" cy="190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4" name="Straight Connector 93"/>
          <p:cNvCxnSpPr/>
          <p:nvPr/>
        </p:nvCxnSpPr>
        <p:spPr>
          <a:xfrm>
            <a:off x="4877912" y="136030"/>
            <a:ext cx="51206" cy="4403690"/>
          </a:xfrm>
          <a:prstGeom prst="line">
            <a:avLst/>
          </a:prstGeom>
          <a:ln w="3175">
            <a:solidFill>
              <a:schemeClr val="tx1"/>
            </a:solidFill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2573656" y="1569790"/>
            <a:ext cx="2355462" cy="2969930"/>
          </a:xfrm>
          <a:prstGeom prst="line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4929118" y="1569790"/>
            <a:ext cx="2213046" cy="2969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4109827" y="1160144"/>
            <a:ext cx="41229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1300393" fontAlgn="auto">
              <a:spcBef>
                <a:spcPts val="0"/>
              </a:spcBef>
              <a:spcAft>
                <a:spcPts val="0"/>
              </a:spcAft>
            </a:pPr>
            <a:r>
              <a:rPr lang="en-GB" sz="3400" i="1" dirty="0" smtClean="0">
                <a:solidFill>
                  <a:prstClr val="black"/>
                </a:solidFill>
                <a:latin typeface="Symbol" pitchFamily="18" charset="2"/>
                <a:ea typeface="+mn-ea"/>
                <a:cs typeface="+mn-cs"/>
              </a:rPr>
              <a:t>q</a:t>
            </a:r>
            <a:endParaRPr lang="en-US" sz="3400" i="1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368834" y="1877024"/>
            <a:ext cx="45397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1300393" fontAlgn="auto">
              <a:spcBef>
                <a:spcPts val="0"/>
              </a:spcBef>
              <a:spcAft>
                <a:spcPts val="0"/>
              </a:spcAft>
            </a:pPr>
            <a:r>
              <a:rPr lang="en-GB" sz="3400" b="1" dirty="0" smtClean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</a:t>
            </a:r>
            <a:r>
              <a:rPr lang="en-GB" sz="3400" b="1" baseline="-250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1</a:t>
            </a:r>
            <a:endParaRPr lang="en-US" sz="3400" b="1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9" name="Arc 98"/>
          <p:cNvSpPr/>
          <p:nvPr/>
        </p:nvSpPr>
        <p:spPr>
          <a:xfrm rot="16200000">
            <a:off x="2880891" y="2491492"/>
            <a:ext cx="4096000" cy="4096000"/>
          </a:xfrm>
          <a:prstGeom prst="arc">
            <a:avLst>
              <a:gd name="adj1" fmla="val 20241389"/>
              <a:gd name="adj2" fmla="val 21444332"/>
            </a:avLst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defTabSz="1300393" fontAlgn="auto">
              <a:spcBef>
                <a:spcPts val="0"/>
              </a:spcBef>
              <a:spcAft>
                <a:spcPts val="0"/>
              </a:spcAft>
            </a:pPr>
            <a:endParaRPr lang="en-US" sz="3400" dirty="0">
              <a:solidFill>
                <a:prstClr val="black"/>
              </a:solidFill>
            </a:endParaRPr>
          </a:p>
        </p:txBody>
      </p:sp>
      <p:sp>
        <p:nvSpPr>
          <p:cNvPr id="100" name="Arc 99"/>
          <p:cNvSpPr/>
          <p:nvPr/>
        </p:nvSpPr>
        <p:spPr>
          <a:xfrm rot="16200000">
            <a:off x="2061599" y="1672201"/>
            <a:ext cx="5632000" cy="5632000"/>
          </a:xfrm>
          <a:prstGeom prst="arc">
            <a:avLst>
              <a:gd name="adj1" fmla="val 19300838"/>
              <a:gd name="adj2" fmla="val 59141"/>
            </a:avLst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defTabSz="1300393" fontAlgn="auto">
              <a:spcBef>
                <a:spcPts val="0"/>
              </a:spcBef>
              <a:spcAft>
                <a:spcPts val="0"/>
              </a:spcAft>
            </a:pPr>
            <a:endParaRPr lang="en-US" sz="3400" dirty="0">
              <a:solidFill>
                <a:prstClr val="black"/>
              </a:solidFill>
            </a:endParaRPr>
          </a:p>
        </p:txBody>
      </p:sp>
      <p:cxnSp>
        <p:nvCxnSpPr>
          <p:cNvPr id="101" name="Straight Connector 100"/>
          <p:cNvCxnSpPr/>
          <p:nvPr/>
        </p:nvCxnSpPr>
        <p:spPr>
          <a:xfrm>
            <a:off x="3495359" y="1057733"/>
            <a:ext cx="1433759" cy="348198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4314650" y="1937313"/>
            <a:ext cx="41229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1300393" fontAlgn="auto">
              <a:spcBef>
                <a:spcPts val="0"/>
              </a:spcBef>
              <a:spcAft>
                <a:spcPts val="0"/>
              </a:spcAft>
            </a:pPr>
            <a:r>
              <a:rPr lang="en-GB" sz="3400" i="1" dirty="0" smtClean="0">
                <a:solidFill>
                  <a:prstClr val="black"/>
                </a:solidFill>
                <a:latin typeface="Symbol" pitchFamily="18" charset="2"/>
                <a:ea typeface="+mn-ea"/>
                <a:cs typeface="+mn-cs"/>
              </a:rPr>
              <a:t>f</a:t>
            </a:r>
            <a:endParaRPr lang="en-US" sz="3400" i="1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465289" y="2491492"/>
            <a:ext cx="45397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1300393" fontAlgn="auto">
              <a:spcBef>
                <a:spcPts val="0"/>
              </a:spcBef>
              <a:spcAft>
                <a:spcPts val="0"/>
              </a:spcAft>
            </a:pPr>
            <a:r>
              <a:rPr lang="en-GB" sz="3400" b="1" dirty="0" smtClean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</a:t>
            </a:r>
            <a:r>
              <a:rPr lang="en-GB" sz="3400" b="1" baseline="-250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2</a:t>
            </a:r>
            <a:endParaRPr lang="en-US" sz="3400" b="1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188125" y="1057733"/>
            <a:ext cx="42671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1300393" fontAlgn="auto">
              <a:spcBef>
                <a:spcPts val="0"/>
              </a:spcBef>
              <a:spcAft>
                <a:spcPts val="0"/>
              </a:spcAft>
            </a:pPr>
            <a:r>
              <a:rPr lang="en-GB" sz="3400" b="1" dirty="0" smtClean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p</a:t>
            </a:r>
            <a:endParaRPr lang="en-US" sz="3400" b="1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cxnSp>
        <p:nvCxnSpPr>
          <p:cNvPr id="105" name="Straight Connector 104"/>
          <p:cNvCxnSpPr/>
          <p:nvPr/>
        </p:nvCxnSpPr>
        <p:spPr>
          <a:xfrm>
            <a:off x="218195" y="4539720"/>
            <a:ext cx="4710923" cy="0"/>
          </a:xfrm>
          <a:prstGeom prst="line">
            <a:avLst/>
          </a:prstGeom>
          <a:ln w="3175">
            <a:solidFill>
              <a:schemeClr val="tx1"/>
            </a:solidFill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031530" y="33619"/>
            <a:ext cx="95250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1300393" fontAlgn="auto">
              <a:spcBef>
                <a:spcPts val="0"/>
              </a:spcBef>
              <a:spcAft>
                <a:spcPts val="0"/>
              </a:spcAft>
            </a:pPr>
            <a:r>
              <a:rPr lang="en-GB" sz="2600" i="1" dirty="0" smtClean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x </a:t>
            </a:r>
            <a:r>
              <a:rPr lang="en-GB" sz="2600" dirty="0" smtClean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axis</a:t>
            </a:r>
            <a:endParaRPr lang="en-US" sz="2600" i="1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3372" y="4642131"/>
            <a:ext cx="95250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1300393" fontAlgn="auto">
              <a:spcBef>
                <a:spcPts val="0"/>
              </a:spcBef>
              <a:spcAft>
                <a:spcPts val="0"/>
              </a:spcAft>
            </a:pPr>
            <a:r>
              <a:rPr lang="en-GB" sz="2600" i="1" dirty="0" smtClean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y </a:t>
            </a:r>
            <a:r>
              <a:rPr lang="en-GB" sz="2600" dirty="0" smtClean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axis</a:t>
            </a:r>
            <a:endParaRPr lang="en-US" sz="2600" i="1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98422" y="2583824"/>
            <a:ext cx="49406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Unit vectors in loudspeaker directions</a:t>
            </a:r>
            <a:endParaRPr lang="en-GB" sz="2800" dirty="0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8954509" y="4092045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129618"/>
              </p:ext>
            </p:extLst>
          </p:nvPr>
        </p:nvGraphicFramePr>
        <p:xfrm>
          <a:off x="8063713" y="3592952"/>
          <a:ext cx="46101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42" name="Equation" r:id="rId5" imgW="1536700" imgH="431800" progId="Equation.DSMT4">
                  <p:embed/>
                </p:oleObj>
              </mc:Choice>
              <mc:Fallback>
                <p:oleObj name="Equation" r:id="rId5" imgW="1536700" imgH="431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3713" y="3592952"/>
                        <a:ext cx="4610100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" name="TextBox 133"/>
          <p:cNvSpPr txBox="1"/>
          <p:nvPr/>
        </p:nvSpPr>
        <p:spPr>
          <a:xfrm>
            <a:off x="2683" y="5168192"/>
            <a:ext cx="52386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vector pointing towards </a:t>
            </a:r>
            <a:r>
              <a:rPr lang="en-US" sz="2800" dirty="0" smtClean="0"/>
              <a:t>source constructed </a:t>
            </a:r>
            <a:r>
              <a:rPr lang="en-US" sz="2800" dirty="0"/>
              <a:t>by applying </a:t>
            </a:r>
            <a:r>
              <a:rPr lang="en-US" sz="2800" dirty="0" smtClean="0"/>
              <a:t>gains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to vectors </a:t>
            </a:r>
            <a:r>
              <a:rPr lang="en-US" sz="2800" dirty="0"/>
              <a:t>pointing to </a:t>
            </a:r>
            <a:r>
              <a:rPr lang="en-US" sz="2800" dirty="0" smtClean="0"/>
              <a:t>speakers</a:t>
            </a:r>
            <a:endParaRPr lang="en-GB" sz="2800" dirty="0"/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0102800" y="5885670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631610"/>
              </p:ext>
            </p:extLst>
          </p:nvPr>
        </p:nvGraphicFramePr>
        <p:xfrm>
          <a:off x="5241285" y="5274260"/>
          <a:ext cx="77343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43" name="Equation" r:id="rId7" imgW="2577960" imgH="431640" progId="Equation.DSMT4">
                  <p:embed/>
                </p:oleObj>
              </mc:Choice>
              <mc:Fallback>
                <p:oleObj name="Equation" r:id="rId7" imgW="2577960" imgH="431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1285" y="5274260"/>
                        <a:ext cx="7734300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5893721" y="6757997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96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8308068" y="365685"/>
          <a:ext cx="3770265" cy="190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31" name="Equation" r:id="rId3" imgW="1256755" imgH="634725" progId="Equation.DSMT4">
                  <p:embed/>
                </p:oleObj>
              </mc:Choice>
              <mc:Fallback>
                <p:oleObj name="Equation" r:id="rId3" imgW="1256755" imgH="63472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8068" y="365685"/>
                        <a:ext cx="3770265" cy="190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4" name="Straight Connector 93"/>
          <p:cNvCxnSpPr/>
          <p:nvPr/>
        </p:nvCxnSpPr>
        <p:spPr>
          <a:xfrm>
            <a:off x="4877912" y="136030"/>
            <a:ext cx="51206" cy="4403690"/>
          </a:xfrm>
          <a:prstGeom prst="line">
            <a:avLst/>
          </a:prstGeom>
          <a:ln w="3175">
            <a:solidFill>
              <a:schemeClr val="tx1"/>
            </a:solidFill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2573656" y="1569790"/>
            <a:ext cx="2355462" cy="2969930"/>
          </a:xfrm>
          <a:prstGeom prst="line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4929118" y="1569790"/>
            <a:ext cx="2213046" cy="2969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4109827" y="1160144"/>
            <a:ext cx="41229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1300393" fontAlgn="auto">
              <a:spcBef>
                <a:spcPts val="0"/>
              </a:spcBef>
              <a:spcAft>
                <a:spcPts val="0"/>
              </a:spcAft>
            </a:pPr>
            <a:r>
              <a:rPr lang="en-GB" sz="3400" i="1" dirty="0" smtClean="0">
                <a:solidFill>
                  <a:prstClr val="black"/>
                </a:solidFill>
                <a:latin typeface="Symbol" pitchFamily="18" charset="2"/>
                <a:ea typeface="+mn-ea"/>
                <a:cs typeface="+mn-cs"/>
              </a:rPr>
              <a:t>q</a:t>
            </a:r>
            <a:endParaRPr lang="en-US" sz="3400" i="1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368834" y="1877024"/>
            <a:ext cx="45397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1300393" fontAlgn="auto">
              <a:spcBef>
                <a:spcPts val="0"/>
              </a:spcBef>
              <a:spcAft>
                <a:spcPts val="0"/>
              </a:spcAft>
            </a:pPr>
            <a:r>
              <a:rPr lang="en-GB" sz="3400" b="1" dirty="0" smtClean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</a:t>
            </a:r>
            <a:r>
              <a:rPr lang="en-GB" sz="3400" b="1" baseline="-250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1</a:t>
            </a:r>
            <a:endParaRPr lang="en-US" sz="3400" b="1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9" name="Arc 98"/>
          <p:cNvSpPr/>
          <p:nvPr/>
        </p:nvSpPr>
        <p:spPr>
          <a:xfrm rot="16200000">
            <a:off x="2880891" y="2491492"/>
            <a:ext cx="4096000" cy="4096000"/>
          </a:xfrm>
          <a:prstGeom prst="arc">
            <a:avLst>
              <a:gd name="adj1" fmla="val 20241389"/>
              <a:gd name="adj2" fmla="val 21444332"/>
            </a:avLst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defTabSz="1300393" fontAlgn="auto">
              <a:spcBef>
                <a:spcPts val="0"/>
              </a:spcBef>
              <a:spcAft>
                <a:spcPts val="0"/>
              </a:spcAft>
            </a:pPr>
            <a:endParaRPr lang="en-US" sz="3400" dirty="0">
              <a:solidFill>
                <a:prstClr val="black"/>
              </a:solidFill>
            </a:endParaRPr>
          </a:p>
        </p:txBody>
      </p:sp>
      <p:sp>
        <p:nvSpPr>
          <p:cNvPr id="100" name="Arc 99"/>
          <p:cNvSpPr/>
          <p:nvPr/>
        </p:nvSpPr>
        <p:spPr>
          <a:xfrm rot="16200000">
            <a:off x="2061599" y="1672201"/>
            <a:ext cx="5632000" cy="5632000"/>
          </a:xfrm>
          <a:prstGeom prst="arc">
            <a:avLst>
              <a:gd name="adj1" fmla="val 19300838"/>
              <a:gd name="adj2" fmla="val 59141"/>
            </a:avLst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defTabSz="1300393" fontAlgn="auto">
              <a:spcBef>
                <a:spcPts val="0"/>
              </a:spcBef>
              <a:spcAft>
                <a:spcPts val="0"/>
              </a:spcAft>
            </a:pPr>
            <a:endParaRPr lang="en-US" sz="3400" dirty="0">
              <a:solidFill>
                <a:prstClr val="black"/>
              </a:solidFill>
            </a:endParaRPr>
          </a:p>
        </p:txBody>
      </p:sp>
      <p:cxnSp>
        <p:nvCxnSpPr>
          <p:cNvPr id="101" name="Straight Connector 100"/>
          <p:cNvCxnSpPr/>
          <p:nvPr/>
        </p:nvCxnSpPr>
        <p:spPr>
          <a:xfrm>
            <a:off x="3495359" y="1057733"/>
            <a:ext cx="1433759" cy="348198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4314650" y="1937313"/>
            <a:ext cx="41229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1300393" fontAlgn="auto">
              <a:spcBef>
                <a:spcPts val="0"/>
              </a:spcBef>
              <a:spcAft>
                <a:spcPts val="0"/>
              </a:spcAft>
            </a:pPr>
            <a:r>
              <a:rPr lang="en-GB" sz="3400" i="1" dirty="0" smtClean="0">
                <a:solidFill>
                  <a:prstClr val="black"/>
                </a:solidFill>
                <a:latin typeface="Symbol" pitchFamily="18" charset="2"/>
                <a:ea typeface="+mn-ea"/>
                <a:cs typeface="+mn-cs"/>
              </a:rPr>
              <a:t>f</a:t>
            </a:r>
            <a:endParaRPr lang="en-US" sz="3400" i="1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465289" y="2491492"/>
            <a:ext cx="45397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1300393" fontAlgn="auto">
              <a:spcBef>
                <a:spcPts val="0"/>
              </a:spcBef>
              <a:spcAft>
                <a:spcPts val="0"/>
              </a:spcAft>
            </a:pPr>
            <a:r>
              <a:rPr lang="en-GB" sz="3400" b="1" dirty="0" smtClean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</a:t>
            </a:r>
            <a:r>
              <a:rPr lang="en-GB" sz="3400" b="1" baseline="-250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2</a:t>
            </a:r>
            <a:endParaRPr lang="en-US" sz="3400" b="1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188125" y="1057733"/>
            <a:ext cx="42671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1300393" fontAlgn="auto">
              <a:spcBef>
                <a:spcPts val="0"/>
              </a:spcBef>
              <a:spcAft>
                <a:spcPts val="0"/>
              </a:spcAft>
            </a:pPr>
            <a:r>
              <a:rPr lang="en-GB" sz="3400" b="1" dirty="0" smtClean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p</a:t>
            </a:r>
            <a:endParaRPr lang="en-US" sz="3400" b="1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cxnSp>
        <p:nvCxnSpPr>
          <p:cNvPr id="105" name="Straight Connector 104"/>
          <p:cNvCxnSpPr/>
          <p:nvPr/>
        </p:nvCxnSpPr>
        <p:spPr>
          <a:xfrm>
            <a:off x="218195" y="4539720"/>
            <a:ext cx="4710923" cy="0"/>
          </a:xfrm>
          <a:prstGeom prst="line">
            <a:avLst/>
          </a:prstGeom>
          <a:ln w="3175">
            <a:solidFill>
              <a:schemeClr val="tx1"/>
            </a:solidFill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031530" y="33619"/>
            <a:ext cx="95250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1300393" fontAlgn="auto">
              <a:spcBef>
                <a:spcPts val="0"/>
              </a:spcBef>
              <a:spcAft>
                <a:spcPts val="0"/>
              </a:spcAft>
            </a:pPr>
            <a:r>
              <a:rPr lang="en-GB" sz="2600" i="1" dirty="0" smtClean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x </a:t>
            </a:r>
            <a:r>
              <a:rPr lang="en-GB" sz="2600" dirty="0" smtClean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axis</a:t>
            </a:r>
            <a:endParaRPr lang="en-US" sz="2600" i="1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3372" y="4642131"/>
            <a:ext cx="95250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1300393" fontAlgn="auto">
              <a:spcBef>
                <a:spcPts val="0"/>
              </a:spcBef>
              <a:spcAft>
                <a:spcPts val="0"/>
              </a:spcAft>
            </a:pPr>
            <a:r>
              <a:rPr lang="en-GB" sz="2600" i="1" dirty="0" smtClean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y </a:t>
            </a:r>
            <a:r>
              <a:rPr lang="en-GB" sz="2600" dirty="0" smtClean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axis</a:t>
            </a:r>
            <a:endParaRPr lang="en-US" sz="2600" i="1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98422" y="2583824"/>
            <a:ext cx="49406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Unit vectors in loudspeaker directions</a:t>
            </a:r>
            <a:endParaRPr lang="en-GB" sz="2800" dirty="0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8954509" y="4092045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/>
          </p:nvPr>
        </p:nvGraphicFramePr>
        <p:xfrm>
          <a:off x="8063713" y="3592952"/>
          <a:ext cx="46101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32" name="Equation" r:id="rId5" imgW="1536700" imgH="431800" progId="Equation.DSMT4">
                  <p:embed/>
                </p:oleObj>
              </mc:Choice>
              <mc:Fallback>
                <p:oleObj name="Equation" r:id="rId5" imgW="15367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3713" y="3592952"/>
                        <a:ext cx="4610100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" name="TextBox 133"/>
          <p:cNvSpPr txBox="1"/>
          <p:nvPr/>
        </p:nvSpPr>
        <p:spPr>
          <a:xfrm>
            <a:off x="2683" y="5168192"/>
            <a:ext cx="52386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vector pointing towards </a:t>
            </a:r>
            <a:r>
              <a:rPr lang="en-US" sz="2800" dirty="0" smtClean="0"/>
              <a:t>source constructed </a:t>
            </a:r>
            <a:r>
              <a:rPr lang="en-US" sz="2800" dirty="0"/>
              <a:t>by applying </a:t>
            </a:r>
            <a:r>
              <a:rPr lang="en-US" sz="2800" dirty="0" smtClean="0"/>
              <a:t>gains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to vectors </a:t>
            </a:r>
            <a:r>
              <a:rPr lang="en-US" sz="2800" dirty="0"/>
              <a:t>pointing to </a:t>
            </a:r>
            <a:r>
              <a:rPr lang="en-US" sz="2800" dirty="0" smtClean="0"/>
              <a:t>speakers</a:t>
            </a:r>
            <a:endParaRPr lang="en-GB" sz="2800" dirty="0"/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0102800" y="5885670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/>
          </p:nvPr>
        </p:nvGraphicFramePr>
        <p:xfrm>
          <a:off x="5241285" y="5274260"/>
          <a:ext cx="77343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33" name="Equation" r:id="rId7" imgW="2577960" imgH="431640" progId="Equation.DSMT4">
                  <p:embed/>
                </p:oleObj>
              </mc:Choice>
              <mc:Fallback>
                <p:oleObj name="Equation" r:id="rId7" imgW="25779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1285" y="5274260"/>
                        <a:ext cx="7734300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/>
          <p:cNvSpPr/>
          <p:nvPr/>
        </p:nvSpPr>
        <p:spPr>
          <a:xfrm>
            <a:off x="3166916" y="7690109"/>
            <a:ext cx="51411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Now solve this to find the gains</a:t>
            </a:r>
            <a:endParaRPr lang="en-GB" sz="2800" dirty="0"/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5893721" y="6757997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79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Straight Connector 93"/>
          <p:cNvCxnSpPr/>
          <p:nvPr/>
        </p:nvCxnSpPr>
        <p:spPr>
          <a:xfrm>
            <a:off x="2853389" y="135784"/>
            <a:ext cx="51206" cy="4403690"/>
          </a:xfrm>
          <a:prstGeom prst="line">
            <a:avLst/>
          </a:prstGeom>
          <a:ln w="3175">
            <a:solidFill>
              <a:schemeClr val="tx1"/>
            </a:solidFill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549133" y="1569544"/>
            <a:ext cx="2355462" cy="2969930"/>
          </a:xfrm>
          <a:prstGeom prst="line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2904595" y="1569544"/>
            <a:ext cx="2213046" cy="2969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085304" y="1159898"/>
            <a:ext cx="41229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1300393" fontAlgn="auto">
              <a:spcBef>
                <a:spcPts val="0"/>
              </a:spcBef>
              <a:spcAft>
                <a:spcPts val="0"/>
              </a:spcAft>
            </a:pPr>
            <a:r>
              <a:rPr lang="en-GB" sz="3400" i="1" dirty="0" smtClean="0">
                <a:solidFill>
                  <a:prstClr val="black"/>
                </a:solidFill>
                <a:latin typeface="Symbol" pitchFamily="18" charset="2"/>
                <a:ea typeface="+mn-ea"/>
                <a:cs typeface="+mn-cs"/>
              </a:rPr>
              <a:t>q</a:t>
            </a:r>
            <a:endParaRPr lang="en-US" sz="3400" i="1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44311" y="1876778"/>
            <a:ext cx="45397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1300393" fontAlgn="auto">
              <a:spcBef>
                <a:spcPts val="0"/>
              </a:spcBef>
              <a:spcAft>
                <a:spcPts val="0"/>
              </a:spcAft>
            </a:pPr>
            <a:r>
              <a:rPr lang="en-GB" sz="3400" b="1" dirty="0" smtClean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</a:t>
            </a:r>
            <a:r>
              <a:rPr lang="en-GB" sz="3400" b="1" baseline="-250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1</a:t>
            </a:r>
            <a:endParaRPr lang="en-US" sz="3400" b="1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9" name="Arc 98"/>
          <p:cNvSpPr/>
          <p:nvPr/>
        </p:nvSpPr>
        <p:spPr>
          <a:xfrm rot="16200000">
            <a:off x="860151" y="2491246"/>
            <a:ext cx="4096000" cy="4096000"/>
          </a:xfrm>
          <a:prstGeom prst="arc">
            <a:avLst>
              <a:gd name="adj1" fmla="val 20241389"/>
              <a:gd name="adj2" fmla="val 21444332"/>
            </a:avLst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defTabSz="1300393" fontAlgn="auto">
              <a:spcBef>
                <a:spcPts val="0"/>
              </a:spcBef>
              <a:spcAft>
                <a:spcPts val="0"/>
              </a:spcAft>
            </a:pPr>
            <a:endParaRPr lang="en-US" sz="3400" dirty="0">
              <a:solidFill>
                <a:prstClr val="black"/>
              </a:solidFill>
            </a:endParaRPr>
          </a:p>
        </p:txBody>
      </p:sp>
      <p:sp>
        <p:nvSpPr>
          <p:cNvPr id="100" name="Arc 99"/>
          <p:cNvSpPr/>
          <p:nvPr/>
        </p:nvSpPr>
        <p:spPr>
          <a:xfrm rot="16200000">
            <a:off x="40859" y="1671955"/>
            <a:ext cx="5632000" cy="5632000"/>
          </a:xfrm>
          <a:prstGeom prst="arc">
            <a:avLst>
              <a:gd name="adj1" fmla="val 19300838"/>
              <a:gd name="adj2" fmla="val 59141"/>
            </a:avLst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defTabSz="1300393" fontAlgn="auto">
              <a:spcBef>
                <a:spcPts val="0"/>
              </a:spcBef>
              <a:spcAft>
                <a:spcPts val="0"/>
              </a:spcAft>
            </a:pPr>
            <a:endParaRPr lang="en-US" sz="3400" dirty="0">
              <a:solidFill>
                <a:prstClr val="black"/>
              </a:solidFill>
            </a:endParaRPr>
          </a:p>
        </p:txBody>
      </p:sp>
      <p:cxnSp>
        <p:nvCxnSpPr>
          <p:cNvPr id="101" name="Straight Connector 100"/>
          <p:cNvCxnSpPr/>
          <p:nvPr/>
        </p:nvCxnSpPr>
        <p:spPr>
          <a:xfrm>
            <a:off x="1470836" y="1057487"/>
            <a:ext cx="1433759" cy="348198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290127" y="1937067"/>
            <a:ext cx="41229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1300393" fontAlgn="auto">
              <a:spcBef>
                <a:spcPts val="0"/>
              </a:spcBef>
              <a:spcAft>
                <a:spcPts val="0"/>
              </a:spcAft>
            </a:pPr>
            <a:r>
              <a:rPr lang="en-GB" sz="3400" i="1" dirty="0" smtClean="0">
                <a:solidFill>
                  <a:prstClr val="black"/>
                </a:solidFill>
                <a:latin typeface="Symbol" pitchFamily="18" charset="2"/>
                <a:ea typeface="+mn-ea"/>
                <a:cs typeface="+mn-cs"/>
              </a:rPr>
              <a:t>f</a:t>
            </a:r>
            <a:endParaRPr lang="en-US" sz="3400" i="1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440766" y="2491246"/>
            <a:ext cx="45397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1300393" fontAlgn="auto">
              <a:spcBef>
                <a:spcPts val="0"/>
              </a:spcBef>
              <a:spcAft>
                <a:spcPts val="0"/>
              </a:spcAft>
            </a:pPr>
            <a:r>
              <a:rPr lang="en-GB" sz="3400" b="1" dirty="0" smtClean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</a:t>
            </a:r>
            <a:r>
              <a:rPr lang="en-GB" sz="3400" b="1" baseline="-250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2</a:t>
            </a:r>
            <a:endParaRPr lang="en-US" sz="3400" b="1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63602" y="1057487"/>
            <a:ext cx="42671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1300393" fontAlgn="auto">
              <a:spcBef>
                <a:spcPts val="0"/>
              </a:spcBef>
              <a:spcAft>
                <a:spcPts val="0"/>
              </a:spcAft>
            </a:pPr>
            <a:r>
              <a:rPr lang="en-GB" sz="3400" b="1" dirty="0" smtClean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p</a:t>
            </a:r>
            <a:endParaRPr lang="en-US" sz="3400" b="1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cxnSp>
        <p:nvCxnSpPr>
          <p:cNvPr id="105" name="Straight Connector 104"/>
          <p:cNvCxnSpPr/>
          <p:nvPr/>
        </p:nvCxnSpPr>
        <p:spPr>
          <a:xfrm>
            <a:off x="93482" y="4539474"/>
            <a:ext cx="2811113" cy="0"/>
          </a:xfrm>
          <a:prstGeom prst="line">
            <a:avLst/>
          </a:prstGeom>
          <a:ln w="3175">
            <a:solidFill>
              <a:schemeClr val="tx1"/>
            </a:solidFill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3007007" y="33373"/>
            <a:ext cx="95250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1300393" fontAlgn="auto">
              <a:spcBef>
                <a:spcPts val="0"/>
              </a:spcBef>
              <a:spcAft>
                <a:spcPts val="0"/>
              </a:spcAft>
            </a:pPr>
            <a:r>
              <a:rPr lang="en-GB" sz="2600" i="1" dirty="0" smtClean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x </a:t>
            </a:r>
            <a:r>
              <a:rPr lang="en-GB" sz="2600" dirty="0" smtClean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axis</a:t>
            </a:r>
            <a:endParaRPr lang="en-US" sz="2600" i="1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2550" y="4569877"/>
            <a:ext cx="95250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1300393" fontAlgn="auto">
              <a:spcBef>
                <a:spcPts val="0"/>
              </a:spcBef>
              <a:spcAft>
                <a:spcPts val="0"/>
              </a:spcAft>
            </a:pPr>
            <a:r>
              <a:rPr lang="en-GB" sz="2600" i="1" dirty="0" smtClean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y </a:t>
            </a:r>
            <a:r>
              <a:rPr lang="en-GB" sz="2600" dirty="0" smtClean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axis</a:t>
            </a:r>
            <a:endParaRPr lang="en-US" sz="2600" i="1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-9806" y="5660104"/>
            <a:ext cx="44505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Problem: Find gains in terms of </a:t>
            </a:r>
            <a:r>
              <a:rPr lang="en-US" sz="2800" i="1" dirty="0" smtClean="0">
                <a:latin typeface="Symbol" panose="05050102010706020507" pitchFamily="18" charset="2"/>
              </a:rPr>
              <a:t>q</a:t>
            </a:r>
            <a:r>
              <a:rPr lang="en-US" sz="2800" dirty="0" smtClean="0"/>
              <a:t> and </a:t>
            </a:r>
            <a:r>
              <a:rPr lang="en-US" sz="2800" i="1" dirty="0" smtClean="0">
                <a:latin typeface="Symbol" panose="05050102010706020507" pitchFamily="18" charset="2"/>
              </a:rPr>
              <a:t>f</a:t>
            </a:r>
            <a:endParaRPr lang="en-GB" sz="2800" i="1" dirty="0">
              <a:latin typeface="Symbol" panose="05050102010706020507" pitchFamily="18" charset="2"/>
            </a:endParaRP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3321365"/>
              </p:ext>
            </p:extLst>
          </p:nvPr>
        </p:nvGraphicFramePr>
        <p:xfrm>
          <a:off x="103674" y="6838829"/>
          <a:ext cx="5143500" cy="107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10" name="Equation" r:id="rId3" imgW="2057400" imgH="431640" progId="Equation.DSMT4">
                  <p:embed/>
                </p:oleObj>
              </mc:Choice>
              <mc:Fallback>
                <p:oleObj name="Equation" r:id="rId3" imgW="20574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74" y="6838829"/>
                        <a:ext cx="5143500" cy="107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/>
          <p:cNvSpPr/>
          <p:nvPr/>
        </p:nvSpPr>
        <p:spPr>
          <a:xfrm>
            <a:off x="5993631" y="523022"/>
            <a:ext cx="3893145" cy="7355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Expand the matrices</a:t>
            </a:r>
          </a:p>
          <a:p>
            <a:pPr algn="l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Move terms</a:t>
            </a:r>
          </a:p>
          <a:p>
            <a:pPr algn="l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Add and subtract equations to separate gain terms</a:t>
            </a:r>
          </a:p>
          <a:p>
            <a:pPr algn="l"/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2800" dirty="0" smtClean="0"/>
              <a:t>Reduce</a:t>
            </a:r>
            <a:endParaRPr lang="en-GB" sz="2800" dirty="0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256048"/>
              </p:ext>
            </p:extLst>
          </p:nvPr>
        </p:nvGraphicFramePr>
        <p:xfrm>
          <a:off x="9805172" y="170928"/>
          <a:ext cx="2729700" cy="104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11" name="Equation" r:id="rId5" imgW="1091880" imgH="419040" progId="Equation.DSMT4">
                  <p:embed/>
                </p:oleObj>
              </mc:Choice>
              <mc:Fallback>
                <p:oleObj name="Equation" r:id="rId5" imgW="10918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05172" y="170928"/>
                        <a:ext cx="2729700" cy="104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24535"/>
              </p:ext>
            </p:extLst>
          </p:nvPr>
        </p:nvGraphicFramePr>
        <p:xfrm>
          <a:off x="1617115" y="8076185"/>
          <a:ext cx="2920500" cy="50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12" name="Equation" r:id="rId7" imgW="1168200" imgH="203040" progId="Equation.DSMT4">
                  <p:embed/>
                </p:oleObj>
              </mc:Choice>
              <mc:Fallback>
                <p:oleObj name="Equation" r:id="rId7" imgW="11682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7115" y="8076185"/>
                        <a:ext cx="2920500" cy="50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4838157"/>
              </p:ext>
            </p:extLst>
          </p:nvPr>
        </p:nvGraphicFramePr>
        <p:xfrm>
          <a:off x="9836672" y="2045101"/>
          <a:ext cx="2666700" cy="104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13" name="Equation" r:id="rId9" imgW="1066680" imgH="419040" progId="Equation.DSMT4">
                  <p:embed/>
                </p:oleObj>
              </mc:Choice>
              <mc:Fallback>
                <p:oleObj name="Equation" r:id="rId9" imgW="10666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36672" y="2045101"/>
                        <a:ext cx="2666700" cy="104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2152222"/>
              </p:ext>
            </p:extLst>
          </p:nvPr>
        </p:nvGraphicFramePr>
        <p:xfrm>
          <a:off x="9788972" y="3919274"/>
          <a:ext cx="2762100" cy="18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14" name="Equation" r:id="rId11" imgW="1104840" imgH="736560" progId="Equation.DSMT4">
                  <p:embed/>
                </p:oleObj>
              </mc:Choice>
              <mc:Fallback>
                <p:oleObj name="Equation" r:id="rId11" imgW="110484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88972" y="3919274"/>
                        <a:ext cx="2762100" cy="18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7678702"/>
              </p:ext>
            </p:extLst>
          </p:nvPr>
        </p:nvGraphicFramePr>
        <p:xfrm>
          <a:off x="8819635" y="6587246"/>
          <a:ext cx="3900487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15" name="Equation" r:id="rId13" imgW="1562040" imgH="736560" progId="Equation.DSMT4">
                  <p:embed/>
                </p:oleObj>
              </mc:Choice>
              <mc:Fallback>
                <p:oleObj name="Equation" r:id="rId13" imgW="156204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9635" y="6587246"/>
                        <a:ext cx="3900487" cy="1841500"/>
                      </a:xfrm>
                      <a:prstGeom prst="rect">
                        <a:avLst/>
                      </a:prstGeom>
                      <a:noFill/>
                      <a:ln w="15875"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5672860" y="135784"/>
            <a:ext cx="0" cy="9205512"/>
          </a:xfrm>
          <a:prstGeom prst="line">
            <a:avLst/>
          </a:prstGeom>
          <a:ln w="2540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8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8308068" y="365685"/>
          <a:ext cx="3770265" cy="190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58" name="Equation" r:id="rId3" imgW="1256755" imgH="634725" progId="Equation.DSMT4">
                  <p:embed/>
                </p:oleObj>
              </mc:Choice>
              <mc:Fallback>
                <p:oleObj name="Equation" r:id="rId3" imgW="1256755" imgH="63472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8068" y="365685"/>
                        <a:ext cx="3770265" cy="190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4" name="Straight Connector 93"/>
          <p:cNvCxnSpPr/>
          <p:nvPr/>
        </p:nvCxnSpPr>
        <p:spPr>
          <a:xfrm>
            <a:off x="4877912" y="136030"/>
            <a:ext cx="51206" cy="4403690"/>
          </a:xfrm>
          <a:prstGeom prst="line">
            <a:avLst/>
          </a:prstGeom>
          <a:ln w="3175">
            <a:solidFill>
              <a:schemeClr val="tx1"/>
            </a:solidFill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2573656" y="1569790"/>
            <a:ext cx="2355462" cy="2969930"/>
          </a:xfrm>
          <a:prstGeom prst="line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4929118" y="1569790"/>
            <a:ext cx="2213046" cy="2969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4109827" y="1160144"/>
            <a:ext cx="41229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1300393" fontAlgn="auto">
              <a:spcBef>
                <a:spcPts val="0"/>
              </a:spcBef>
              <a:spcAft>
                <a:spcPts val="0"/>
              </a:spcAft>
            </a:pPr>
            <a:r>
              <a:rPr lang="en-GB" sz="3400" i="1" dirty="0" smtClean="0">
                <a:solidFill>
                  <a:prstClr val="black"/>
                </a:solidFill>
                <a:latin typeface="Symbol" pitchFamily="18" charset="2"/>
                <a:ea typeface="+mn-ea"/>
                <a:cs typeface="+mn-cs"/>
              </a:rPr>
              <a:t>q</a:t>
            </a:r>
            <a:endParaRPr lang="en-US" sz="3400" i="1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368834" y="1877024"/>
            <a:ext cx="45397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1300393" fontAlgn="auto">
              <a:spcBef>
                <a:spcPts val="0"/>
              </a:spcBef>
              <a:spcAft>
                <a:spcPts val="0"/>
              </a:spcAft>
            </a:pPr>
            <a:r>
              <a:rPr lang="en-GB" sz="3400" b="1" dirty="0" smtClean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</a:t>
            </a:r>
            <a:r>
              <a:rPr lang="en-GB" sz="3400" b="1" baseline="-250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1</a:t>
            </a:r>
            <a:endParaRPr lang="en-US" sz="3400" b="1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9" name="Arc 98"/>
          <p:cNvSpPr/>
          <p:nvPr/>
        </p:nvSpPr>
        <p:spPr>
          <a:xfrm rot="16200000">
            <a:off x="2880891" y="2491492"/>
            <a:ext cx="4096000" cy="4096000"/>
          </a:xfrm>
          <a:prstGeom prst="arc">
            <a:avLst>
              <a:gd name="adj1" fmla="val 20241389"/>
              <a:gd name="adj2" fmla="val 21444332"/>
            </a:avLst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defTabSz="1300393" fontAlgn="auto">
              <a:spcBef>
                <a:spcPts val="0"/>
              </a:spcBef>
              <a:spcAft>
                <a:spcPts val="0"/>
              </a:spcAft>
            </a:pPr>
            <a:endParaRPr lang="en-US" sz="3400" dirty="0">
              <a:solidFill>
                <a:prstClr val="black"/>
              </a:solidFill>
            </a:endParaRPr>
          </a:p>
        </p:txBody>
      </p:sp>
      <p:sp>
        <p:nvSpPr>
          <p:cNvPr id="100" name="Arc 99"/>
          <p:cNvSpPr/>
          <p:nvPr/>
        </p:nvSpPr>
        <p:spPr>
          <a:xfrm rot="16200000">
            <a:off x="2061599" y="1672201"/>
            <a:ext cx="5632000" cy="5632000"/>
          </a:xfrm>
          <a:prstGeom prst="arc">
            <a:avLst>
              <a:gd name="adj1" fmla="val 19300838"/>
              <a:gd name="adj2" fmla="val 59141"/>
            </a:avLst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defTabSz="1300393" fontAlgn="auto">
              <a:spcBef>
                <a:spcPts val="0"/>
              </a:spcBef>
              <a:spcAft>
                <a:spcPts val="0"/>
              </a:spcAft>
            </a:pPr>
            <a:endParaRPr lang="en-US" sz="3400" dirty="0">
              <a:solidFill>
                <a:prstClr val="black"/>
              </a:solidFill>
            </a:endParaRPr>
          </a:p>
        </p:txBody>
      </p:sp>
      <p:cxnSp>
        <p:nvCxnSpPr>
          <p:cNvPr id="101" name="Straight Connector 100"/>
          <p:cNvCxnSpPr/>
          <p:nvPr/>
        </p:nvCxnSpPr>
        <p:spPr>
          <a:xfrm>
            <a:off x="3495359" y="1057733"/>
            <a:ext cx="1433759" cy="348198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4314650" y="1937313"/>
            <a:ext cx="41229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1300393" fontAlgn="auto">
              <a:spcBef>
                <a:spcPts val="0"/>
              </a:spcBef>
              <a:spcAft>
                <a:spcPts val="0"/>
              </a:spcAft>
            </a:pPr>
            <a:r>
              <a:rPr lang="en-GB" sz="3400" i="1" dirty="0" smtClean="0">
                <a:solidFill>
                  <a:prstClr val="black"/>
                </a:solidFill>
                <a:latin typeface="Symbol" pitchFamily="18" charset="2"/>
                <a:ea typeface="+mn-ea"/>
                <a:cs typeface="+mn-cs"/>
              </a:rPr>
              <a:t>f</a:t>
            </a:r>
            <a:endParaRPr lang="en-US" sz="3400" i="1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465289" y="2491492"/>
            <a:ext cx="45397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1300393" fontAlgn="auto">
              <a:spcBef>
                <a:spcPts val="0"/>
              </a:spcBef>
              <a:spcAft>
                <a:spcPts val="0"/>
              </a:spcAft>
            </a:pPr>
            <a:r>
              <a:rPr lang="en-GB" sz="3400" b="1" dirty="0" smtClean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</a:t>
            </a:r>
            <a:r>
              <a:rPr lang="en-GB" sz="3400" b="1" baseline="-250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2</a:t>
            </a:r>
            <a:endParaRPr lang="en-US" sz="3400" b="1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188125" y="1057733"/>
            <a:ext cx="42671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1300393" fontAlgn="auto">
              <a:spcBef>
                <a:spcPts val="0"/>
              </a:spcBef>
              <a:spcAft>
                <a:spcPts val="0"/>
              </a:spcAft>
            </a:pPr>
            <a:r>
              <a:rPr lang="en-GB" sz="3400" b="1" dirty="0" smtClean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p</a:t>
            </a:r>
            <a:endParaRPr lang="en-US" sz="3400" b="1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cxnSp>
        <p:nvCxnSpPr>
          <p:cNvPr id="105" name="Straight Connector 104"/>
          <p:cNvCxnSpPr/>
          <p:nvPr/>
        </p:nvCxnSpPr>
        <p:spPr>
          <a:xfrm>
            <a:off x="218195" y="4539720"/>
            <a:ext cx="4710923" cy="0"/>
          </a:xfrm>
          <a:prstGeom prst="line">
            <a:avLst/>
          </a:prstGeom>
          <a:ln w="3175">
            <a:solidFill>
              <a:schemeClr val="tx1"/>
            </a:solidFill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031530" y="33619"/>
            <a:ext cx="95250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1300393" fontAlgn="auto">
              <a:spcBef>
                <a:spcPts val="0"/>
              </a:spcBef>
              <a:spcAft>
                <a:spcPts val="0"/>
              </a:spcAft>
            </a:pPr>
            <a:r>
              <a:rPr lang="en-GB" sz="2600" i="1" dirty="0" smtClean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x </a:t>
            </a:r>
            <a:r>
              <a:rPr lang="en-GB" sz="2600" dirty="0" smtClean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axis</a:t>
            </a:r>
            <a:endParaRPr lang="en-US" sz="2600" i="1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3372" y="4642131"/>
            <a:ext cx="95250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1300393" fontAlgn="auto">
              <a:spcBef>
                <a:spcPts val="0"/>
              </a:spcBef>
              <a:spcAft>
                <a:spcPts val="0"/>
              </a:spcAft>
            </a:pPr>
            <a:r>
              <a:rPr lang="en-GB" sz="2600" i="1" dirty="0" smtClean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y </a:t>
            </a:r>
            <a:r>
              <a:rPr lang="en-GB" sz="2600" dirty="0" smtClean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axis</a:t>
            </a:r>
            <a:endParaRPr lang="en-US" sz="2600" i="1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98422" y="2583824"/>
            <a:ext cx="49406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Unit vectors in loudspeaker directions</a:t>
            </a:r>
            <a:endParaRPr lang="en-GB" sz="2800" dirty="0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8954509" y="4092045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/>
          </p:nvPr>
        </p:nvGraphicFramePr>
        <p:xfrm>
          <a:off x="8063713" y="3592952"/>
          <a:ext cx="46101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59" name="Equation" r:id="rId5" imgW="1536700" imgH="431800" progId="Equation.DSMT4">
                  <p:embed/>
                </p:oleObj>
              </mc:Choice>
              <mc:Fallback>
                <p:oleObj name="Equation" r:id="rId5" imgW="15367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3713" y="3592952"/>
                        <a:ext cx="4610100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" name="TextBox 133"/>
          <p:cNvSpPr txBox="1"/>
          <p:nvPr/>
        </p:nvSpPr>
        <p:spPr>
          <a:xfrm>
            <a:off x="2683" y="5168192"/>
            <a:ext cx="52386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vector pointing towards </a:t>
            </a:r>
            <a:r>
              <a:rPr lang="en-US" sz="2800" dirty="0" smtClean="0"/>
              <a:t>source constructed </a:t>
            </a:r>
            <a:r>
              <a:rPr lang="en-US" sz="2800" dirty="0"/>
              <a:t>by applying </a:t>
            </a:r>
            <a:r>
              <a:rPr lang="en-US" sz="2800" dirty="0" smtClean="0"/>
              <a:t>gains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to vectors </a:t>
            </a:r>
            <a:r>
              <a:rPr lang="en-US" sz="2800" dirty="0"/>
              <a:t>pointing to </a:t>
            </a:r>
            <a:r>
              <a:rPr lang="en-US" sz="2800" dirty="0" smtClean="0"/>
              <a:t>speakers</a:t>
            </a:r>
            <a:endParaRPr lang="en-GB" sz="2800" dirty="0"/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0102800" y="5885670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/>
          </p:nvPr>
        </p:nvGraphicFramePr>
        <p:xfrm>
          <a:off x="5241285" y="5274260"/>
          <a:ext cx="77343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60" name="Equation" r:id="rId7" imgW="2577960" imgH="431640" progId="Equation.DSMT4">
                  <p:embed/>
                </p:oleObj>
              </mc:Choice>
              <mc:Fallback>
                <p:oleObj name="Equation" r:id="rId7" imgW="25779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1285" y="5274260"/>
                        <a:ext cx="7734300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/>
          <p:cNvSpPr/>
          <p:nvPr/>
        </p:nvSpPr>
        <p:spPr>
          <a:xfrm>
            <a:off x="100163" y="7804552"/>
            <a:ext cx="39228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invert this to find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pL</a:t>
            </a:r>
            <a:r>
              <a:rPr lang="en-US" sz="2800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-1</a:t>
            </a:r>
            <a:endParaRPr lang="en-GB" sz="2800" dirty="0"/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5893721" y="6757997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/>
          </p:nvPr>
        </p:nvGraphicFramePr>
        <p:xfrm>
          <a:off x="4279900" y="6896016"/>
          <a:ext cx="8724900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61" name="Equation" r:id="rId9" imgW="2908080" imgH="850680" progId="Equation.DSMT4">
                  <p:embed/>
                </p:oleObj>
              </mc:Choice>
              <mc:Fallback>
                <p:oleObj name="Equation" r:id="rId9" imgW="2908080" imgH="850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9900" y="6896016"/>
                        <a:ext cx="8724900" cy="2552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65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Bullets 2col">
  <a:themeElements>
    <a:clrScheme name="Title &amp; Bullets 2co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2col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2co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at top">
  <a:themeElements>
    <a:clrScheme name="Title at to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t top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t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le at top no logo">
  <a:themeElements>
    <a:clrScheme name="Title at top no log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t top no logo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t top no log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itle &amp; Bullets no logo">
  <a:themeElements>
    <a:clrScheme name="Title &amp; Bullets no log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no logo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no log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2362</TotalTime>
  <Pages>0</Pages>
  <Words>466</Words>
  <Characters>0</Characters>
  <Application>Microsoft Office PowerPoint</Application>
  <PresentationFormat>Custom</PresentationFormat>
  <Lines>0</Lines>
  <Paragraphs>126</Paragraphs>
  <Slides>15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7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33" baseType="lpstr">
      <vt:lpstr>Arial</vt:lpstr>
      <vt:lpstr>Arial Bold</vt:lpstr>
      <vt:lpstr>Arial Italic</vt:lpstr>
      <vt:lpstr>Calibri</vt:lpstr>
      <vt:lpstr>Gill Sans</vt:lpstr>
      <vt:lpstr>Lucida Grande</vt:lpstr>
      <vt:lpstr>Symbol</vt:lpstr>
      <vt:lpstr>Times New Roman</vt:lpstr>
      <vt:lpstr>Wingdings</vt:lpstr>
      <vt:lpstr>ヒラギノ角ゴ ProN W3</vt:lpstr>
      <vt:lpstr>Title &amp; Bullets</vt:lpstr>
      <vt:lpstr>Title &amp; Bullets 2col</vt:lpstr>
      <vt:lpstr>Title at top</vt:lpstr>
      <vt:lpstr>Title at top no logo</vt:lpstr>
      <vt:lpstr>Title &amp; Bullets no logo</vt:lpstr>
      <vt:lpstr>Blank</vt:lpstr>
      <vt:lpstr>3_Office Theme</vt:lpstr>
      <vt:lpstr>Equation</vt:lpstr>
      <vt:lpstr>PowerPoint Presentation</vt:lpstr>
      <vt:lpstr>Basics</vt:lpstr>
      <vt:lpstr>Historical aside: origin of stereo</vt:lpstr>
      <vt:lpstr>The problem</vt:lpstr>
      <vt:lpstr>Listener and loudspeakers configuration for placing a sound source using level difference.</vt:lpstr>
      <vt:lpstr>PowerPoint Presentation</vt:lpstr>
      <vt:lpstr>PowerPoint Presentation</vt:lpstr>
      <vt:lpstr>PowerPoint Presentation</vt:lpstr>
      <vt:lpstr>PowerPoint Presentation</vt:lpstr>
      <vt:lpstr>But there’s a problem</vt:lpstr>
      <vt:lpstr>PowerPoint Presentation</vt:lpstr>
      <vt:lpstr>Constant power panning for two channels</vt:lpstr>
      <vt:lpstr>Panning as a rotation matrix</vt:lpstr>
      <vt:lpstr>Perceived azimuth as function of stereo level difference </vt:lpstr>
      <vt:lpstr>Variations: Blumlein law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Josh Reiss</dc:creator>
  <cp:lastModifiedBy>Anon</cp:lastModifiedBy>
  <cp:revision>52</cp:revision>
  <dcterms:modified xsi:type="dcterms:W3CDTF">2020-03-19T09:34:16Z</dcterms:modified>
</cp:coreProperties>
</file>