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8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0" autoAdjust="0"/>
    <p:restoredTop sz="86410"/>
  </p:normalViewPr>
  <p:slideViewPr>
    <p:cSldViewPr snapToGrid="0">
      <p:cViewPr varScale="1">
        <p:scale>
          <a:sx n="72" d="100"/>
          <a:sy n="72" d="100"/>
        </p:scale>
        <p:origin x="384" y="43"/>
      </p:cViewPr>
      <p:guideLst/>
    </p:cSldViewPr>
  </p:slideViewPr>
  <p:outlineViewPr>
    <p:cViewPr>
      <p:scale>
        <a:sx n="33" d="100"/>
        <a:sy n="33" d="100"/>
      </p:scale>
      <p:origin x="0" y="-269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991" y="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87CCF-3B53-4F90-977B-B099D72D42DC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DB78B-1C29-47A0-98D1-C458191ECD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09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uce.com/master/classMidiBuffer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c17593531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40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80C28"/>
                </a:solidFill>
                <a:effectLst/>
                <a:latin typeface="Open Sans" panose="020B0606030504020204" pitchFamily="34" charset="0"/>
              </a:rPr>
              <a:t>create a new </a:t>
            </a:r>
            <a:r>
              <a:rPr lang="en-GB" b="1" i="0" u="none" strike="noStrike" dirty="0" err="1">
                <a:solidFill>
                  <a:srgbClr val="441EAE"/>
                </a:solidFill>
                <a:effectLst/>
                <a:latin typeface="Open Sans" panose="020B0606030504020204" pitchFamily="34" charset="0"/>
                <a:hlinkClick r:id="rId3" tooltip="Holds a sequence of time-stamped midi events."/>
              </a:rPr>
              <a:t>MidiBuffer</a:t>
            </a:r>
            <a:r>
              <a:rPr lang="en-GB" b="0" i="0" dirty="0">
                <a:solidFill>
                  <a:srgbClr val="180C28"/>
                </a:solidFill>
                <a:effectLst/>
                <a:latin typeface="Open Sans" panose="020B0606030504020204" pitchFamily="34" charset="0"/>
              </a:rPr>
              <a:t> object called </a:t>
            </a:r>
            <a:r>
              <a:rPr lang="en-GB" dirty="0" err="1"/>
              <a:t>processedMidi</a:t>
            </a:r>
            <a:r>
              <a:rPr lang="en-GB" b="0" i="0" dirty="0">
                <a:solidFill>
                  <a:srgbClr val="180C28"/>
                </a:solidFill>
                <a:effectLst/>
                <a:latin typeface="Open Sans" panose="020B0606030504020204" pitchFamily="34" charset="0"/>
              </a:rPr>
              <a:t> and append our modified MIDI signals to this new buffer before swapping it with the original at the end (this avoids direct modification problems).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21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0F1-1594-FD41-FDE1-F9DCF899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EC5EE-B10C-C75C-0445-1C533586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876B-B6E2-E6A7-1A8B-4C37653B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6719-7EBA-9230-D9F3-132BB52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B138-8394-DC1D-9709-BE840B0A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19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8168-A340-5E94-C8EC-B3C710D7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FCA33-5094-17B7-90EA-9DE1A0F6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5B84-477E-5ADE-7F54-601A296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2A8E-0AEC-D5A7-1DE4-8EB3061E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4326-39FE-2C31-7309-1E256E77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1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06169-A105-69F1-2450-D448F6644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1EE3E-7F82-2723-DDC0-811FA080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3F32-828E-3434-85FE-841A9451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999C-7A42-C6CF-9A44-7E72449A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4698-3E37-F007-D0EA-404DC7D3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09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B1C7-B7B1-4608-E8EB-0A830728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0736345" cy="1060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E9E4-5343-F54A-68E6-810B4D88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2438-C3B5-95BC-33B9-5A8A7AA1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A789-1EC6-DF94-C83C-17A76D2F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AF22-D4DF-B8BF-BC20-B5FDF69D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7D48-0B60-2A9A-7AAD-98188577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E586-D35C-F9CC-E27B-C4154BF3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3BC7-51D2-7949-362C-342ADAA2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C10B-6349-39BE-9949-8B8E7857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34F8-8B4A-B499-8A55-674E7095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3520-30BC-ECBF-A43E-3422C7A1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C838-ED97-EEA8-FECC-64A50E737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FD509-0E28-336B-9D3B-77B1296BD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1D1C-804F-34B5-96F0-CF73C9EA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73D8E-4DE5-ED64-9C47-E3D9F5BD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805F2-0F67-8F05-A3DE-C2343051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3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6AB-9530-1C8D-B3A4-34A5636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E87C-32A6-9900-3742-99CFB414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A4002-7BA2-BC5C-D50F-D5137E92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79011-FB71-B8E5-E167-8E93CD0E0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BAA1-1A70-D36E-692B-20D35F4AE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706C5-003C-0FB8-FEC1-5B225DD0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17D-F7AF-25A3-77D0-0A7762B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5075E-2634-C700-E368-CF95CE7A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7F3D-314D-B467-64B0-C345D57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B4CF5-55F8-83FC-1716-C9C0528E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09E10-496D-8D08-D0C4-CF5E814C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13C03-5E35-F979-F8F4-E1B07C65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9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732B7-572A-4498-78E4-F87312E5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DC112-1927-F4C4-76FD-EE9421DA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E93CC-7AE9-22C4-751C-F12FF2C0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32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803-ED73-B584-AD0E-AC6C020F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F9E7-CC74-CC13-26D5-ED0CD1B7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5217-9713-C9E3-4ED7-387D3B1B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959C3-E15C-0EE9-F72E-2CF7B976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96F6-1886-C75B-33D3-25304E5D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A43AE-0A19-6172-0289-A6A926A1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51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D0B8-0AE9-3320-F5C4-E39C00C9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2179C-2095-56AD-BADA-6C73D109B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9E493-45E0-8BCF-BF74-57CB8673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3615-6A16-2788-E46D-25E00649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54FF3-18C3-9D87-6300-59CCBD6F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6B72-7C96-DEFE-FA08-071D8167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42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4DF26-1F7C-850A-B03E-9AA9E113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0536C-9DFF-D257-A7E0-0688F540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B7B0-50C0-0BA9-8310-1EFB7D4C9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948D-6B6B-4AEB-B022-F2A9ADD6F77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6CD6-FCDF-4D92-000A-DBC4526A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5B6B-8E64-3FFC-E859-7D7EB2D63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5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1237-4CDD-24B6-534F-6B3C65202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MIDI Hello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D648E-4FF9-A468-68A8-64FDD0BF7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Goal: play Midi keyboard sounds</a:t>
            </a:r>
          </a:p>
        </p:txBody>
      </p:sp>
    </p:spTree>
    <p:extLst>
      <p:ext uri="{BB962C8B-B14F-4D97-AF65-F5344CB8AC3E}">
        <p14:creationId xmlns:p14="http://schemas.microsoft.com/office/powerpoint/2010/main" val="117567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MIDI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47" y="1189318"/>
            <a:ext cx="11761694" cy="5583621"/>
          </a:xfrm>
        </p:spPr>
        <p:txBody>
          <a:bodyPr>
            <a:normAutofit/>
          </a:bodyPr>
          <a:lstStyle/>
          <a:p>
            <a:r>
              <a:rPr lang="en-GB" dirty="0"/>
              <a:t>Start with HelloWorld UI from Getting Started</a:t>
            </a:r>
          </a:p>
          <a:p>
            <a:pPr lvl="1"/>
            <a:r>
              <a:rPr lang="en-GB" dirty="0"/>
              <a:t>No </a:t>
            </a:r>
            <a:r>
              <a:rPr lang="en-GB" dirty="0" err="1"/>
              <a:t>audioparam</a:t>
            </a:r>
            <a:r>
              <a:rPr lang="en-GB" dirty="0"/>
              <a:t>, not generic version</a:t>
            </a:r>
          </a:p>
          <a:p>
            <a:r>
              <a:rPr lang="en-GB" dirty="0"/>
              <a:t>In set-up, switch to VST3 plugin instead of standalone plugin, since we use plugin host’s keyboard for testing</a:t>
            </a:r>
          </a:p>
          <a:p>
            <a:r>
              <a:rPr lang="en-GB" dirty="0"/>
              <a:t>Use </a:t>
            </a:r>
            <a:r>
              <a:rPr lang="en-GB" dirty="0" err="1"/>
              <a:t>gainSlider</a:t>
            </a:r>
            <a:r>
              <a:rPr lang="en-GB" dirty="0"/>
              <a:t> to replace Midi note on velocity, </a:t>
            </a:r>
            <a:r>
              <a:rPr lang="en-GB" dirty="0" err="1"/>
              <a:t>i.e</a:t>
            </a:r>
            <a:r>
              <a:rPr lang="en-GB" dirty="0"/>
              <a:t>, note volume</a:t>
            </a:r>
          </a:p>
          <a:p>
            <a:r>
              <a:rPr lang="en-GB" dirty="0" err="1"/>
              <a:t>gainSlider</a:t>
            </a:r>
            <a:r>
              <a:rPr lang="en-GB" dirty="0"/>
              <a:t> modifies float </a:t>
            </a:r>
            <a:r>
              <a:rPr lang="en-GB" dirty="0" err="1"/>
              <a:t>gainParam</a:t>
            </a:r>
            <a:r>
              <a:rPr lang="en-GB" dirty="0"/>
              <a:t>, so just need to make </a:t>
            </a:r>
            <a:r>
              <a:rPr lang="en-GB" dirty="0" err="1"/>
              <a:t>gainParam</a:t>
            </a:r>
            <a:r>
              <a:rPr lang="en-GB" dirty="0"/>
              <a:t> apply to midi inputs, not generated audio</a:t>
            </a:r>
          </a:p>
        </p:txBody>
      </p:sp>
    </p:spTree>
    <p:extLst>
      <p:ext uri="{BB962C8B-B14F-4D97-AF65-F5344CB8AC3E}">
        <p14:creationId xmlns:p14="http://schemas.microsoft.com/office/powerpoint/2010/main" val="336667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MIDI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059" y="1060516"/>
            <a:ext cx="11815482" cy="5712424"/>
          </a:xfrm>
        </p:spPr>
        <p:txBody>
          <a:bodyPr>
            <a:normAutofit/>
          </a:bodyPr>
          <a:lstStyle/>
          <a:p>
            <a:r>
              <a:rPr lang="en-GB" dirty="0"/>
              <a:t>Rewrite </a:t>
            </a:r>
            <a:r>
              <a:rPr lang="en-GB" dirty="0" err="1"/>
              <a:t>processBlock</a:t>
            </a:r>
            <a:r>
              <a:rPr lang="en-GB" dirty="0"/>
              <a:t> so </a:t>
            </a:r>
            <a:r>
              <a:rPr lang="en-GB" dirty="0" err="1"/>
              <a:t>gainParam</a:t>
            </a:r>
            <a:r>
              <a:rPr lang="en-GB" dirty="0"/>
              <a:t> acts on midi input, not noise 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C19D4-EE5E-B449-6AEB-F3DFEEE5594D}"/>
              </a:ext>
            </a:extLst>
          </p:cNvPr>
          <p:cNvSpPr txBox="1"/>
          <p:nvPr/>
        </p:nvSpPr>
        <p:spPr>
          <a:xfrm>
            <a:off x="651435" y="1711958"/>
            <a:ext cx="10889129" cy="50629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&gt;&amp;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.clear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processedMidi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metadata : 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metadata.getMessage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time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metadata.samplePosition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message.isNoteOn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 {</a:t>
            </a:r>
          </a:p>
          <a:p>
            <a:pPr>
              <a:spcBef>
                <a:spcPts val="300"/>
              </a:spcBef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message </a:t>
            </a:r>
            <a:r>
              <a:rPr lang="en-GB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MidiMessage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noteOn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message.getChannel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(),</a:t>
            </a:r>
          </a:p>
          <a:p>
            <a:pPr>
              <a:spcBef>
                <a:spcPts val="300"/>
              </a:spcBef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message.getNoteNumber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(),</a:t>
            </a:r>
          </a:p>
          <a:p>
            <a:pPr>
              <a:spcBef>
                <a:spcPts val="300"/>
              </a:spcBef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uint8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gainParam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>
              <a:spcBef>
                <a:spcPts val="300"/>
              </a:spcBef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processedMidi.addEvent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(message, time);</a:t>
            </a:r>
          </a:p>
          <a:p>
            <a:pPr>
              <a:spcBef>
                <a:spcPts val="300"/>
              </a:spcBef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.swapWith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processedMidi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DB1C3-872C-2D5F-3CF1-9546D2EF9943}"/>
              </a:ext>
            </a:extLst>
          </p:cNvPr>
          <p:cNvSpPr txBox="1"/>
          <p:nvPr/>
        </p:nvSpPr>
        <p:spPr>
          <a:xfrm>
            <a:off x="3454860" y="525937"/>
            <a:ext cx="2462306" cy="83099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Create new </a:t>
            </a:r>
            <a:r>
              <a:rPr lang="en-GB" sz="2400" dirty="0" err="1"/>
              <a:t>MidiBuffer</a:t>
            </a:r>
            <a:r>
              <a:rPr lang="en-GB" sz="2400" dirty="0"/>
              <a:t> object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A42827-72C0-AB6F-3D6F-887871E01828}"/>
              </a:ext>
            </a:extLst>
          </p:cNvPr>
          <p:cNvCxnSpPr>
            <a:stCxn id="7" idx="2"/>
          </p:cNvCxnSpPr>
          <p:nvPr/>
        </p:nvCxnSpPr>
        <p:spPr>
          <a:xfrm flipH="1">
            <a:off x="3110523" y="1356934"/>
            <a:ext cx="1575490" cy="1229958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485B29-6230-5BCA-1B69-B2DBE24086D7}"/>
              </a:ext>
            </a:extLst>
          </p:cNvPr>
          <p:cNvSpPr txBox="1"/>
          <p:nvPr/>
        </p:nvSpPr>
        <p:spPr>
          <a:xfrm>
            <a:off x="3998028" y="3440113"/>
            <a:ext cx="3192125" cy="83099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0" i="0" dirty="0">
                <a:solidFill>
                  <a:srgbClr val="180C28"/>
                </a:solidFill>
                <a:effectLst/>
              </a:rPr>
              <a:t>append modified MIDI signals to new buffer</a:t>
            </a:r>
            <a:endParaRPr lang="en-GB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CD0AE7-6428-8971-3FD2-C6D8EBD2052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653692" y="4271110"/>
            <a:ext cx="1940399" cy="1229957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EEF1C0-7497-390A-A48C-2F283D28BBB9}"/>
              </a:ext>
            </a:extLst>
          </p:cNvPr>
          <p:cNvSpPr txBox="1"/>
          <p:nvPr/>
        </p:nvSpPr>
        <p:spPr>
          <a:xfrm>
            <a:off x="5924523" y="4091555"/>
            <a:ext cx="3192125" cy="83099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0" i="0" dirty="0">
                <a:solidFill>
                  <a:srgbClr val="180C28"/>
                </a:solidFill>
                <a:effectLst/>
              </a:rPr>
              <a:t>Swap processed and original MIDI</a:t>
            </a:r>
            <a:endParaRPr lang="en-GB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3F9BA8-DB74-0BFF-9C60-AABEA0F7403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580187" y="4922552"/>
            <a:ext cx="1940399" cy="1229957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1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Widescreen</PresentationFormat>
  <Paragraphs>32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Cascadia Mono</vt:lpstr>
      <vt:lpstr>Open Sans</vt:lpstr>
      <vt:lpstr>Office Theme</vt:lpstr>
      <vt:lpstr>MIDI Hello World</vt:lpstr>
      <vt:lpstr>MIDI Hello World</vt:lpstr>
      <vt:lpstr>MIDI Hello World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Limiter</dc:title>
  <dc:creator>Josh Reiss</dc:creator>
  <cp:lastModifiedBy>Josh Reiss</cp:lastModifiedBy>
  <cp:revision>19</cp:revision>
  <dcterms:created xsi:type="dcterms:W3CDTF">2023-06-20T09:57:25Z</dcterms:created>
  <dcterms:modified xsi:type="dcterms:W3CDTF">2023-07-19T15:45:39Z</dcterms:modified>
</cp:coreProperties>
</file>