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74" r:id="rId4"/>
    <p:sldId id="292" r:id="rId5"/>
    <p:sldId id="284" r:id="rId6"/>
    <p:sldId id="285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86410"/>
  </p:normalViewPr>
  <p:slideViewPr>
    <p:cSldViewPr snapToGrid="0">
      <p:cViewPr varScale="1">
        <p:scale>
          <a:sx n="65" d="100"/>
          <a:sy n="65" d="100"/>
        </p:scale>
        <p:origin x="572" y="52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CFBDA4F1-75F9-4C09-86E8-4550F2088FA6}"/>
    <pc:docChg chg="undo redo custSel modSld">
      <pc:chgData name="Joshua Reiss" userId="71f87c30-4769-4a42-a082-a6a82298c8cb" providerId="ADAL" clId="{CFBDA4F1-75F9-4C09-86E8-4550F2088FA6}" dt="2024-08-22T12:08:37.474" v="113" actId="1076"/>
      <pc:docMkLst>
        <pc:docMk/>
      </pc:docMkLst>
      <pc:sldChg chg="delSp modSp mod">
        <pc:chgData name="Joshua Reiss" userId="71f87c30-4769-4a42-a082-a6a82298c8cb" providerId="ADAL" clId="{CFBDA4F1-75F9-4C09-86E8-4550F2088FA6}" dt="2024-08-22T12:08:37.474" v="113" actId="1076"/>
        <pc:sldMkLst>
          <pc:docMk/>
          <pc:sldMk cId="3985485555" sldId="291"/>
        </pc:sldMkLst>
      </pc:sldChg>
      <pc:sldChg chg="modSp mod">
        <pc:chgData name="Joshua Reiss" userId="71f87c30-4769-4a42-a082-a6a82298c8cb" providerId="ADAL" clId="{CFBDA4F1-75F9-4C09-86E8-4550F2088FA6}" dt="2024-08-21T20:48:04.803" v="97" actId="1035"/>
        <pc:sldMkLst>
          <pc:docMk/>
          <pc:sldMk cId="1110137330" sldId="292"/>
        </pc:sldMkLst>
      </pc:sldChg>
    </pc:docChg>
  </pc:docChgLst>
  <pc:docChgLst>
    <pc:chgData name="Joshua Reiss" userId="71f87c30-4769-4a42-a082-a6a82298c8cb" providerId="ADAL" clId="{D3780D76-4088-4A09-A6B2-CBAC556584D9}"/>
    <pc:docChg chg="modSld">
      <pc:chgData name="Joshua Reiss" userId="71f87c30-4769-4a42-a082-a6a82298c8cb" providerId="ADAL" clId="{D3780D76-4088-4A09-A6B2-CBAC556584D9}" dt="2025-02-06T15:40:02.765" v="0" actId="58"/>
      <pc:docMkLst>
        <pc:docMk/>
      </pc:docMkLst>
      <pc:sldChg chg="modSp mod">
        <pc:chgData name="Joshua Reiss" userId="71f87c30-4769-4a42-a082-a6a82298c8cb" providerId="ADAL" clId="{D3780D76-4088-4A09-A6B2-CBAC556584D9}" dt="2025-02-06T15:40:02.765" v="0" actId="58"/>
        <pc:sldMkLst>
          <pc:docMk/>
          <pc:sldMk cId="2597113808" sldId="283"/>
        </pc:sldMkLst>
        <pc:spChg chg="mod">
          <ac:chgData name="Joshua Reiss" userId="71f87c30-4769-4a42-a082-a6a82298c8cb" providerId="ADAL" clId="{D3780D76-4088-4A09-A6B2-CBAC556584D9}" dt="2025-02-06T15:40:02.765" v="0" actId="58"/>
          <ac:spMkLst>
            <pc:docMk/>
            <pc:sldMk cId="2597113808" sldId="283"/>
            <ac:spMk id="3" creationId="{08A63C16-FF94-1B7F-F3EF-674DA8CB6A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Hello, synthesiser!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a simple monophonic synthesiser, then a polyphonic one.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642" cy="4351338"/>
          </a:xfrm>
        </p:spPr>
        <p:txBody>
          <a:bodyPr>
            <a:normAutofit/>
          </a:bodyPr>
          <a:lstStyle/>
          <a:p>
            <a:r>
              <a:rPr lang="en-GB" dirty="0"/>
              <a:t>JUCE provides some useful </a:t>
            </a:r>
            <a:r>
              <a:rPr lang="en-GB" dirty="0" err="1"/>
              <a:t>midi_io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MidiInput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MidiInputCallback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MidiMessageCollector</a:t>
            </a:r>
            <a:r>
              <a:rPr lang="en-GB" dirty="0"/>
              <a:t> class, …</a:t>
            </a:r>
          </a:p>
          <a:p>
            <a:r>
              <a:rPr lang="en-GB" dirty="0"/>
              <a:t>And in </a:t>
            </a:r>
            <a:r>
              <a:rPr lang="en-GB" dirty="0" err="1"/>
              <a:t>audio_io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AudioDeviceManager</a:t>
            </a:r>
            <a:endParaRPr lang="en-GB" dirty="0"/>
          </a:p>
          <a:p>
            <a:r>
              <a:rPr lang="en-GB" dirty="0"/>
              <a:t>But let the host handle external midi input</a:t>
            </a:r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2" y="14144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6117E44-DC30-82A8-4690-31C3FE9038AA}"/>
              </a:ext>
            </a:extLst>
          </p:cNvPr>
          <p:cNvSpPr/>
          <p:nvPr/>
        </p:nvSpPr>
        <p:spPr>
          <a:xfrm flipV="1">
            <a:off x="7049564" y="4996928"/>
            <a:ext cx="3764876" cy="118003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14" y="1"/>
            <a:ext cx="3978730" cy="1627414"/>
          </a:xfrm>
        </p:spPr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49"/>
            <a:ext cx="7124700" cy="3605213"/>
          </a:xfrm>
        </p:spPr>
        <p:txBody>
          <a:bodyPr>
            <a:normAutofit/>
          </a:bodyPr>
          <a:lstStyle/>
          <a:p>
            <a:r>
              <a:rPr lang="en-GB" dirty="0"/>
              <a:t>Connect a midi device (if you have one) to your computer</a:t>
            </a:r>
          </a:p>
          <a:p>
            <a:r>
              <a:rPr lang="en-GB" dirty="0"/>
              <a:t>Load the plugin in JUCE’s plugin host</a:t>
            </a:r>
          </a:p>
          <a:p>
            <a:r>
              <a:rPr lang="en-GB" dirty="0"/>
              <a:t>Open the midi input and select your device</a:t>
            </a:r>
          </a:p>
          <a:p>
            <a:r>
              <a:rPr lang="en-GB" dirty="0"/>
              <a:t>Now play the keyboard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05" y="-1333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24750-2003-3ED2-F7B9-BD8F1AE3A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17" y="1567838"/>
            <a:ext cx="4317483" cy="37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65" y="1223319"/>
            <a:ext cx="10915135" cy="4953644"/>
          </a:xfrm>
        </p:spPr>
        <p:txBody>
          <a:bodyPr>
            <a:normAutofit/>
          </a:bodyPr>
          <a:lstStyle/>
          <a:p>
            <a:r>
              <a:rPr lang="en-GB" dirty="0"/>
              <a:t>Now lets make sound from Midi</a:t>
            </a:r>
          </a:p>
          <a:p>
            <a:r>
              <a:rPr lang="en-GB" dirty="0"/>
              <a:t>A simple monophonic synthesiser</a:t>
            </a:r>
          </a:p>
          <a:p>
            <a:r>
              <a:rPr lang="en-GB" dirty="0"/>
              <a:t>It just plays a sine wave at the frequency corresponding to the Midi note</a:t>
            </a:r>
          </a:p>
          <a:p>
            <a:r>
              <a:rPr lang="en-GB" dirty="0"/>
              <a:t>Only one note at a time</a:t>
            </a:r>
          </a:p>
          <a:p>
            <a:r>
              <a:rPr lang="en-GB" dirty="0"/>
              <a:t>At time t,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 sample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-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time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sample number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sampling frequency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Monophonic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246909"/>
            <a:ext cx="11510356" cy="53644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</a:t>
            </a:r>
            <a:r>
              <a:rPr lang="en-GB" dirty="0" err="1"/>
              <a:t>PluginProcessor.h</a:t>
            </a:r>
            <a:r>
              <a:rPr lang="en-GB" dirty="0"/>
              <a:t>, add some parameters for the synthesised sound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phase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frequency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amplitude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44100;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dirty="0"/>
          </a:p>
          <a:p>
            <a:r>
              <a:rPr lang="en-GB" dirty="0"/>
              <a:t>And set sample rate in </a:t>
            </a:r>
            <a:r>
              <a:rPr lang="en-GB" dirty="0" err="1"/>
              <a:t>PrepareToPlay</a:t>
            </a:r>
            <a:r>
              <a:rPr lang="en-GB" dirty="0"/>
              <a:t> in PluginProcessor.cpp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"/>
            <a:ext cx="11750560" cy="857250"/>
          </a:xfrm>
        </p:spPr>
        <p:txBody>
          <a:bodyPr>
            <a:normAutofit/>
          </a:bodyPr>
          <a:lstStyle/>
          <a:p>
            <a:r>
              <a:rPr lang="en-GB" sz="3200" dirty="0"/>
              <a:t>Monophonic HelloWorld: change </a:t>
            </a:r>
            <a:r>
              <a:rPr lang="en-GB" sz="3200" dirty="0" err="1"/>
              <a:t>processBlock</a:t>
            </a:r>
            <a:r>
              <a:rPr lang="en-GB" sz="3200" dirty="0"/>
              <a:t> to generate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6" y="819151"/>
            <a:ext cx="11750560" cy="5972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5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frequency =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message.getMidiNoteInHertz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amplitude =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message.getVelocity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 / 127.0f;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 amplitude = 0.0f;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* data =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data[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amplitude * std::sin(2.0f *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&gt;::pi * phase);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+= frequency /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=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(phase, 1.0f); </a:t>
            </a:r>
            <a:r>
              <a:rPr lang="en-GB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5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fmod</a:t>
            </a:r>
            <a:r>
              <a:rPr lang="en-GB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x,y</a:t>
            </a:r>
            <a:r>
              <a:rPr lang="en-GB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) returns remainder of x/y. This wraps the phase</a:t>
            </a:r>
            <a:endParaRPr lang="en-GB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.copyFrom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.getReadPointer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(0),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1013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 - polyphony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" y="935666"/>
            <a:ext cx="12081098" cy="5922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For a polyphonic synthesis, we use JUCE’s synthesiser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 Its complicated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3 classes are needed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00FF"/>
                </a:solidFill>
                <a:cs typeface="Times New Roman" panose="02020603050405020304" pitchFamily="18" charset="0"/>
              </a:rPr>
              <a:t>Synthesiser</a:t>
            </a:r>
            <a:r>
              <a:rPr lang="en-GB" dirty="0">
                <a:cs typeface="Times New Roman" panose="02020603050405020304" pitchFamily="18" charset="0"/>
              </a:rPr>
              <a:t> class: outputs all audio from the synthesiser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SynthesiserVoice</a:t>
            </a:r>
            <a:r>
              <a:rPr lang="en-GB" dirty="0">
                <a:cs typeface="Times New Roman" panose="02020603050405020304" pitchFamily="18" charset="0"/>
              </a:rPr>
              <a:t> class. Renders one of the synthesiser voices, mixing it with other sounding voices in a Synthesiser object. Single instance of voice class renders one voice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SynthesiserSound</a:t>
            </a:r>
            <a:r>
              <a:rPr lang="en-GB" dirty="0">
                <a:cs typeface="Times New Roman" panose="02020603050405020304" pitchFamily="18" charset="0"/>
              </a:rPr>
              <a:t> class. Sound class is description of sound that can be created as a voice. Might contain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Sample data for a sampler voice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Wavetable data for a wavetable synthesiser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12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SynthesiserSound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0547817" cy="29745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/>
              <a:t>SineWaveSound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might store data needed to create sound, such as wavetable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Our class doesn't even contain data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Just report whether sound should play on particular MIDI channels and specific notes or note ranges on that channel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Returns true for both </a:t>
            </a:r>
            <a:r>
              <a:rPr lang="en-GB" dirty="0" err="1"/>
              <a:t>appliesToNote</a:t>
            </a:r>
            <a:r>
              <a:rPr lang="en-GB" dirty="0"/>
              <a:t>() and </a:t>
            </a:r>
            <a:r>
              <a:rPr lang="en-GB" dirty="0" err="1"/>
              <a:t>appliesToChannel</a:t>
            </a:r>
            <a:r>
              <a:rPr lang="en-GB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873579" y="4184487"/>
            <a:ext cx="10736345" cy="2246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SineWaveSound() {}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appliesToNote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appliesToChannel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41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060516"/>
            <a:ext cx="11633718" cy="25753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2700" dirty="0" err="1"/>
              <a:t>SineWaveVoice</a:t>
            </a:r>
            <a:r>
              <a:rPr lang="en-GB" sz="2700" dirty="0"/>
              <a:t> class maintains state of one of the voices of the synthesiser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For sine wave, need data members </a:t>
            </a:r>
            <a:r>
              <a:rPr lang="en-GB" sz="2400" dirty="0" err="1">
                <a:solidFill>
                  <a:srgbClr val="0000FF"/>
                </a:solidFill>
              </a:rPr>
              <a:t>currentAngle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0000FF"/>
                </a:solidFill>
              </a:rPr>
              <a:t>angleDelta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00FF"/>
                </a:solidFill>
              </a:rPr>
              <a:t>level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canPlaySound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return whether voice can play a sound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Voice started/stopped by synthesiser calling </a:t>
            </a:r>
            <a:r>
              <a:rPr lang="en-GB" sz="2400" dirty="0" err="1">
                <a:solidFill>
                  <a:srgbClr val="0000FF"/>
                </a:solidFill>
              </a:rPr>
              <a:t>startNote</a:t>
            </a:r>
            <a:r>
              <a:rPr lang="en-GB" sz="2400" dirty="0"/>
              <a:t>/</a:t>
            </a:r>
            <a:r>
              <a:rPr lang="en-GB" sz="2400" dirty="0" err="1">
                <a:solidFill>
                  <a:srgbClr val="0000FF"/>
                </a:solidFill>
              </a:rPr>
              <a:t>stopNote</a:t>
            </a:r>
            <a:r>
              <a:rPr lang="en-GB" sz="2400" dirty="0"/>
              <a:t>, which we must override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renderNextBlock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generate the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And we only use the keyboard, so no pitch wheel or controller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04557-4687-F078-55B6-6AFAA9C52DDD}"/>
              </a:ext>
            </a:extLst>
          </p:cNvPr>
          <p:cNvSpPr txBox="1"/>
          <p:nvPr/>
        </p:nvSpPr>
        <p:spPr>
          <a:xfrm>
            <a:off x="119743" y="3524692"/>
            <a:ext cx="11952515" cy="2954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pitchWheelMoved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canPlaySound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/*sound*/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… 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renderNextBlock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outputBuffer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startSample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level = 0.0;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47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99190"/>
            <a:ext cx="11466201" cy="21366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 err="1"/>
              <a:t>SineWaveVoice</a:t>
            </a:r>
            <a:r>
              <a:rPr lang="en-GB" sz="3200" dirty="0"/>
              <a:t>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800" dirty="0"/>
              <a:t>Voice started/stopped by synthesiser calling </a:t>
            </a:r>
            <a:r>
              <a:rPr lang="en-GB" sz="2800" dirty="0" err="1">
                <a:solidFill>
                  <a:srgbClr val="0000FF"/>
                </a:solidFill>
              </a:rPr>
              <a:t>startNote</a:t>
            </a:r>
            <a:r>
              <a:rPr lang="en-GB" sz="2800" dirty="0"/>
              <a:t>/</a:t>
            </a:r>
            <a:r>
              <a:rPr lang="en-GB" sz="2800" dirty="0" err="1">
                <a:solidFill>
                  <a:srgbClr val="0000FF"/>
                </a:solidFill>
              </a:rPr>
              <a:t>stopNote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23822" y="3080221"/>
            <a:ext cx="11544356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level =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0.15;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getMidiNoteInHertz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clearCurrentNote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0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/>
          </a:bodyPr>
          <a:lstStyle/>
          <a:p>
            <a:r>
              <a:rPr lang="en-GB" dirty="0"/>
              <a:t>Synthesiser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1780874" cy="5701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Declare variable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Prepare to play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Process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553933" y="1060515"/>
            <a:ext cx="8354532" cy="113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Synthesiser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synth;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4732-B60E-70F5-E2EF-25FB2962F9E9}"/>
              </a:ext>
            </a:extLst>
          </p:cNvPr>
          <p:cNvSpPr txBox="1"/>
          <p:nvPr/>
        </p:nvSpPr>
        <p:spPr>
          <a:xfrm>
            <a:off x="405718" y="2598003"/>
            <a:ext cx="11380564" cy="1661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3;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synth.setCurrentPlaybackSampleRate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BB8E-6C2E-5CD1-9CF3-A37282FD4583}"/>
              </a:ext>
            </a:extLst>
          </p:cNvPr>
          <p:cNvSpPr txBox="1"/>
          <p:nvPr/>
        </p:nvSpPr>
        <p:spPr>
          <a:xfrm>
            <a:off x="91262" y="4889544"/>
            <a:ext cx="12009476" cy="1815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synth.renderNextBlock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1099</Words>
  <Application>Microsoft Office PowerPoint</Application>
  <PresentationFormat>Widescreen</PresentationFormat>
  <Paragraphs>148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Symbol</vt:lpstr>
      <vt:lpstr>Times New Roman</vt:lpstr>
      <vt:lpstr>Wingdings</vt:lpstr>
      <vt:lpstr>Office Theme</vt:lpstr>
      <vt:lpstr>Hello, synthesiser!</vt:lpstr>
      <vt:lpstr>Beyond Hello World</vt:lpstr>
      <vt:lpstr>Monophonic HelloWorld</vt:lpstr>
      <vt:lpstr>Monophonic HelloWorld: change processBlock to generate sinusoid</vt:lpstr>
      <vt:lpstr>Beyond Hello World - polyphony</vt:lpstr>
      <vt:lpstr>Custom SynthesiserSound Class</vt:lpstr>
      <vt:lpstr>Custom SynthesiserVoice Class</vt:lpstr>
      <vt:lpstr>Custom SynthesiserVoice Class – startNote &amp; stopNote</vt:lpstr>
      <vt:lpstr>Synthesiser Class – startNote &amp; stopNote</vt:lpstr>
      <vt:lpstr>Midi with an external device</vt:lpstr>
      <vt:lpstr>Midi with an external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25</cp:revision>
  <dcterms:created xsi:type="dcterms:W3CDTF">2023-06-20T09:57:25Z</dcterms:created>
  <dcterms:modified xsi:type="dcterms:W3CDTF">2025-02-06T15:40:12Z</dcterms:modified>
</cp:coreProperties>
</file>