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351" r:id="rId4"/>
    <p:sldId id="362" r:id="rId5"/>
    <p:sldId id="364" r:id="rId6"/>
    <p:sldId id="352" r:id="rId7"/>
    <p:sldId id="353" r:id="rId8"/>
    <p:sldId id="361" r:id="rId9"/>
    <p:sldId id="354" r:id="rId10"/>
    <p:sldId id="355" r:id="rId11"/>
    <p:sldId id="356" r:id="rId12"/>
    <p:sldId id="357" r:id="rId13"/>
    <p:sldId id="363" r:id="rId14"/>
    <p:sldId id="272" r:id="rId15"/>
    <p:sldId id="278" r:id="rId16"/>
    <p:sldId id="273" r:id="rId17"/>
    <p:sldId id="311" r:id="rId18"/>
    <p:sldId id="305" r:id="rId19"/>
    <p:sldId id="30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8B803-6CAF-456E-9D5B-399D0D7F1309}" v="13" dt="2025-03-14T21:36:1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0" autoAdjust="0"/>
    <p:restoredTop sz="96370" autoAdjust="0"/>
  </p:normalViewPr>
  <p:slideViewPr>
    <p:cSldViewPr snapToGrid="0">
      <p:cViewPr>
        <p:scale>
          <a:sx n="66" d="100"/>
          <a:sy n="66" d="100"/>
        </p:scale>
        <p:origin x="32" y="22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D788B803-6CAF-456E-9D5B-399D0D7F1309}"/>
    <pc:docChg chg="undo custSel addSld delSld modSld">
      <pc:chgData name="Joshua Reiss" userId="71f87c30-4769-4a42-a082-a6a82298c8cb" providerId="ADAL" clId="{D788B803-6CAF-456E-9D5B-399D0D7F1309}" dt="2025-03-14T21:37:44.031" v="505" actId="20577"/>
      <pc:docMkLst>
        <pc:docMk/>
      </pc:docMkLst>
      <pc:sldChg chg="modSp add">
        <pc:chgData name="Joshua Reiss" userId="71f87c30-4769-4a42-a082-a6a82298c8cb" providerId="ADAL" clId="{D788B803-6CAF-456E-9D5B-399D0D7F1309}" dt="2025-03-13T14:44:17.415" v="200" actId="5736"/>
        <pc:sldMkLst>
          <pc:docMk/>
          <pc:sldMk cId="1710399065" sldId="272"/>
        </pc:sldMkLst>
        <pc:graphicFrameChg chg="mod">
          <ac:chgData name="Joshua Reiss" userId="71f87c30-4769-4a42-a082-a6a82298c8cb" providerId="ADAL" clId="{D788B803-6CAF-456E-9D5B-399D0D7F1309}" dt="2025-03-13T14:44:17.415" v="200" actId="5736"/>
          <ac:graphicFrameMkLst>
            <pc:docMk/>
            <pc:sldMk cId="1710399065" sldId="272"/>
            <ac:graphicFrameMk id="5" creationId="{B5ABB3D7-57F0-4766-B49F-6DA1802B5D1B}"/>
          </ac:graphicFrameMkLst>
        </pc:graphicFrameChg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879517915" sldId="273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90723974" sldId="278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496450886" sldId="305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320625119" sldId="306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261269671" sldId="311"/>
        </pc:sldMkLst>
      </pc:sldChg>
      <pc:sldChg chg="modSp mod">
        <pc:chgData name="Joshua Reiss" userId="71f87c30-4769-4a42-a082-a6a82298c8cb" providerId="ADAL" clId="{D788B803-6CAF-456E-9D5B-399D0D7F1309}" dt="2025-03-13T20:53:53.421" v="209" actId="1036"/>
        <pc:sldMkLst>
          <pc:docMk/>
          <pc:sldMk cId="1068395398" sldId="351"/>
        </pc:sldMkLst>
        <pc:spChg chg="mod">
          <ac:chgData name="Joshua Reiss" userId="71f87c30-4769-4a42-a082-a6a82298c8cb" providerId="ADAL" clId="{D788B803-6CAF-456E-9D5B-399D0D7F1309}" dt="2025-03-13T20:53:53.421" v="209" actId="1036"/>
          <ac:spMkLst>
            <pc:docMk/>
            <pc:sldMk cId="1068395398" sldId="351"/>
            <ac:spMk id="8" creationId="{61E249BF-AFF2-0D4A-65D5-7E7749D9131B}"/>
          </ac:spMkLst>
        </pc:spChg>
        <pc:spChg chg="mod">
          <ac:chgData name="Joshua Reiss" userId="71f87c30-4769-4a42-a082-a6a82298c8cb" providerId="ADAL" clId="{D788B803-6CAF-456E-9D5B-399D0D7F1309}" dt="2025-03-13T20:51:35.182" v="207" actId="1036"/>
          <ac:spMkLst>
            <pc:docMk/>
            <pc:sldMk cId="1068395398" sldId="351"/>
            <ac:spMk id="9" creationId="{35CF4F59-CBB9-A917-8E9C-1FA1FD4BCA78}"/>
          </ac:spMkLst>
        </pc:spChg>
        <pc:spChg chg="mod">
          <ac:chgData name="Joshua Reiss" userId="71f87c30-4769-4a42-a082-a6a82298c8cb" providerId="ADAL" clId="{D788B803-6CAF-456E-9D5B-399D0D7F1309}" dt="2025-03-13T20:51:35.182" v="207" actId="1036"/>
          <ac:spMkLst>
            <pc:docMk/>
            <pc:sldMk cId="1068395398" sldId="351"/>
            <ac:spMk id="10" creationId="{D6065EF3-BEF7-204F-513A-2B1A6279F3BA}"/>
          </ac:spMkLst>
        </pc:spChg>
        <pc:spChg chg="mod">
          <ac:chgData name="Joshua Reiss" userId="71f87c30-4769-4a42-a082-a6a82298c8cb" providerId="ADAL" clId="{D788B803-6CAF-456E-9D5B-399D0D7F1309}" dt="2025-03-13T20:53:53.421" v="209" actId="1036"/>
          <ac:spMkLst>
            <pc:docMk/>
            <pc:sldMk cId="1068395398" sldId="351"/>
            <ac:spMk id="11" creationId="{C6AAE93F-1C83-2CB5-0C2E-899629992753}"/>
          </ac:spMkLst>
        </pc:spChg>
        <pc:spChg chg="mod">
          <ac:chgData name="Joshua Reiss" userId="71f87c30-4769-4a42-a082-a6a82298c8cb" providerId="ADAL" clId="{D788B803-6CAF-456E-9D5B-399D0D7F1309}" dt="2025-03-13T20:53:53.421" v="209" actId="1036"/>
          <ac:spMkLst>
            <pc:docMk/>
            <pc:sldMk cId="1068395398" sldId="351"/>
            <ac:spMk id="16" creationId="{9E5054A7-E71D-74FC-A5D7-4CA6C933C5A1}"/>
          </ac:spMkLst>
        </pc:spChg>
        <pc:cxnChg chg="mod">
          <ac:chgData name="Joshua Reiss" userId="71f87c30-4769-4a42-a082-a6a82298c8cb" providerId="ADAL" clId="{D788B803-6CAF-456E-9D5B-399D0D7F1309}" dt="2025-03-13T20:53:53.421" v="209" actId="1036"/>
          <ac:cxnSpMkLst>
            <pc:docMk/>
            <pc:sldMk cId="1068395398" sldId="351"/>
            <ac:cxnSpMk id="12" creationId="{63EA0B9F-E0EB-8818-D37F-1D5EC1ABE292}"/>
          </ac:cxnSpMkLst>
        </pc:cxnChg>
        <pc:cxnChg chg="mod">
          <ac:chgData name="Joshua Reiss" userId="71f87c30-4769-4a42-a082-a6a82298c8cb" providerId="ADAL" clId="{D788B803-6CAF-456E-9D5B-399D0D7F1309}" dt="2025-03-13T20:51:35.182" v="207" actId="1036"/>
          <ac:cxnSpMkLst>
            <pc:docMk/>
            <pc:sldMk cId="1068395398" sldId="351"/>
            <ac:cxnSpMk id="13" creationId="{851087B3-1DFB-F8AA-F6A8-382B27D913C8}"/>
          </ac:cxnSpMkLst>
        </pc:cxnChg>
        <pc:cxnChg chg="mod">
          <ac:chgData name="Joshua Reiss" userId="71f87c30-4769-4a42-a082-a6a82298c8cb" providerId="ADAL" clId="{D788B803-6CAF-456E-9D5B-399D0D7F1309}" dt="2025-03-13T20:51:35.182" v="207" actId="1036"/>
          <ac:cxnSpMkLst>
            <pc:docMk/>
            <pc:sldMk cId="1068395398" sldId="351"/>
            <ac:cxnSpMk id="14" creationId="{731EA1CD-F767-9863-5C36-B72AE30571B2}"/>
          </ac:cxnSpMkLst>
        </pc:cxnChg>
        <pc:cxnChg chg="mod">
          <ac:chgData name="Joshua Reiss" userId="71f87c30-4769-4a42-a082-a6a82298c8cb" providerId="ADAL" clId="{D788B803-6CAF-456E-9D5B-399D0D7F1309}" dt="2025-03-13T20:53:53.421" v="209" actId="1036"/>
          <ac:cxnSpMkLst>
            <pc:docMk/>
            <pc:sldMk cId="1068395398" sldId="351"/>
            <ac:cxnSpMk id="15" creationId="{27DDFB27-C24A-D139-68FE-CC4B4360B9AA}"/>
          </ac:cxnSpMkLst>
        </pc:cxnChg>
        <pc:cxnChg chg="mod">
          <ac:chgData name="Joshua Reiss" userId="71f87c30-4769-4a42-a082-a6a82298c8cb" providerId="ADAL" clId="{D788B803-6CAF-456E-9D5B-399D0D7F1309}" dt="2025-03-13T20:53:53.421" v="209" actId="1036"/>
          <ac:cxnSpMkLst>
            <pc:docMk/>
            <pc:sldMk cId="1068395398" sldId="351"/>
            <ac:cxnSpMk id="17" creationId="{4D57AE5B-136B-F08D-491B-E3545A1EF89F}"/>
          </ac:cxnSpMkLst>
        </pc:cxnChg>
      </pc:sldChg>
      <pc:sldChg chg="addSp delSp modSp new mod">
        <pc:chgData name="Joshua Reiss" userId="71f87c30-4769-4a42-a082-a6a82298c8cb" providerId="ADAL" clId="{D788B803-6CAF-456E-9D5B-399D0D7F1309}" dt="2025-03-12T13:16:47.584" v="198" actId="207"/>
        <pc:sldMkLst>
          <pc:docMk/>
          <pc:sldMk cId="3176130722" sldId="362"/>
        </pc:sldMkLst>
        <pc:spChg chg="mod">
          <ac:chgData name="Joshua Reiss" userId="71f87c30-4769-4a42-a082-a6a82298c8cb" providerId="ADAL" clId="{D788B803-6CAF-456E-9D5B-399D0D7F1309}" dt="2025-03-12T13:13:23.633" v="52" actId="20577"/>
          <ac:spMkLst>
            <pc:docMk/>
            <pc:sldMk cId="3176130722" sldId="362"/>
            <ac:spMk id="2" creationId="{5120F262-7A2E-CB27-890C-B4B2B2483E21}"/>
          </ac:spMkLst>
        </pc:spChg>
        <pc:spChg chg="add mod">
          <ac:chgData name="Joshua Reiss" userId="71f87c30-4769-4a42-a082-a6a82298c8cb" providerId="ADAL" clId="{D788B803-6CAF-456E-9D5B-399D0D7F1309}" dt="2025-03-12T13:08:24.907" v="15" actId="20577"/>
          <ac:spMkLst>
            <pc:docMk/>
            <pc:sldMk cId="3176130722" sldId="362"/>
            <ac:spMk id="4" creationId="{3F846BC9-EFB3-98C5-1EC0-AE9D268CBFC5}"/>
          </ac:spMkLst>
        </pc:spChg>
        <pc:spChg chg="add mod">
          <ac:chgData name="Joshua Reiss" userId="71f87c30-4769-4a42-a082-a6a82298c8cb" providerId="ADAL" clId="{D788B803-6CAF-456E-9D5B-399D0D7F1309}" dt="2025-03-12T13:08:18.574" v="5"/>
          <ac:spMkLst>
            <pc:docMk/>
            <pc:sldMk cId="3176130722" sldId="362"/>
            <ac:spMk id="6" creationId="{D8A29253-740B-C0CC-7814-A95752B53C97}"/>
          </ac:spMkLst>
        </pc:spChg>
        <pc:spChg chg="add mod">
          <ac:chgData name="Joshua Reiss" userId="71f87c30-4769-4a42-a082-a6a82298c8cb" providerId="ADAL" clId="{D788B803-6CAF-456E-9D5B-399D0D7F1309}" dt="2025-03-12T13:14:15.253" v="125" actId="1037"/>
          <ac:spMkLst>
            <pc:docMk/>
            <pc:sldMk cId="3176130722" sldId="362"/>
            <ac:spMk id="7" creationId="{433D80D1-16F4-FC89-CCA7-62588BC5C68F}"/>
          </ac:spMkLst>
        </pc:spChg>
        <pc:spChg chg="add mod">
          <ac:chgData name="Joshua Reiss" userId="71f87c30-4769-4a42-a082-a6a82298c8cb" providerId="ADAL" clId="{D788B803-6CAF-456E-9D5B-399D0D7F1309}" dt="2025-03-12T13:08:18.574" v="5"/>
          <ac:spMkLst>
            <pc:docMk/>
            <pc:sldMk cId="3176130722" sldId="362"/>
            <ac:spMk id="12" creationId="{52F90E31-3D83-AAB9-76EC-A3A3A0DC8D66}"/>
          </ac:spMkLst>
        </pc:spChg>
        <pc:spChg chg="add mod">
          <ac:chgData name="Joshua Reiss" userId="71f87c30-4769-4a42-a082-a6a82298c8cb" providerId="ADAL" clId="{D788B803-6CAF-456E-9D5B-399D0D7F1309}" dt="2025-03-12T13:08:28.973" v="16" actId="20577"/>
          <ac:spMkLst>
            <pc:docMk/>
            <pc:sldMk cId="3176130722" sldId="362"/>
            <ac:spMk id="14" creationId="{0C7ADD34-2607-0525-4CE5-8D48E3FF3A6E}"/>
          </ac:spMkLst>
        </pc:spChg>
        <pc:spChg chg="add mod">
          <ac:chgData name="Joshua Reiss" userId="71f87c30-4769-4a42-a082-a6a82298c8cb" providerId="ADAL" clId="{D788B803-6CAF-456E-9D5B-399D0D7F1309}" dt="2025-03-12T13:14:00.006" v="90" actId="1038"/>
          <ac:spMkLst>
            <pc:docMk/>
            <pc:sldMk cId="3176130722" sldId="362"/>
            <ac:spMk id="16" creationId="{7A014B07-D770-F62D-52B0-0A233060167C}"/>
          </ac:spMkLst>
        </pc:spChg>
        <pc:spChg chg="add mod">
          <ac:chgData name="Joshua Reiss" userId="71f87c30-4769-4a42-a082-a6a82298c8cb" providerId="ADAL" clId="{D788B803-6CAF-456E-9D5B-399D0D7F1309}" dt="2025-03-12T13:16:05.406" v="176" actId="1035"/>
          <ac:spMkLst>
            <pc:docMk/>
            <pc:sldMk cId="3176130722" sldId="362"/>
            <ac:spMk id="20" creationId="{C81B9FC7-1020-C2CA-6424-B66FD5C36364}"/>
          </ac:spMkLst>
        </pc:spChg>
        <pc:spChg chg="add mod">
          <ac:chgData name="Joshua Reiss" userId="71f87c30-4769-4a42-a082-a6a82298c8cb" providerId="ADAL" clId="{D788B803-6CAF-456E-9D5B-399D0D7F1309}" dt="2025-03-12T13:16:47.584" v="198" actId="207"/>
          <ac:spMkLst>
            <pc:docMk/>
            <pc:sldMk cId="3176130722" sldId="362"/>
            <ac:spMk id="21" creationId="{02AEF672-FD85-2390-0514-6C60008062CC}"/>
          </ac:spMkLst>
        </pc:spChg>
        <pc:spChg chg="add mod">
          <ac:chgData name="Joshua Reiss" userId="71f87c30-4769-4a42-a082-a6a82298c8cb" providerId="ADAL" clId="{D788B803-6CAF-456E-9D5B-399D0D7F1309}" dt="2025-03-12T13:16:13.639" v="196" actId="1037"/>
          <ac:spMkLst>
            <pc:docMk/>
            <pc:sldMk cId="3176130722" sldId="362"/>
            <ac:spMk id="22" creationId="{4D5F2028-8EAF-7477-3891-F280EE312EED}"/>
          </ac:spMkLst>
        </pc:spChg>
        <pc:spChg chg="add mod">
          <ac:chgData name="Joshua Reiss" userId="71f87c30-4769-4a42-a082-a6a82298c8cb" providerId="ADAL" clId="{D788B803-6CAF-456E-9D5B-399D0D7F1309}" dt="2025-03-12T13:16:05.406" v="176" actId="1035"/>
          <ac:spMkLst>
            <pc:docMk/>
            <pc:sldMk cId="3176130722" sldId="362"/>
            <ac:spMk id="29" creationId="{8EC90D21-11C0-502E-32CF-9C0032B39F3B}"/>
          </ac:spMkLst>
        </pc:spChg>
        <pc:cxnChg chg="add mod">
          <ac:chgData name="Joshua Reiss" userId="71f87c30-4769-4a42-a082-a6a82298c8cb" providerId="ADAL" clId="{D788B803-6CAF-456E-9D5B-399D0D7F1309}" dt="2025-03-12T13:08:18.574" v="5"/>
          <ac:cxnSpMkLst>
            <pc:docMk/>
            <pc:sldMk cId="3176130722" sldId="362"/>
            <ac:cxnSpMk id="8" creationId="{2F6EE011-B9CC-0173-0233-D54C431D3434}"/>
          </ac:cxnSpMkLst>
        </pc:cxnChg>
        <pc:cxnChg chg="add mod">
          <ac:chgData name="Joshua Reiss" userId="71f87c30-4769-4a42-a082-a6a82298c8cb" providerId="ADAL" clId="{D788B803-6CAF-456E-9D5B-399D0D7F1309}" dt="2025-03-12T13:14:06.142" v="91" actId="14100"/>
          <ac:cxnSpMkLst>
            <pc:docMk/>
            <pc:sldMk cId="3176130722" sldId="362"/>
            <ac:cxnSpMk id="9" creationId="{FFC36A61-7079-C397-7022-FA7FDD56CA6E}"/>
          </ac:cxnSpMkLst>
        </pc:cxnChg>
        <pc:cxnChg chg="mod">
          <ac:chgData name="Joshua Reiss" userId="71f87c30-4769-4a42-a082-a6a82298c8cb" providerId="ADAL" clId="{D788B803-6CAF-456E-9D5B-399D0D7F1309}" dt="2025-03-12T13:14:00.006" v="90" actId="1038"/>
          <ac:cxnSpMkLst>
            <pc:docMk/>
            <pc:sldMk cId="3176130722" sldId="362"/>
            <ac:cxnSpMk id="10" creationId="{BD85C650-5466-D425-6E33-6824E7A3F418}"/>
          </ac:cxnSpMkLst>
        </pc:cxnChg>
        <pc:cxnChg chg="mod">
          <ac:chgData name="Joshua Reiss" userId="71f87c30-4769-4a42-a082-a6a82298c8cb" providerId="ADAL" clId="{D788B803-6CAF-456E-9D5B-399D0D7F1309}" dt="2025-03-12T13:14:15.253" v="125" actId="1037"/>
          <ac:cxnSpMkLst>
            <pc:docMk/>
            <pc:sldMk cId="3176130722" sldId="362"/>
            <ac:cxnSpMk id="13" creationId="{6456C4B5-9423-DB9C-C80B-1725F63772E3}"/>
          </ac:cxnSpMkLst>
        </pc:cxnChg>
        <pc:cxnChg chg="add mod">
          <ac:chgData name="Joshua Reiss" userId="71f87c30-4769-4a42-a082-a6a82298c8cb" providerId="ADAL" clId="{D788B803-6CAF-456E-9D5B-399D0D7F1309}" dt="2025-03-12T13:16:05.406" v="176" actId="1035"/>
          <ac:cxnSpMkLst>
            <pc:docMk/>
            <pc:sldMk cId="3176130722" sldId="362"/>
            <ac:cxnSpMk id="23" creationId="{87F928E8-0406-2D64-F73D-048E00F53311}"/>
          </ac:cxnSpMkLst>
        </pc:cxnChg>
        <pc:cxnChg chg="add mod">
          <ac:chgData name="Joshua Reiss" userId="71f87c30-4769-4a42-a082-a6a82298c8cb" providerId="ADAL" clId="{D788B803-6CAF-456E-9D5B-399D0D7F1309}" dt="2025-03-12T13:16:13.639" v="196" actId="1037"/>
          <ac:cxnSpMkLst>
            <pc:docMk/>
            <pc:sldMk cId="3176130722" sldId="362"/>
            <ac:cxnSpMk id="28" creationId="{67DEB344-C7A0-3703-5133-C3B9ADA17950}"/>
          </ac:cxnSpMkLst>
        </pc:cxnChg>
        <pc:cxnChg chg="mod">
          <ac:chgData name="Joshua Reiss" userId="71f87c30-4769-4a42-a082-a6a82298c8cb" providerId="ADAL" clId="{D788B803-6CAF-456E-9D5B-399D0D7F1309}" dt="2025-03-12T13:16:05.406" v="176" actId="1035"/>
          <ac:cxnSpMkLst>
            <pc:docMk/>
            <pc:sldMk cId="3176130722" sldId="362"/>
            <ac:cxnSpMk id="30" creationId="{F5D85A68-1897-CC45-3E7F-9B830179919A}"/>
          </ac:cxnSpMkLst>
        </pc:cxnChg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3973663" sldId="363"/>
        </pc:sldMkLst>
      </pc:sldChg>
      <pc:sldChg chg="add del">
        <pc:chgData name="Joshua Reiss" userId="71f87c30-4769-4a42-a082-a6a82298c8cb" providerId="ADAL" clId="{D788B803-6CAF-456E-9D5B-399D0D7F1309}" dt="2025-03-14T21:23:05.601" v="211"/>
        <pc:sldMkLst>
          <pc:docMk/>
          <pc:sldMk cId="1769010252" sldId="364"/>
        </pc:sldMkLst>
      </pc:sldChg>
      <pc:sldChg chg="addSp delSp modSp add mod">
        <pc:chgData name="Joshua Reiss" userId="71f87c30-4769-4a42-a082-a6a82298c8cb" providerId="ADAL" clId="{D788B803-6CAF-456E-9D5B-399D0D7F1309}" dt="2025-03-14T21:37:44.031" v="505" actId="20577"/>
        <pc:sldMkLst>
          <pc:docMk/>
          <pc:sldMk cId="2016982695" sldId="364"/>
        </pc:sldMkLst>
        <pc:spChg chg="mod">
          <ac:chgData name="Joshua Reiss" userId="71f87c30-4769-4a42-a082-a6a82298c8cb" providerId="ADAL" clId="{D788B803-6CAF-456E-9D5B-399D0D7F1309}" dt="2025-03-14T21:27:24.245" v="309" actId="20577"/>
          <ac:spMkLst>
            <pc:docMk/>
            <pc:sldMk cId="2016982695" sldId="364"/>
            <ac:spMk id="2" creationId="{D034348F-6DF2-8642-9212-2E9231430DEA}"/>
          </ac:spMkLst>
        </pc:spChg>
        <pc:spChg chg="del">
          <ac:chgData name="Joshua Reiss" userId="71f87c30-4769-4a42-a082-a6a82298c8cb" providerId="ADAL" clId="{D788B803-6CAF-456E-9D5B-399D0D7F1309}" dt="2025-03-14T21:27:39.518" v="311" actId="478"/>
          <ac:spMkLst>
            <pc:docMk/>
            <pc:sldMk cId="2016982695" sldId="364"/>
            <ac:spMk id="4" creationId="{1E5AC862-BADA-744B-29A3-37DE0AB07168}"/>
          </ac:spMkLst>
        </pc:spChg>
        <pc:spChg chg="del">
          <ac:chgData name="Joshua Reiss" userId="71f87c30-4769-4a42-a082-a6a82298c8cb" providerId="ADAL" clId="{D788B803-6CAF-456E-9D5B-399D0D7F1309}" dt="2025-03-14T21:27:39.518" v="311" actId="478"/>
          <ac:spMkLst>
            <pc:docMk/>
            <pc:sldMk cId="2016982695" sldId="364"/>
            <ac:spMk id="6" creationId="{9F46B80A-EABE-557B-91DB-EE20DFA8384D}"/>
          </ac:spMkLst>
        </pc:spChg>
        <pc:spChg chg="del">
          <ac:chgData name="Joshua Reiss" userId="71f87c30-4769-4a42-a082-a6a82298c8cb" providerId="ADAL" clId="{D788B803-6CAF-456E-9D5B-399D0D7F1309}" dt="2025-03-14T21:27:33.737" v="310" actId="478"/>
          <ac:spMkLst>
            <pc:docMk/>
            <pc:sldMk cId="2016982695" sldId="364"/>
            <ac:spMk id="7" creationId="{F87512F6-6C91-88E4-E7E6-EF5C3A0D3326}"/>
          </ac:spMkLst>
        </pc:spChg>
        <pc:spChg chg="del">
          <ac:chgData name="Joshua Reiss" userId="71f87c30-4769-4a42-a082-a6a82298c8cb" providerId="ADAL" clId="{D788B803-6CAF-456E-9D5B-399D0D7F1309}" dt="2025-03-14T21:27:39.518" v="311" actId="478"/>
          <ac:spMkLst>
            <pc:docMk/>
            <pc:sldMk cId="2016982695" sldId="364"/>
            <ac:spMk id="12" creationId="{71C52679-6431-00AC-39E0-62A7A299BCBA}"/>
          </ac:spMkLst>
        </pc:spChg>
        <pc:spChg chg="del">
          <ac:chgData name="Joshua Reiss" userId="71f87c30-4769-4a42-a082-a6a82298c8cb" providerId="ADAL" clId="{D788B803-6CAF-456E-9D5B-399D0D7F1309}" dt="2025-03-14T21:27:39.518" v="311" actId="478"/>
          <ac:spMkLst>
            <pc:docMk/>
            <pc:sldMk cId="2016982695" sldId="364"/>
            <ac:spMk id="14" creationId="{590211D1-390B-84BF-0C27-74609D73E0FA}"/>
          </ac:spMkLst>
        </pc:spChg>
        <pc:spChg chg="del">
          <ac:chgData name="Joshua Reiss" userId="71f87c30-4769-4a42-a082-a6a82298c8cb" providerId="ADAL" clId="{D788B803-6CAF-456E-9D5B-399D0D7F1309}" dt="2025-03-14T21:27:33.737" v="310" actId="478"/>
          <ac:spMkLst>
            <pc:docMk/>
            <pc:sldMk cId="2016982695" sldId="364"/>
            <ac:spMk id="16" creationId="{FDB56DCC-34CE-BE7E-49E6-F488FEBEFFB8}"/>
          </ac:spMkLst>
        </pc:spChg>
        <pc:spChg chg="mod">
          <ac:chgData name="Joshua Reiss" userId="71f87c30-4769-4a42-a082-a6a82298c8cb" providerId="ADAL" clId="{D788B803-6CAF-456E-9D5B-399D0D7F1309}" dt="2025-03-14T21:32:13.138" v="384" actId="1035"/>
          <ac:spMkLst>
            <pc:docMk/>
            <pc:sldMk cId="2016982695" sldId="364"/>
            <ac:spMk id="20" creationId="{759F11DD-39E4-60BD-4FB5-DE7C6C940D2C}"/>
          </ac:spMkLst>
        </pc:spChg>
        <pc:spChg chg="del">
          <ac:chgData name="Joshua Reiss" userId="71f87c30-4769-4a42-a082-a6a82298c8cb" providerId="ADAL" clId="{D788B803-6CAF-456E-9D5B-399D0D7F1309}" dt="2025-03-14T21:23:35.823" v="234" actId="478"/>
          <ac:spMkLst>
            <pc:docMk/>
            <pc:sldMk cId="2016982695" sldId="364"/>
            <ac:spMk id="21" creationId="{5F9346D4-DD5A-C17F-2D83-96EF24AC59FE}"/>
          </ac:spMkLst>
        </pc:spChg>
        <pc:spChg chg="mod">
          <ac:chgData name="Joshua Reiss" userId="71f87c30-4769-4a42-a082-a6a82298c8cb" providerId="ADAL" clId="{D788B803-6CAF-456E-9D5B-399D0D7F1309}" dt="2025-03-14T21:32:13.138" v="384" actId="1035"/>
          <ac:spMkLst>
            <pc:docMk/>
            <pc:sldMk cId="2016982695" sldId="364"/>
            <ac:spMk id="22" creationId="{D87457CF-BDFE-C0AE-10F5-9E1F799A88D1}"/>
          </ac:spMkLst>
        </pc:spChg>
        <pc:spChg chg="mod">
          <ac:chgData name="Joshua Reiss" userId="71f87c30-4769-4a42-a082-a6a82298c8cb" providerId="ADAL" clId="{D788B803-6CAF-456E-9D5B-399D0D7F1309}" dt="2025-03-14T21:32:13.138" v="384" actId="1035"/>
          <ac:spMkLst>
            <pc:docMk/>
            <pc:sldMk cId="2016982695" sldId="364"/>
            <ac:spMk id="29" creationId="{47A97ACA-38A1-C7E2-62E2-493A36064BF4}"/>
          </ac:spMkLst>
        </pc:spChg>
        <pc:spChg chg="add mod">
          <ac:chgData name="Joshua Reiss" userId="71f87c30-4769-4a42-a082-a6a82298c8cb" providerId="ADAL" clId="{D788B803-6CAF-456E-9D5B-399D0D7F1309}" dt="2025-03-14T21:34:41.822" v="428" actId="408"/>
          <ac:spMkLst>
            <pc:docMk/>
            <pc:sldMk cId="2016982695" sldId="364"/>
            <ac:spMk id="38" creationId="{7EE70907-8B22-9CF7-D30A-0C8A1C30FA83}"/>
          </ac:spMkLst>
        </pc:spChg>
        <pc:spChg chg="add mod">
          <ac:chgData name="Joshua Reiss" userId="71f87c30-4769-4a42-a082-a6a82298c8cb" providerId="ADAL" clId="{D788B803-6CAF-456E-9D5B-399D0D7F1309}" dt="2025-03-14T21:34:20.358" v="423" actId="1038"/>
          <ac:spMkLst>
            <pc:docMk/>
            <pc:sldMk cId="2016982695" sldId="364"/>
            <ac:spMk id="39" creationId="{C4945762-6788-55DC-250F-50F1B0600BC4}"/>
          </ac:spMkLst>
        </pc:spChg>
        <pc:spChg chg="add mod">
          <ac:chgData name="Joshua Reiss" userId="71f87c30-4769-4a42-a082-a6a82298c8cb" providerId="ADAL" clId="{D788B803-6CAF-456E-9D5B-399D0D7F1309}" dt="2025-03-14T21:34:41.822" v="428" actId="408"/>
          <ac:spMkLst>
            <pc:docMk/>
            <pc:sldMk cId="2016982695" sldId="364"/>
            <ac:spMk id="41" creationId="{1A855AA1-B6DB-0ED5-DDFC-8F6EE6ECB45A}"/>
          </ac:spMkLst>
        </pc:spChg>
        <pc:spChg chg="add mod">
          <ac:chgData name="Joshua Reiss" userId="71f87c30-4769-4a42-a082-a6a82298c8cb" providerId="ADAL" clId="{D788B803-6CAF-456E-9D5B-399D0D7F1309}" dt="2025-03-14T21:37:44.031" v="505" actId="20577"/>
          <ac:spMkLst>
            <pc:docMk/>
            <pc:sldMk cId="2016982695" sldId="364"/>
            <ac:spMk id="43" creationId="{5CCA9C37-9322-BB6C-C9EC-5A47EC7278BF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48" creationId="{26AE5D14-08E4-200E-DF59-5A911D4D84D2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50" creationId="{35FD9770-5011-EA7C-8CB7-0BA5129AD0B9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51" creationId="{6CA22C11-ABC0-FDF6-02BC-CEEFFEE52954}"/>
          </ac:spMkLst>
        </pc:spChg>
        <pc:spChg chg="add mod">
          <ac:chgData name="Joshua Reiss" userId="71f87c30-4769-4a42-a082-a6a82298c8cb" providerId="ADAL" clId="{D788B803-6CAF-456E-9D5B-399D0D7F1309}" dt="2025-03-14T21:36:55.421" v="498" actId="12789"/>
          <ac:spMkLst>
            <pc:docMk/>
            <pc:sldMk cId="2016982695" sldId="364"/>
            <ac:spMk id="52" creationId="{ADC2981D-DC70-A1A3-ACDB-F45BA7429663}"/>
          </ac:spMkLst>
        </pc:spChg>
        <pc:cxnChg chg="del mod">
          <ac:chgData name="Joshua Reiss" userId="71f87c30-4769-4a42-a082-a6a82298c8cb" providerId="ADAL" clId="{D788B803-6CAF-456E-9D5B-399D0D7F1309}" dt="2025-03-14T21:27:39.518" v="311" actId="478"/>
          <ac:cxnSpMkLst>
            <pc:docMk/>
            <pc:sldMk cId="2016982695" sldId="364"/>
            <ac:cxnSpMk id="8" creationId="{A57E2E3C-B930-ED4F-D52E-199257FF8FFB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9" creationId="{5B1B22BD-EE07-26A9-1626-C5D31AEC4263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10" creationId="{CFE5B069-B491-C80D-E38C-74B1903E04AF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11" creationId="{3DD926BA-C2E2-75B7-15D9-5385F259C092}"/>
          </ac:cxnSpMkLst>
        </pc:cxnChg>
        <pc:cxnChg chg="del mod">
          <ac:chgData name="Joshua Reiss" userId="71f87c30-4769-4a42-a082-a6a82298c8cb" providerId="ADAL" clId="{D788B803-6CAF-456E-9D5B-399D0D7F1309}" dt="2025-03-14T21:27:39.518" v="311" actId="478"/>
          <ac:cxnSpMkLst>
            <pc:docMk/>
            <pc:sldMk cId="2016982695" sldId="364"/>
            <ac:cxnSpMk id="13" creationId="{A0A2FC96-F11F-57FC-EFB3-B4B12FFCC55B}"/>
          </ac:cxnSpMkLst>
        </pc:cxnChg>
        <pc:cxnChg chg="del mod">
          <ac:chgData name="Joshua Reiss" userId="71f87c30-4769-4a42-a082-a6a82298c8cb" providerId="ADAL" clId="{D788B803-6CAF-456E-9D5B-399D0D7F1309}" dt="2025-03-14T21:27:39.518" v="311" actId="478"/>
          <ac:cxnSpMkLst>
            <pc:docMk/>
            <pc:sldMk cId="2016982695" sldId="364"/>
            <ac:cxnSpMk id="15" creationId="{D835399B-7121-E322-F219-953E787E46FB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23" creationId="{1A82362D-96E9-BF86-589F-A52DF4090677}"/>
          </ac:cxnSpMkLst>
        </pc:cxnChg>
        <pc:cxnChg chg="del mod">
          <ac:chgData name="Joshua Reiss" userId="71f87c30-4769-4a42-a082-a6a82298c8cb" providerId="ADAL" clId="{D788B803-6CAF-456E-9D5B-399D0D7F1309}" dt="2025-03-14T21:23:40.276" v="235" actId="478"/>
          <ac:cxnSpMkLst>
            <pc:docMk/>
            <pc:sldMk cId="2016982695" sldId="364"/>
            <ac:cxnSpMk id="28" creationId="{312B82D6-2341-2687-F669-E0B49620BA62}"/>
          </ac:cxnSpMkLst>
        </pc:cxnChg>
        <pc:cxnChg chg="mod">
          <ac:chgData name="Joshua Reiss" userId="71f87c30-4769-4a42-a082-a6a82298c8cb" providerId="ADAL" clId="{D788B803-6CAF-456E-9D5B-399D0D7F1309}" dt="2025-03-14T21:32:13.138" v="384" actId="1035"/>
          <ac:cxnSpMkLst>
            <pc:docMk/>
            <pc:sldMk cId="2016982695" sldId="364"/>
            <ac:cxnSpMk id="30" creationId="{B9D234B3-E1DA-4495-6CB1-9E75AD3F0807}"/>
          </ac:cxnSpMkLst>
        </pc:cxnChg>
        <pc:cxnChg chg="add del mod">
          <ac:chgData name="Joshua Reiss" userId="71f87c30-4769-4a42-a082-a6a82298c8cb" providerId="ADAL" clId="{D788B803-6CAF-456E-9D5B-399D0D7F1309}" dt="2025-03-14T21:34:16.889" v="417" actId="478"/>
          <ac:cxnSpMkLst>
            <pc:docMk/>
            <pc:sldMk cId="2016982695" sldId="364"/>
            <ac:cxnSpMk id="35" creationId="{09587083-F9AD-BDA2-FF13-5E1D5EA618E4}"/>
          </ac:cxnSpMkLst>
        </pc:cxnChg>
        <pc:cxnChg chg="add del mod">
          <ac:chgData name="Joshua Reiss" userId="71f87c30-4769-4a42-a082-a6a82298c8cb" providerId="ADAL" clId="{D788B803-6CAF-456E-9D5B-399D0D7F1309}" dt="2025-03-14T21:34:16.889" v="417" actId="478"/>
          <ac:cxnSpMkLst>
            <pc:docMk/>
            <pc:sldMk cId="2016982695" sldId="364"/>
            <ac:cxnSpMk id="36" creationId="{A3FA8C08-E56D-97F1-87C1-21D8C9F591FF}"/>
          </ac:cxnSpMkLst>
        </pc:cxnChg>
        <pc:cxnChg chg="add del mod">
          <ac:chgData name="Joshua Reiss" userId="71f87c30-4769-4a42-a082-a6a82298c8cb" providerId="ADAL" clId="{D788B803-6CAF-456E-9D5B-399D0D7F1309}" dt="2025-03-14T21:34:16.889" v="417" actId="478"/>
          <ac:cxnSpMkLst>
            <pc:docMk/>
            <pc:sldMk cId="2016982695" sldId="364"/>
            <ac:cxnSpMk id="37" creationId="{1C17226B-FD24-22D9-4C53-0A8F82AA2406}"/>
          </ac:cxnSpMkLst>
        </pc:cxnChg>
        <pc:cxnChg chg="add mod">
          <ac:chgData name="Joshua Reiss" userId="71f87c30-4769-4a42-a082-a6a82298c8cb" providerId="ADAL" clId="{D788B803-6CAF-456E-9D5B-399D0D7F1309}" dt="2025-03-14T21:34:41.822" v="428" actId="408"/>
          <ac:cxnSpMkLst>
            <pc:docMk/>
            <pc:sldMk cId="2016982695" sldId="364"/>
            <ac:cxnSpMk id="40" creationId="{AAAFEA93-D691-321D-94FD-4D00C1D9222A}"/>
          </ac:cxnSpMkLst>
        </pc:cxnChg>
        <pc:cxnChg chg="add mod">
          <ac:chgData name="Joshua Reiss" userId="71f87c30-4769-4a42-a082-a6a82298c8cb" providerId="ADAL" clId="{D788B803-6CAF-456E-9D5B-399D0D7F1309}" dt="2025-03-14T21:34:41.822" v="428" actId="408"/>
          <ac:cxnSpMkLst>
            <pc:docMk/>
            <pc:sldMk cId="2016982695" sldId="364"/>
            <ac:cxnSpMk id="42" creationId="{50506CAE-6940-8657-E864-A73A31BF327C}"/>
          </ac:cxnSpMkLst>
        </pc:cxnChg>
        <pc:cxnChg chg="add mod">
          <ac:chgData name="Joshua Reiss" userId="71f87c30-4769-4a42-a082-a6a82298c8cb" providerId="ADAL" clId="{D788B803-6CAF-456E-9D5B-399D0D7F1309}" dt="2025-03-14T21:34:41.822" v="428" actId="408"/>
          <ac:cxnSpMkLst>
            <pc:docMk/>
            <pc:sldMk cId="2016982695" sldId="364"/>
            <ac:cxnSpMk id="44" creationId="{9AFA8A33-0C12-A731-1F28-FCD4B42D5DEB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90d6cd88c30b6c6/Sound%20design/WAA%20Tutorial/Chapters/10%20Delay/Del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[Delay.xlsx]Sheet1!$B$1:$B$511</c:f>
              <c:numCache>
                <c:formatCode>General</c:formatCode>
                <c:ptCount val="511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  <c:pt idx="475">
                  <c:v>9500</c:v>
                </c:pt>
                <c:pt idx="476">
                  <c:v>9520</c:v>
                </c:pt>
                <c:pt idx="477">
                  <c:v>9540</c:v>
                </c:pt>
                <c:pt idx="478">
                  <c:v>9560</c:v>
                </c:pt>
                <c:pt idx="479">
                  <c:v>9580</c:v>
                </c:pt>
                <c:pt idx="480">
                  <c:v>9600</c:v>
                </c:pt>
                <c:pt idx="481">
                  <c:v>9620</c:v>
                </c:pt>
                <c:pt idx="482">
                  <c:v>9640</c:v>
                </c:pt>
                <c:pt idx="483">
                  <c:v>9660</c:v>
                </c:pt>
                <c:pt idx="484">
                  <c:v>9680</c:v>
                </c:pt>
                <c:pt idx="485">
                  <c:v>9700</c:v>
                </c:pt>
                <c:pt idx="486">
                  <c:v>9720</c:v>
                </c:pt>
                <c:pt idx="487">
                  <c:v>9740</c:v>
                </c:pt>
                <c:pt idx="488">
                  <c:v>9760</c:v>
                </c:pt>
                <c:pt idx="489">
                  <c:v>9780</c:v>
                </c:pt>
                <c:pt idx="490">
                  <c:v>9800</c:v>
                </c:pt>
                <c:pt idx="491">
                  <c:v>9820</c:v>
                </c:pt>
                <c:pt idx="492">
                  <c:v>9840</c:v>
                </c:pt>
                <c:pt idx="493">
                  <c:v>9860</c:v>
                </c:pt>
                <c:pt idx="494">
                  <c:v>9880</c:v>
                </c:pt>
                <c:pt idx="495">
                  <c:v>9900</c:v>
                </c:pt>
                <c:pt idx="496">
                  <c:v>9920</c:v>
                </c:pt>
                <c:pt idx="497">
                  <c:v>9940</c:v>
                </c:pt>
                <c:pt idx="498">
                  <c:v>9960</c:v>
                </c:pt>
                <c:pt idx="499">
                  <c:v>9980</c:v>
                </c:pt>
                <c:pt idx="500">
                  <c:v>10000</c:v>
                </c:pt>
              </c:numCache>
            </c:numRef>
          </c:xVal>
          <c:yVal>
            <c:numRef>
              <c:f>[Delay.xlsx]Sheet1!$F$1:$F$511</c:f>
              <c:numCache>
                <c:formatCode>General</c:formatCode>
                <c:ptCount val="511"/>
                <c:pt idx="0">
                  <c:v>6.0163128932935281</c:v>
                </c:pt>
                <c:pt idx="1">
                  <c:v>6.0034433613410387</c:v>
                </c:pt>
                <c:pt idx="2">
                  <c:v>5.9518376158037878</c:v>
                </c:pt>
                <c:pt idx="3">
                  <c:v>5.8653700593252829</c:v>
                </c:pt>
                <c:pt idx="4">
                  <c:v>5.7433382041349805</c:v>
                </c:pt>
                <c:pt idx="5">
                  <c:v>5.5847264241798813</c:v>
                </c:pt>
                <c:pt idx="6">
                  <c:v>5.3881710862478798</c:v>
                </c:pt>
                <c:pt idx="7">
                  <c:v>5.1519114457275332</c:v>
                </c:pt>
                <c:pt idx="8">
                  <c:v>4.8737223595170569</c:v>
                </c:pt>
                <c:pt idx="9">
                  <c:v>4.550822982668393</c:v>
                </c:pt>
                <c:pt idx="10">
                  <c:v>4.1797528049995751</c:v>
                </c:pt>
                <c:pt idx="11">
                  <c:v>3.7562020596383854</c:v>
                </c:pt>
                <c:pt idx="12">
                  <c:v>3.2747766735774526</c:v>
                </c:pt>
                <c:pt idx="13">
                  <c:v>2.7286666877635879</c:v>
                </c:pt>
                <c:pt idx="14">
                  <c:v>2.1091679996868984</c:v>
                </c:pt>
                <c:pt idx="15">
                  <c:v>1.4049736191803066</c:v>
                </c:pt>
                <c:pt idx="16">
                  <c:v>0.6010884630591401</c:v>
                </c:pt>
                <c:pt idx="17">
                  <c:v>-0.32289937684866205</c:v>
                </c:pt>
                <c:pt idx="18">
                  <c:v>-1.3957093860891487</c:v>
                </c:pt>
                <c:pt idx="19">
                  <c:v>-2.6595043984842941</c:v>
                </c:pt>
                <c:pt idx="20">
                  <c:v>-4.1797528049995725</c:v>
                </c:pt>
                <c:pt idx="21">
                  <c:v>-6.0662375809836435</c:v>
                </c:pt>
                <c:pt idx="22">
                  <c:v>-8.5248744578095792</c:v>
                </c:pt>
                <c:pt idx="23">
                  <c:v>-12.018075196787425</c:v>
                </c:pt>
                <c:pt idx="24">
                  <c:v>-18.021518558128435</c:v>
                </c:pt>
                <c:pt idx="25">
                  <c:v>-30</c:v>
                </c:pt>
                <c:pt idx="26">
                  <c:v>-18.021518558128498</c:v>
                </c:pt>
                <c:pt idx="27">
                  <c:v>-12.018075196787441</c:v>
                </c:pt>
                <c:pt idx="28">
                  <c:v>-8.5248744578095792</c:v>
                </c:pt>
                <c:pt idx="29">
                  <c:v>-6.066237580983648</c:v>
                </c:pt>
                <c:pt idx="30">
                  <c:v>-4.1797528049995787</c:v>
                </c:pt>
                <c:pt idx="31">
                  <c:v>-2.6595043984842932</c:v>
                </c:pt>
                <c:pt idx="32">
                  <c:v>-1.3957093860891452</c:v>
                </c:pt>
                <c:pt idx="33">
                  <c:v>-0.3228993768486681</c:v>
                </c:pt>
                <c:pt idx="34">
                  <c:v>0.60108846305913832</c:v>
                </c:pt>
                <c:pt idx="35">
                  <c:v>1.4049736191803053</c:v>
                </c:pt>
                <c:pt idx="36">
                  <c:v>2.1091679996868984</c:v>
                </c:pt>
                <c:pt idx="37">
                  <c:v>2.7286666877635835</c:v>
                </c:pt>
                <c:pt idx="38">
                  <c:v>3.2747766735774544</c:v>
                </c:pt>
                <c:pt idx="39">
                  <c:v>3.756202059638384</c:v>
                </c:pt>
                <c:pt idx="40">
                  <c:v>4.1797528049995734</c:v>
                </c:pt>
                <c:pt idx="41">
                  <c:v>4.550822982668393</c:v>
                </c:pt>
                <c:pt idx="42">
                  <c:v>4.8737223595170569</c:v>
                </c:pt>
                <c:pt idx="43">
                  <c:v>5.1519114457275315</c:v>
                </c:pt>
                <c:pt idx="44">
                  <c:v>5.3881710862478798</c:v>
                </c:pt>
                <c:pt idx="45">
                  <c:v>5.5847264241798813</c:v>
                </c:pt>
                <c:pt idx="46">
                  <c:v>5.7433382041349805</c:v>
                </c:pt>
                <c:pt idx="47">
                  <c:v>5.8653700593252829</c:v>
                </c:pt>
                <c:pt idx="48">
                  <c:v>5.9518376158037878</c:v>
                </c:pt>
                <c:pt idx="49">
                  <c:v>6.0034433613410387</c:v>
                </c:pt>
                <c:pt idx="50">
                  <c:v>6.0205999132796242</c:v>
                </c:pt>
                <c:pt idx="51">
                  <c:v>6.0034433613410387</c:v>
                </c:pt>
                <c:pt idx="52">
                  <c:v>5.9518376158037887</c:v>
                </c:pt>
                <c:pt idx="53">
                  <c:v>5.8653700593252829</c:v>
                </c:pt>
                <c:pt idx="54">
                  <c:v>5.7433382041349814</c:v>
                </c:pt>
                <c:pt idx="55">
                  <c:v>5.5847264241798813</c:v>
                </c:pt>
                <c:pt idx="56">
                  <c:v>5.3881710862478798</c:v>
                </c:pt>
                <c:pt idx="57">
                  <c:v>5.1519114457275332</c:v>
                </c:pt>
                <c:pt idx="58">
                  <c:v>4.8737223595170596</c:v>
                </c:pt>
                <c:pt idx="59">
                  <c:v>4.5508229826683921</c:v>
                </c:pt>
                <c:pt idx="60">
                  <c:v>4.1797528049995751</c:v>
                </c:pt>
                <c:pt idx="61">
                  <c:v>3.7562020596383854</c:v>
                </c:pt>
                <c:pt idx="62">
                  <c:v>3.2747766735774513</c:v>
                </c:pt>
                <c:pt idx="63">
                  <c:v>2.7286666877635861</c:v>
                </c:pt>
                <c:pt idx="64">
                  <c:v>2.1091679996868953</c:v>
                </c:pt>
                <c:pt idx="65">
                  <c:v>1.4049736191803084</c:v>
                </c:pt>
                <c:pt idx="66">
                  <c:v>0.60108846305914554</c:v>
                </c:pt>
                <c:pt idx="67">
                  <c:v>-0.32289937684866404</c:v>
                </c:pt>
                <c:pt idx="68">
                  <c:v>-1.3957093860891416</c:v>
                </c:pt>
                <c:pt idx="69">
                  <c:v>-2.6595043984842959</c:v>
                </c:pt>
                <c:pt idx="70">
                  <c:v>-4.1797528049995707</c:v>
                </c:pt>
                <c:pt idx="71">
                  <c:v>-6.0662375809836249</c:v>
                </c:pt>
                <c:pt idx="72">
                  <c:v>-8.5248744578095792</c:v>
                </c:pt>
                <c:pt idx="73">
                  <c:v>-12.018075196787471</c:v>
                </c:pt>
                <c:pt idx="74">
                  <c:v>-18.021518558128374</c:v>
                </c:pt>
                <c:pt idx="75">
                  <c:v>-30</c:v>
                </c:pt>
                <c:pt idx="76">
                  <c:v>-18.021518558128435</c:v>
                </c:pt>
                <c:pt idx="77">
                  <c:v>-12.018075196787425</c:v>
                </c:pt>
                <c:pt idx="78">
                  <c:v>-8.5248744578095916</c:v>
                </c:pt>
                <c:pt idx="79">
                  <c:v>-6.06623758098364</c:v>
                </c:pt>
                <c:pt idx="80">
                  <c:v>-4.1797528049995805</c:v>
                </c:pt>
                <c:pt idx="81">
                  <c:v>-2.6595043984843048</c:v>
                </c:pt>
                <c:pt idx="82">
                  <c:v>-1.3957093860891487</c:v>
                </c:pt>
                <c:pt idx="83">
                  <c:v>-0.32289937684866904</c:v>
                </c:pt>
                <c:pt idx="84">
                  <c:v>0.60108846305914188</c:v>
                </c:pt>
                <c:pt idx="85">
                  <c:v>1.4049736191803035</c:v>
                </c:pt>
                <c:pt idx="86">
                  <c:v>2.1091679996868926</c:v>
                </c:pt>
                <c:pt idx="87">
                  <c:v>2.7286666877635861</c:v>
                </c:pt>
                <c:pt idx="88">
                  <c:v>3.2747766735774562</c:v>
                </c:pt>
                <c:pt idx="89">
                  <c:v>3.7562020596383787</c:v>
                </c:pt>
                <c:pt idx="90">
                  <c:v>4.1797528049995734</c:v>
                </c:pt>
                <c:pt idx="91">
                  <c:v>4.5508229826683957</c:v>
                </c:pt>
                <c:pt idx="92">
                  <c:v>4.8737223595170569</c:v>
                </c:pt>
                <c:pt idx="93">
                  <c:v>5.1519114457275306</c:v>
                </c:pt>
                <c:pt idx="94">
                  <c:v>5.3881710862478798</c:v>
                </c:pt>
                <c:pt idx="95">
                  <c:v>5.5847264241798804</c:v>
                </c:pt>
                <c:pt idx="96">
                  <c:v>5.7433382041349788</c:v>
                </c:pt>
                <c:pt idx="97">
                  <c:v>5.8653700593252829</c:v>
                </c:pt>
                <c:pt idx="98">
                  <c:v>5.9518376158037878</c:v>
                </c:pt>
                <c:pt idx="99">
                  <c:v>6.0034433613410387</c:v>
                </c:pt>
                <c:pt idx="100">
                  <c:v>6.0205999132796242</c:v>
                </c:pt>
                <c:pt idx="101">
                  <c:v>6.0034433613410387</c:v>
                </c:pt>
                <c:pt idx="102">
                  <c:v>5.9518376158037878</c:v>
                </c:pt>
                <c:pt idx="103">
                  <c:v>5.8653700593252811</c:v>
                </c:pt>
                <c:pt idx="104">
                  <c:v>5.7433382041349814</c:v>
                </c:pt>
                <c:pt idx="105">
                  <c:v>5.5847264241798822</c:v>
                </c:pt>
                <c:pt idx="106">
                  <c:v>5.388171086247878</c:v>
                </c:pt>
                <c:pt idx="107">
                  <c:v>5.1519114457275332</c:v>
                </c:pt>
                <c:pt idx="108">
                  <c:v>4.8737223595170596</c:v>
                </c:pt>
                <c:pt idx="109">
                  <c:v>4.5508229826683921</c:v>
                </c:pt>
                <c:pt idx="110">
                  <c:v>4.179752804999576</c:v>
                </c:pt>
                <c:pt idx="111">
                  <c:v>3.7562020596383827</c:v>
                </c:pt>
                <c:pt idx="112">
                  <c:v>3.2747766735774526</c:v>
                </c:pt>
                <c:pt idx="113">
                  <c:v>2.7286666877635919</c:v>
                </c:pt>
                <c:pt idx="114">
                  <c:v>2.1091679996868971</c:v>
                </c:pt>
                <c:pt idx="115">
                  <c:v>1.4049736191803099</c:v>
                </c:pt>
                <c:pt idx="116">
                  <c:v>0.60108846305914732</c:v>
                </c:pt>
                <c:pt idx="117">
                  <c:v>-0.32289937684866205</c:v>
                </c:pt>
                <c:pt idx="118">
                  <c:v>-1.3957093860891565</c:v>
                </c:pt>
                <c:pt idx="119">
                  <c:v>-2.659504398484275</c:v>
                </c:pt>
                <c:pt idx="120">
                  <c:v>-4.1797528049995671</c:v>
                </c:pt>
                <c:pt idx="121">
                  <c:v>-6.0662375809836515</c:v>
                </c:pt>
                <c:pt idx="122">
                  <c:v>-8.5248744578095721</c:v>
                </c:pt>
                <c:pt idx="123">
                  <c:v>-12.018075196787395</c:v>
                </c:pt>
                <c:pt idx="124">
                  <c:v>-18.021518558128498</c:v>
                </c:pt>
                <c:pt idx="125">
                  <c:v>-30</c:v>
                </c:pt>
                <c:pt idx="126">
                  <c:v>-18.021518558128435</c:v>
                </c:pt>
                <c:pt idx="127">
                  <c:v>-12.018075196787441</c:v>
                </c:pt>
                <c:pt idx="128">
                  <c:v>-8.5248744578095579</c:v>
                </c:pt>
                <c:pt idx="129">
                  <c:v>-6.0662375809836435</c:v>
                </c:pt>
                <c:pt idx="130">
                  <c:v>-4.1797528049995831</c:v>
                </c:pt>
                <c:pt idx="131">
                  <c:v>-2.6595043984843074</c:v>
                </c:pt>
                <c:pt idx="132">
                  <c:v>-1.3957093860891667</c:v>
                </c:pt>
                <c:pt idx="133">
                  <c:v>-0.3228993768486581</c:v>
                </c:pt>
                <c:pt idx="134">
                  <c:v>0.6010884630591401</c:v>
                </c:pt>
                <c:pt idx="135">
                  <c:v>1.4049736191803233</c:v>
                </c:pt>
                <c:pt idx="136">
                  <c:v>2.1091679996868908</c:v>
                </c:pt>
                <c:pt idx="137">
                  <c:v>2.7286666877635781</c:v>
                </c:pt>
                <c:pt idx="138">
                  <c:v>3.2747766735774553</c:v>
                </c:pt>
                <c:pt idx="139">
                  <c:v>3.7562020596383854</c:v>
                </c:pt>
                <c:pt idx="140">
                  <c:v>4.1797528049995725</c:v>
                </c:pt>
                <c:pt idx="141">
                  <c:v>4.5508229826683984</c:v>
                </c:pt>
                <c:pt idx="142">
                  <c:v>4.8737223595170516</c:v>
                </c:pt>
                <c:pt idx="143">
                  <c:v>5.1519114457275341</c:v>
                </c:pt>
                <c:pt idx="144">
                  <c:v>5.3881710862478798</c:v>
                </c:pt>
                <c:pt idx="145">
                  <c:v>5.5847264241798804</c:v>
                </c:pt>
                <c:pt idx="146">
                  <c:v>5.7433382041349823</c:v>
                </c:pt>
                <c:pt idx="147">
                  <c:v>5.8653700593252847</c:v>
                </c:pt>
                <c:pt idx="148">
                  <c:v>5.9518376158037869</c:v>
                </c:pt>
                <c:pt idx="149">
                  <c:v>6.0034433613410387</c:v>
                </c:pt>
                <c:pt idx="150">
                  <c:v>6.0205999132796242</c:v>
                </c:pt>
                <c:pt idx="151">
                  <c:v>6.0034433613410387</c:v>
                </c:pt>
                <c:pt idx="152">
                  <c:v>5.9518376158037869</c:v>
                </c:pt>
                <c:pt idx="153">
                  <c:v>5.865370059325282</c:v>
                </c:pt>
                <c:pt idx="154">
                  <c:v>5.7433382041349805</c:v>
                </c:pt>
                <c:pt idx="155">
                  <c:v>5.5847264241798822</c:v>
                </c:pt>
                <c:pt idx="156">
                  <c:v>5.3881710862478815</c:v>
                </c:pt>
                <c:pt idx="157">
                  <c:v>5.1519114457275297</c:v>
                </c:pt>
                <c:pt idx="158">
                  <c:v>4.873722359517056</c:v>
                </c:pt>
                <c:pt idx="159">
                  <c:v>4.550822982668393</c:v>
                </c:pt>
                <c:pt idx="160">
                  <c:v>4.1797528049995778</c:v>
                </c:pt>
                <c:pt idx="161">
                  <c:v>3.7562020596383903</c:v>
                </c:pt>
                <c:pt idx="162">
                  <c:v>3.2747766735774619</c:v>
                </c:pt>
                <c:pt idx="163">
                  <c:v>2.7286666877635835</c:v>
                </c:pt>
                <c:pt idx="164">
                  <c:v>2.1091679996868984</c:v>
                </c:pt>
                <c:pt idx="165">
                  <c:v>1.4049736191802902</c:v>
                </c:pt>
                <c:pt idx="166">
                  <c:v>0.60108846305914909</c:v>
                </c:pt>
                <c:pt idx="167">
                  <c:v>-0.32289937684864706</c:v>
                </c:pt>
                <c:pt idx="168">
                  <c:v>-1.3957093860891532</c:v>
                </c:pt>
                <c:pt idx="169">
                  <c:v>-2.6595043984842901</c:v>
                </c:pt>
                <c:pt idx="170">
                  <c:v>-4.1797528049995627</c:v>
                </c:pt>
                <c:pt idx="171">
                  <c:v>-6.066237580983679</c:v>
                </c:pt>
                <c:pt idx="172">
                  <c:v>-8.5248744578095241</c:v>
                </c:pt>
                <c:pt idx="173">
                  <c:v>-12.018075196787457</c:v>
                </c:pt>
                <c:pt idx="174">
                  <c:v>-18.021518558128435</c:v>
                </c:pt>
                <c:pt idx="175">
                  <c:v>-30</c:v>
                </c:pt>
                <c:pt idx="176">
                  <c:v>-18.021518558128314</c:v>
                </c:pt>
                <c:pt idx="177">
                  <c:v>-12.018075196787395</c:v>
                </c:pt>
                <c:pt idx="178">
                  <c:v>-8.5248744578096414</c:v>
                </c:pt>
                <c:pt idx="179">
                  <c:v>-6.066237580983648</c:v>
                </c:pt>
                <c:pt idx="180">
                  <c:v>-4.1797528049995849</c:v>
                </c:pt>
                <c:pt idx="181">
                  <c:v>-2.6595043984843105</c:v>
                </c:pt>
                <c:pt idx="182">
                  <c:v>-1.3957093860891363</c:v>
                </c:pt>
                <c:pt idx="183">
                  <c:v>-0.3228993768486601</c:v>
                </c:pt>
                <c:pt idx="184">
                  <c:v>0.60108846305913832</c:v>
                </c:pt>
                <c:pt idx="185">
                  <c:v>1.4049736191803004</c:v>
                </c:pt>
                <c:pt idx="186">
                  <c:v>2.1091679996868895</c:v>
                </c:pt>
                <c:pt idx="187">
                  <c:v>2.7286666877635932</c:v>
                </c:pt>
                <c:pt idx="188">
                  <c:v>3.2747766735774544</c:v>
                </c:pt>
                <c:pt idx="189">
                  <c:v>3.756202059638384</c:v>
                </c:pt>
                <c:pt idx="190">
                  <c:v>4.1797528049995716</c:v>
                </c:pt>
                <c:pt idx="191">
                  <c:v>4.5508229826683886</c:v>
                </c:pt>
                <c:pt idx="192">
                  <c:v>4.8737223595170516</c:v>
                </c:pt>
                <c:pt idx="193">
                  <c:v>5.1519114457275341</c:v>
                </c:pt>
                <c:pt idx="194">
                  <c:v>5.388171086247878</c:v>
                </c:pt>
                <c:pt idx="195">
                  <c:v>5.5847264241798857</c:v>
                </c:pt>
                <c:pt idx="196">
                  <c:v>5.7433382041349788</c:v>
                </c:pt>
                <c:pt idx="197">
                  <c:v>5.8653700593252802</c:v>
                </c:pt>
                <c:pt idx="198">
                  <c:v>5.9518376158037878</c:v>
                </c:pt>
                <c:pt idx="199">
                  <c:v>6.0034433613410387</c:v>
                </c:pt>
                <c:pt idx="200">
                  <c:v>6.0205999132796242</c:v>
                </c:pt>
                <c:pt idx="201">
                  <c:v>6.0034433613410387</c:v>
                </c:pt>
                <c:pt idx="202">
                  <c:v>5.9518376158037887</c:v>
                </c:pt>
                <c:pt idx="203">
                  <c:v>5.8653700593252829</c:v>
                </c:pt>
                <c:pt idx="204">
                  <c:v>5.7433382041349814</c:v>
                </c:pt>
                <c:pt idx="205">
                  <c:v>5.5847264241798822</c:v>
                </c:pt>
                <c:pt idx="206">
                  <c:v>5.3881710862478762</c:v>
                </c:pt>
                <c:pt idx="207">
                  <c:v>5.1519114457275297</c:v>
                </c:pt>
                <c:pt idx="208">
                  <c:v>4.8737223595170649</c:v>
                </c:pt>
                <c:pt idx="209">
                  <c:v>4.5508229826683948</c:v>
                </c:pt>
                <c:pt idx="210">
                  <c:v>4.1797528049995778</c:v>
                </c:pt>
                <c:pt idx="211">
                  <c:v>3.7562020596383916</c:v>
                </c:pt>
                <c:pt idx="212">
                  <c:v>3.2747766735774486</c:v>
                </c:pt>
                <c:pt idx="213">
                  <c:v>2.7286666877635843</c:v>
                </c:pt>
                <c:pt idx="214">
                  <c:v>2.1091679996869002</c:v>
                </c:pt>
                <c:pt idx="215">
                  <c:v>1.4049736191803133</c:v>
                </c:pt>
                <c:pt idx="216">
                  <c:v>0.60108846305915087</c:v>
                </c:pt>
                <c:pt idx="217">
                  <c:v>-0.32289937684867309</c:v>
                </c:pt>
                <c:pt idx="218">
                  <c:v>-1.395709386089151</c:v>
                </c:pt>
                <c:pt idx="219">
                  <c:v>-2.6595043984842892</c:v>
                </c:pt>
                <c:pt idx="220">
                  <c:v>-4.17975280499956</c:v>
                </c:pt>
                <c:pt idx="221">
                  <c:v>-6.0662375809836124</c:v>
                </c:pt>
                <c:pt idx="222">
                  <c:v>-8.5248744578095987</c:v>
                </c:pt>
                <c:pt idx="223">
                  <c:v>-12.018075196787441</c:v>
                </c:pt>
                <c:pt idx="224">
                  <c:v>-18.021518558128435</c:v>
                </c:pt>
                <c:pt idx="225">
                  <c:v>-30</c:v>
                </c:pt>
                <c:pt idx="226">
                  <c:v>-18.021518558128619</c:v>
                </c:pt>
                <c:pt idx="227">
                  <c:v>-12.018075196787519</c:v>
                </c:pt>
                <c:pt idx="228">
                  <c:v>-8.5248744578095721</c:v>
                </c:pt>
                <c:pt idx="229">
                  <c:v>-6.0662375809836515</c:v>
                </c:pt>
                <c:pt idx="230">
                  <c:v>-4.1797528049995911</c:v>
                </c:pt>
                <c:pt idx="231">
                  <c:v>-2.6595043984842737</c:v>
                </c:pt>
                <c:pt idx="232">
                  <c:v>-1.3957093860891712</c:v>
                </c:pt>
                <c:pt idx="233">
                  <c:v>-0.32289937684866205</c:v>
                </c:pt>
                <c:pt idx="234">
                  <c:v>0.60108846305913644</c:v>
                </c:pt>
                <c:pt idx="235">
                  <c:v>1.4049736191803004</c:v>
                </c:pt>
                <c:pt idx="236">
                  <c:v>2.1091679996869077</c:v>
                </c:pt>
                <c:pt idx="237">
                  <c:v>2.7286666877635919</c:v>
                </c:pt>
                <c:pt idx="238">
                  <c:v>3.2747766735774393</c:v>
                </c:pt>
                <c:pt idx="239">
                  <c:v>3.7562020596383827</c:v>
                </c:pt>
                <c:pt idx="240">
                  <c:v>4.1797528049995716</c:v>
                </c:pt>
                <c:pt idx="241">
                  <c:v>4.5508229826683877</c:v>
                </c:pt>
                <c:pt idx="242">
                  <c:v>4.8737223595170596</c:v>
                </c:pt>
                <c:pt idx="243">
                  <c:v>5.1519114457275332</c:v>
                </c:pt>
                <c:pt idx="244">
                  <c:v>5.388171086247878</c:v>
                </c:pt>
                <c:pt idx="245">
                  <c:v>5.5847264241798786</c:v>
                </c:pt>
                <c:pt idx="246">
                  <c:v>5.7433382041349779</c:v>
                </c:pt>
                <c:pt idx="247">
                  <c:v>5.8653700593252847</c:v>
                </c:pt>
                <c:pt idx="248">
                  <c:v>5.9518376158037878</c:v>
                </c:pt>
                <c:pt idx="249">
                  <c:v>6.0034433613410387</c:v>
                </c:pt>
                <c:pt idx="250">
                  <c:v>6.0205999132796242</c:v>
                </c:pt>
                <c:pt idx="251">
                  <c:v>6.0034433613410387</c:v>
                </c:pt>
                <c:pt idx="252">
                  <c:v>5.9518376158037878</c:v>
                </c:pt>
                <c:pt idx="253">
                  <c:v>5.8653700593252829</c:v>
                </c:pt>
                <c:pt idx="254">
                  <c:v>5.7433382041349814</c:v>
                </c:pt>
                <c:pt idx="255">
                  <c:v>5.5847264241798777</c:v>
                </c:pt>
                <c:pt idx="256">
                  <c:v>5.3881710862478762</c:v>
                </c:pt>
                <c:pt idx="257">
                  <c:v>5.1519114457275306</c:v>
                </c:pt>
                <c:pt idx="258">
                  <c:v>4.8737223595170569</c:v>
                </c:pt>
                <c:pt idx="259">
                  <c:v>4.5508229826683948</c:v>
                </c:pt>
                <c:pt idx="260">
                  <c:v>4.1797528049995787</c:v>
                </c:pt>
                <c:pt idx="261">
                  <c:v>3.7562020596383929</c:v>
                </c:pt>
                <c:pt idx="262">
                  <c:v>3.2747766735774633</c:v>
                </c:pt>
                <c:pt idx="263">
                  <c:v>2.728666687763603</c:v>
                </c:pt>
                <c:pt idx="264">
                  <c:v>2.1091679996869197</c:v>
                </c:pt>
                <c:pt idx="265">
                  <c:v>1.4049736191802937</c:v>
                </c:pt>
                <c:pt idx="266">
                  <c:v>0.60108846305912933</c:v>
                </c:pt>
                <c:pt idx="267">
                  <c:v>-0.32289937684867009</c:v>
                </c:pt>
                <c:pt idx="268">
                  <c:v>-1.3957093860891487</c:v>
                </c:pt>
                <c:pt idx="269">
                  <c:v>-2.6595043984842852</c:v>
                </c:pt>
                <c:pt idx="270">
                  <c:v>-4.1797528049996497</c:v>
                </c:pt>
                <c:pt idx="271">
                  <c:v>-6.0662375809836089</c:v>
                </c:pt>
                <c:pt idx="272">
                  <c:v>-8.5248744578095099</c:v>
                </c:pt>
                <c:pt idx="273">
                  <c:v>-12.018075196787317</c:v>
                </c:pt>
                <c:pt idx="274">
                  <c:v>-18.021518558128189</c:v>
                </c:pt>
                <c:pt idx="275">
                  <c:v>-30</c:v>
                </c:pt>
                <c:pt idx="276">
                  <c:v>-18.021518558128374</c:v>
                </c:pt>
                <c:pt idx="277">
                  <c:v>-12.018075196787411</c:v>
                </c:pt>
                <c:pt idx="278">
                  <c:v>-8.5248744578095721</c:v>
                </c:pt>
                <c:pt idx="279">
                  <c:v>-6.0662375809836551</c:v>
                </c:pt>
                <c:pt idx="280">
                  <c:v>-4.1797528049995929</c:v>
                </c:pt>
                <c:pt idx="281">
                  <c:v>-2.6595043984842381</c:v>
                </c:pt>
                <c:pt idx="282">
                  <c:v>-1.3957093860891079</c:v>
                </c:pt>
                <c:pt idx="283">
                  <c:v>-0.32289937684869108</c:v>
                </c:pt>
                <c:pt idx="284">
                  <c:v>0.60108846305911134</c:v>
                </c:pt>
                <c:pt idx="285">
                  <c:v>1.4049736191802773</c:v>
                </c:pt>
                <c:pt idx="286">
                  <c:v>2.1091679996869046</c:v>
                </c:pt>
                <c:pt idx="287">
                  <c:v>2.7286666877635906</c:v>
                </c:pt>
                <c:pt idx="288">
                  <c:v>3.2747766735774526</c:v>
                </c:pt>
                <c:pt idx="289">
                  <c:v>3.7562020596383827</c:v>
                </c:pt>
                <c:pt idx="290">
                  <c:v>4.1797528049995698</c:v>
                </c:pt>
                <c:pt idx="291">
                  <c:v>4.5508229826683877</c:v>
                </c:pt>
                <c:pt idx="292">
                  <c:v>4.8737223595170667</c:v>
                </c:pt>
                <c:pt idx="293">
                  <c:v>5.1519114457275395</c:v>
                </c:pt>
                <c:pt idx="294">
                  <c:v>5.3881710862478833</c:v>
                </c:pt>
                <c:pt idx="295">
                  <c:v>5.5847264241798742</c:v>
                </c:pt>
                <c:pt idx="296">
                  <c:v>5.7433382041349734</c:v>
                </c:pt>
                <c:pt idx="297">
                  <c:v>5.8653700593252847</c:v>
                </c:pt>
                <c:pt idx="298">
                  <c:v>5.9518376158037878</c:v>
                </c:pt>
                <c:pt idx="299">
                  <c:v>6.0034433613410387</c:v>
                </c:pt>
                <c:pt idx="300">
                  <c:v>6.0205999132796242</c:v>
                </c:pt>
                <c:pt idx="301">
                  <c:v>6.0034433613410387</c:v>
                </c:pt>
                <c:pt idx="302">
                  <c:v>5.9518376158037896</c:v>
                </c:pt>
                <c:pt idx="303">
                  <c:v>5.8653700593252802</c:v>
                </c:pt>
                <c:pt idx="304">
                  <c:v>5.743338204134977</c:v>
                </c:pt>
                <c:pt idx="305">
                  <c:v>5.5847264241798777</c:v>
                </c:pt>
                <c:pt idx="306">
                  <c:v>5.3881710862478762</c:v>
                </c:pt>
                <c:pt idx="307">
                  <c:v>5.1519114457275457</c:v>
                </c:pt>
                <c:pt idx="308">
                  <c:v>4.8737223595170569</c:v>
                </c:pt>
                <c:pt idx="309">
                  <c:v>4.5508229826683957</c:v>
                </c:pt>
                <c:pt idx="310">
                  <c:v>4.1797528049995796</c:v>
                </c:pt>
                <c:pt idx="311">
                  <c:v>3.7562020596383929</c:v>
                </c:pt>
                <c:pt idx="312">
                  <c:v>3.2747766735774646</c:v>
                </c:pt>
                <c:pt idx="313">
                  <c:v>2.7286666877636048</c:v>
                </c:pt>
                <c:pt idx="314">
                  <c:v>2.1091679996868833</c:v>
                </c:pt>
                <c:pt idx="315">
                  <c:v>1.4049736191802953</c:v>
                </c:pt>
                <c:pt idx="316">
                  <c:v>0.60108846305913111</c:v>
                </c:pt>
                <c:pt idx="317">
                  <c:v>-0.3228993768486681</c:v>
                </c:pt>
                <c:pt idx="318">
                  <c:v>-1.3957093860891461</c:v>
                </c:pt>
                <c:pt idx="319">
                  <c:v>-2.6595043984842812</c:v>
                </c:pt>
                <c:pt idx="320">
                  <c:v>-4.179752804999552</c:v>
                </c:pt>
                <c:pt idx="321">
                  <c:v>-6.0662375809836044</c:v>
                </c:pt>
                <c:pt idx="322">
                  <c:v>-8.5248744578095099</c:v>
                </c:pt>
                <c:pt idx="323">
                  <c:v>-12.018075196787304</c:v>
                </c:pt>
                <c:pt idx="324">
                  <c:v>-18.021518558128189</c:v>
                </c:pt>
                <c:pt idx="325">
                  <c:v>-30</c:v>
                </c:pt>
                <c:pt idx="326">
                  <c:v>-18.021518558128374</c:v>
                </c:pt>
                <c:pt idx="327">
                  <c:v>-12.018075196787411</c:v>
                </c:pt>
                <c:pt idx="328">
                  <c:v>-8.5248744578095792</c:v>
                </c:pt>
                <c:pt idx="329">
                  <c:v>-6.0662375809836586</c:v>
                </c:pt>
                <c:pt idx="330">
                  <c:v>-4.1797528049995023</c:v>
                </c:pt>
                <c:pt idx="331">
                  <c:v>-2.6595043984843181</c:v>
                </c:pt>
                <c:pt idx="332">
                  <c:v>-1.3957093860891756</c:v>
                </c:pt>
                <c:pt idx="333">
                  <c:v>-0.32289937684869313</c:v>
                </c:pt>
                <c:pt idx="334">
                  <c:v>0.60108846305910946</c:v>
                </c:pt>
                <c:pt idx="335">
                  <c:v>1.4049736191803184</c:v>
                </c:pt>
                <c:pt idx="336">
                  <c:v>2.1091679996869046</c:v>
                </c:pt>
                <c:pt idx="337">
                  <c:v>2.7286666877635888</c:v>
                </c:pt>
                <c:pt idx="338">
                  <c:v>3.2747766735774513</c:v>
                </c:pt>
                <c:pt idx="339">
                  <c:v>3.7562020596383814</c:v>
                </c:pt>
                <c:pt idx="340">
                  <c:v>4.1797528049995698</c:v>
                </c:pt>
                <c:pt idx="341">
                  <c:v>4.5508229826684055</c:v>
                </c:pt>
                <c:pt idx="342">
                  <c:v>4.8737223595170667</c:v>
                </c:pt>
                <c:pt idx="343">
                  <c:v>5.1519114457275252</c:v>
                </c:pt>
                <c:pt idx="344">
                  <c:v>5.3881710862478718</c:v>
                </c:pt>
                <c:pt idx="345">
                  <c:v>5.5847264241798742</c:v>
                </c:pt>
                <c:pt idx="346">
                  <c:v>5.7433382041349814</c:v>
                </c:pt>
                <c:pt idx="347">
                  <c:v>5.8653700593252829</c:v>
                </c:pt>
                <c:pt idx="348">
                  <c:v>5.9518376158037878</c:v>
                </c:pt>
                <c:pt idx="349">
                  <c:v>6.0034433613410387</c:v>
                </c:pt>
                <c:pt idx="350">
                  <c:v>6.0205999132796242</c:v>
                </c:pt>
                <c:pt idx="351">
                  <c:v>6.0034433613410387</c:v>
                </c:pt>
                <c:pt idx="352">
                  <c:v>5.951837615803786</c:v>
                </c:pt>
                <c:pt idx="353">
                  <c:v>5.8653700593252802</c:v>
                </c:pt>
                <c:pt idx="354">
                  <c:v>5.7433382041349779</c:v>
                </c:pt>
                <c:pt idx="355">
                  <c:v>5.5847264241798893</c:v>
                </c:pt>
                <c:pt idx="356">
                  <c:v>5.3881710862478904</c:v>
                </c:pt>
                <c:pt idx="357">
                  <c:v>5.1519114457275315</c:v>
                </c:pt>
                <c:pt idx="358">
                  <c:v>4.8737223595170578</c:v>
                </c:pt>
                <c:pt idx="359">
                  <c:v>4.5508229826683957</c:v>
                </c:pt>
                <c:pt idx="360">
                  <c:v>4.1797528049995805</c:v>
                </c:pt>
                <c:pt idx="361">
                  <c:v>3.7562020596383938</c:v>
                </c:pt>
                <c:pt idx="362">
                  <c:v>3.2747766735774659</c:v>
                </c:pt>
                <c:pt idx="363">
                  <c:v>2.7286666877635724</c:v>
                </c:pt>
                <c:pt idx="364">
                  <c:v>2.1091679996868846</c:v>
                </c:pt>
                <c:pt idx="365">
                  <c:v>1.4049736191802953</c:v>
                </c:pt>
                <c:pt idx="366">
                  <c:v>0.60108846305913288</c:v>
                </c:pt>
                <c:pt idx="367">
                  <c:v>-0.32289937684860998</c:v>
                </c:pt>
                <c:pt idx="368">
                  <c:v>-1.3957093860891439</c:v>
                </c:pt>
                <c:pt idx="369">
                  <c:v>-2.6595043984842799</c:v>
                </c:pt>
                <c:pt idx="370">
                  <c:v>-4.1797528049995503</c:v>
                </c:pt>
                <c:pt idx="371">
                  <c:v>-6.0662375809836009</c:v>
                </c:pt>
                <c:pt idx="372">
                  <c:v>-8.5248744578095028</c:v>
                </c:pt>
                <c:pt idx="373">
                  <c:v>-12.018075196787304</c:v>
                </c:pt>
                <c:pt idx="374">
                  <c:v>-18.021518558128619</c:v>
                </c:pt>
                <c:pt idx="375">
                  <c:v>-30</c:v>
                </c:pt>
                <c:pt idx="376">
                  <c:v>-18.021518558128374</c:v>
                </c:pt>
                <c:pt idx="377">
                  <c:v>-12.018075196787425</c:v>
                </c:pt>
                <c:pt idx="378">
                  <c:v>-8.5248744578095863</c:v>
                </c:pt>
                <c:pt idx="379">
                  <c:v>-6.0662375809836631</c:v>
                </c:pt>
                <c:pt idx="380">
                  <c:v>-4.1797528049996</c:v>
                </c:pt>
                <c:pt idx="381">
                  <c:v>-2.6595043984843207</c:v>
                </c:pt>
                <c:pt idx="382">
                  <c:v>-1.3957093860891792</c:v>
                </c:pt>
                <c:pt idx="383">
                  <c:v>-0.32289937684869507</c:v>
                </c:pt>
                <c:pt idx="384">
                  <c:v>0.60108846305910768</c:v>
                </c:pt>
                <c:pt idx="385">
                  <c:v>1.4049736191803166</c:v>
                </c:pt>
                <c:pt idx="386">
                  <c:v>2.1091679996869033</c:v>
                </c:pt>
                <c:pt idx="387">
                  <c:v>2.7286666877635879</c:v>
                </c:pt>
                <c:pt idx="388">
                  <c:v>3.2747766735774504</c:v>
                </c:pt>
                <c:pt idx="389">
                  <c:v>3.7562020596383805</c:v>
                </c:pt>
                <c:pt idx="390">
                  <c:v>4.1797528049995902</c:v>
                </c:pt>
                <c:pt idx="391">
                  <c:v>4.5508229826683859</c:v>
                </c:pt>
                <c:pt idx="392">
                  <c:v>4.8737223595170489</c:v>
                </c:pt>
                <c:pt idx="393">
                  <c:v>5.1519114457275252</c:v>
                </c:pt>
                <c:pt idx="394">
                  <c:v>5.3881710862478718</c:v>
                </c:pt>
                <c:pt idx="395">
                  <c:v>5.584726424179884</c:v>
                </c:pt>
                <c:pt idx="396">
                  <c:v>5.7433382041349814</c:v>
                </c:pt>
                <c:pt idx="397">
                  <c:v>5.8653700593252829</c:v>
                </c:pt>
                <c:pt idx="398">
                  <c:v>5.9518376158037878</c:v>
                </c:pt>
                <c:pt idx="399">
                  <c:v>6.0034433613410387</c:v>
                </c:pt>
                <c:pt idx="400">
                  <c:v>6.0205999132796242</c:v>
                </c:pt>
                <c:pt idx="401">
                  <c:v>6.0034433613410387</c:v>
                </c:pt>
                <c:pt idx="402">
                  <c:v>5.951837615803786</c:v>
                </c:pt>
                <c:pt idx="403">
                  <c:v>5.8653700593252864</c:v>
                </c:pt>
                <c:pt idx="404">
                  <c:v>5.7433382041349859</c:v>
                </c:pt>
                <c:pt idx="405">
                  <c:v>5.5847264241798893</c:v>
                </c:pt>
                <c:pt idx="406">
                  <c:v>5.3881710862478771</c:v>
                </c:pt>
                <c:pt idx="407">
                  <c:v>5.1519114457275332</c:v>
                </c:pt>
                <c:pt idx="408">
                  <c:v>4.8737223595170578</c:v>
                </c:pt>
                <c:pt idx="409">
                  <c:v>4.5508229826683966</c:v>
                </c:pt>
                <c:pt idx="410">
                  <c:v>4.1797528049995805</c:v>
                </c:pt>
                <c:pt idx="411">
                  <c:v>3.7562020596383938</c:v>
                </c:pt>
                <c:pt idx="412">
                  <c:v>3.2747766735774371</c:v>
                </c:pt>
                <c:pt idx="413">
                  <c:v>2.7286666877635737</c:v>
                </c:pt>
                <c:pt idx="414">
                  <c:v>2.1091679996868864</c:v>
                </c:pt>
                <c:pt idx="415">
                  <c:v>1.4049736191803397</c:v>
                </c:pt>
                <c:pt idx="416">
                  <c:v>0.60108846305918329</c:v>
                </c:pt>
                <c:pt idx="417">
                  <c:v>-0.32289937684866404</c:v>
                </c:pt>
                <c:pt idx="418">
                  <c:v>-1.3957093860891416</c:v>
                </c:pt>
                <c:pt idx="419">
                  <c:v>-2.6595043984842759</c:v>
                </c:pt>
                <c:pt idx="420">
                  <c:v>-4.1797528049995476</c:v>
                </c:pt>
                <c:pt idx="421">
                  <c:v>-6.0662375809835964</c:v>
                </c:pt>
                <c:pt idx="422">
                  <c:v>-8.5248744578094975</c:v>
                </c:pt>
                <c:pt idx="423">
                  <c:v>-12.018075196787532</c:v>
                </c:pt>
                <c:pt idx="424">
                  <c:v>-18.021518558128619</c:v>
                </c:pt>
                <c:pt idx="425">
                  <c:v>-30</c:v>
                </c:pt>
                <c:pt idx="426">
                  <c:v>-18.021518558128435</c:v>
                </c:pt>
                <c:pt idx="427">
                  <c:v>-12.018075196787672</c:v>
                </c:pt>
                <c:pt idx="428">
                  <c:v>-8.5248744578095916</c:v>
                </c:pt>
                <c:pt idx="429">
                  <c:v>-6.0662375809836666</c:v>
                </c:pt>
                <c:pt idx="430">
                  <c:v>-4.1797528049996036</c:v>
                </c:pt>
                <c:pt idx="431">
                  <c:v>-2.659504398484323</c:v>
                </c:pt>
                <c:pt idx="432">
                  <c:v>-1.3957093860891803</c:v>
                </c:pt>
                <c:pt idx="433">
                  <c:v>-0.32289937684869707</c:v>
                </c:pt>
                <c:pt idx="434">
                  <c:v>0.60108846305915442</c:v>
                </c:pt>
                <c:pt idx="435">
                  <c:v>1.404973619180315</c:v>
                </c:pt>
                <c:pt idx="436">
                  <c:v>2.1091679996869015</c:v>
                </c:pt>
                <c:pt idx="437">
                  <c:v>2.7286666877635879</c:v>
                </c:pt>
                <c:pt idx="438">
                  <c:v>3.2747766735774486</c:v>
                </c:pt>
                <c:pt idx="439">
                  <c:v>3.7562020596383805</c:v>
                </c:pt>
                <c:pt idx="440">
                  <c:v>4.179752804999568</c:v>
                </c:pt>
                <c:pt idx="441">
                  <c:v>4.550822982668385</c:v>
                </c:pt>
                <c:pt idx="442">
                  <c:v>4.873722359517048</c:v>
                </c:pt>
                <c:pt idx="443">
                  <c:v>5.1519114457275244</c:v>
                </c:pt>
                <c:pt idx="444">
                  <c:v>5.3881710862478824</c:v>
                </c:pt>
                <c:pt idx="445">
                  <c:v>5.584726424179884</c:v>
                </c:pt>
                <c:pt idx="446">
                  <c:v>5.7433382041349814</c:v>
                </c:pt>
                <c:pt idx="447">
                  <c:v>5.8653700593252829</c:v>
                </c:pt>
                <c:pt idx="448">
                  <c:v>5.9518376158037878</c:v>
                </c:pt>
                <c:pt idx="449">
                  <c:v>6.0034433613410387</c:v>
                </c:pt>
                <c:pt idx="450">
                  <c:v>6.0205999132796242</c:v>
                </c:pt>
                <c:pt idx="451">
                  <c:v>6.0034433613410396</c:v>
                </c:pt>
                <c:pt idx="452">
                  <c:v>5.9518376158037896</c:v>
                </c:pt>
                <c:pt idx="453">
                  <c:v>5.8653700593252882</c:v>
                </c:pt>
                <c:pt idx="454">
                  <c:v>5.7433382041349859</c:v>
                </c:pt>
                <c:pt idx="455">
                  <c:v>5.5847264241798786</c:v>
                </c:pt>
                <c:pt idx="456">
                  <c:v>5.388171086247878</c:v>
                </c:pt>
                <c:pt idx="457">
                  <c:v>5.1519114457275332</c:v>
                </c:pt>
                <c:pt idx="458">
                  <c:v>4.8737223595170596</c:v>
                </c:pt>
                <c:pt idx="459">
                  <c:v>4.5508229826683975</c:v>
                </c:pt>
                <c:pt idx="460">
                  <c:v>4.1797528049995822</c:v>
                </c:pt>
                <c:pt idx="461">
                  <c:v>3.7562020596383707</c:v>
                </c:pt>
                <c:pt idx="462">
                  <c:v>3.274776673577438</c:v>
                </c:pt>
                <c:pt idx="463">
                  <c:v>2.7286666877636074</c:v>
                </c:pt>
                <c:pt idx="464">
                  <c:v>2.1091679996869241</c:v>
                </c:pt>
                <c:pt idx="465">
                  <c:v>1.4049736191803412</c:v>
                </c:pt>
                <c:pt idx="466">
                  <c:v>0.60108846305913644</c:v>
                </c:pt>
                <c:pt idx="467">
                  <c:v>-0.32289937684866205</c:v>
                </c:pt>
                <c:pt idx="468">
                  <c:v>-1.3957093860891407</c:v>
                </c:pt>
                <c:pt idx="469">
                  <c:v>-2.659504398484275</c:v>
                </c:pt>
                <c:pt idx="470">
                  <c:v>-4.179752804999544</c:v>
                </c:pt>
                <c:pt idx="471">
                  <c:v>-6.0662375809835929</c:v>
                </c:pt>
                <c:pt idx="472">
                  <c:v>-8.5248744578096538</c:v>
                </c:pt>
                <c:pt idx="473">
                  <c:v>-12.018075196787519</c:v>
                </c:pt>
                <c:pt idx="474">
                  <c:v>-18.021518558128619</c:v>
                </c:pt>
                <c:pt idx="475">
                  <c:v>-30</c:v>
                </c:pt>
                <c:pt idx="476">
                  <c:v>-18.021518558128925</c:v>
                </c:pt>
                <c:pt idx="477">
                  <c:v>-12.018075196787441</c:v>
                </c:pt>
                <c:pt idx="478">
                  <c:v>-8.5248744578095987</c:v>
                </c:pt>
                <c:pt idx="479">
                  <c:v>-6.0662375809836711</c:v>
                </c:pt>
                <c:pt idx="480">
                  <c:v>-4.1797528049996053</c:v>
                </c:pt>
                <c:pt idx="481">
                  <c:v>-2.6595043984843256</c:v>
                </c:pt>
                <c:pt idx="482">
                  <c:v>-1.3957093860891825</c:v>
                </c:pt>
                <c:pt idx="483">
                  <c:v>-0.322899376848643</c:v>
                </c:pt>
                <c:pt idx="484">
                  <c:v>0.60108846305915264</c:v>
                </c:pt>
                <c:pt idx="485">
                  <c:v>1.4049736191803133</c:v>
                </c:pt>
                <c:pt idx="486">
                  <c:v>2.1091679996869002</c:v>
                </c:pt>
                <c:pt idx="487">
                  <c:v>2.7286666877635524</c:v>
                </c:pt>
                <c:pt idx="488">
                  <c:v>3.2747766735774486</c:v>
                </c:pt>
                <c:pt idx="489">
                  <c:v>3.7562020596383787</c:v>
                </c:pt>
                <c:pt idx="490">
                  <c:v>4.179752804999568</c:v>
                </c:pt>
                <c:pt idx="491">
                  <c:v>4.5508229826683841</c:v>
                </c:pt>
                <c:pt idx="492">
                  <c:v>4.873722359517048</c:v>
                </c:pt>
                <c:pt idx="493">
                  <c:v>5.1519114457275368</c:v>
                </c:pt>
                <c:pt idx="494">
                  <c:v>5.3881710862478815</c:v>
                </c:pt>
                <c:pt idx="495">
                  <c:v>5.5847264241798831</c:v>
                </c:pt>
                <c:pt idx="496">
                  <c:v>5.7433382041349814</c:v>
                </c:pt>
                <c:pt idx="497">
                  <c:v>5.8653700593252829</c:v>
                </c:pt>
                <c:pt idx="498">
                  <c:v>5.9518376158037878</c:v>
                </c:pt>
                <c:pt idx="499">
                  <c:v>6.0034433613410387</c:v>
                </c:pt>
                <c:pt idx="500">
                  <c:v>6.0205999132796242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9-4362-8DC9-CD0EE4F4E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112432"/>
        <c:axId val="1613109936"/>
      </c:scatterChart>
      <c:valAx>
        <c:axId val="1613112432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09936"/>
        <c:crossesAt val="-30"/>
        <c:crossBetween val="midCat"/>
      </c:valAx>
      <c:valAx>
        <c:axId val="1613109936"/>
        <c:scaling>
          <c:orientation val="minMax"/>
          <c:min val="-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Magnitude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1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D951-C98B-42A2-8282-D55336F714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BE84-A437-4567-84B4-F3462197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7" y="82887"/>
            <a:ext cx="5203232" cy="92619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3B0-4A6B-428F-8B0C-EBE3C3DD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0" y="2898587"/>
            <a:ext cx="11645636" cy="382077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Generate short excitation waveform (length </a:t>
            </a:r>
            <a:r>
              <a:rPr lang="en-GB" i="1" dirty="0"/>
              <a:t>L</a:t>
            </a:r>
            <a:r>
              <a:rPr lang="en-GB" dirty="0"/>
              <a:t> samples), typically noise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Excitation is output &amp; simultaneously fed back into delay line of </a:t>
            </a:r>
            <a:r>
              <a:rPr lang="en-GB" i="1" dirty="0"/>
              <a:t>L</a:t>
            </a:r>
            <a:r>
              <a:rPr lang="en-GB" dirty="0"/>
              <a:t> samples</a:t>
            </a:r>
          </a:p>
          <a:p>
            <a:pPr lvl="1"/>
            <a:r>
              <a:rPr lang="en-GB" dirty="0"/>
              <a:t>delay line acts to store one period of the signal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Output of delay line fed through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gain must be less than 1 at all frequencies, to avoid unstable feedback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typically a low order, lowpass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characteristics mainly determine harmonic structure of decaying tone.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Filtered output simultaneously mixed back into output &amp; into delay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7CE7B-073B-4B4C-B6CB-1F74FE2A3D52}"/>
              </a:ext>
            </a:extLst>
          </p:cNvPr>
          <p:cNvSpPr/>
          <p:nvPr/>
        </p:nvSpPr>
        <p:spPr>
          <a:xfrm>
            <a:off x="207424" y="1138138"/>
            <a:ext cx="5120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loops short waveform through filtered delay 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3C86-065D-4B96-87CE-D649F05232EC}"/>
              </a:ext>
            </a:extLst>
          </p:cNvPr>
          <p:cNvSpPr/>
          <p:nvPr/>
        </p:nvSpPr>
        <p:spPr>
          <a:xfrm>
            <a:off x="5713280" y="1588442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CCA2A-9C0D-440C-8806-B25AB93D76B0}"/>
              </a:ext>
            </a:extLst>
          </p:cNvPr>
          <p:cNvSpPr/>
          <p:nvPr/>
        </p:nvSpPr>
        <p:spPr>
          <a:xfrm>
            <a:off x="8949800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364A4-7F92-4697-A48C-DF85487C1FBF}"/>
              </a:ext>
            </a:extLst>
          </p:cNvPr>
          <p:cNvSpPr/>
          <p:nvPr/>
        </p:nvSpPr>
        <p:spPr>
          <a:xfrm>
            <a:off x="7319028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Lowpass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9F41A-A26D-47E1-AD06-0AD0B1AF6F0B}"/>
              </a:ext>
            </a:extLst>
          </p:cNvPr>
          <p:cNvSpPr/>
          <p:nvPr/>
        </p:nvSpPr>
        <p:spPr>
          <a:xfrm>
            <a:off x="10246455" y="158844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CEF84-7D97-4A6A-A8EA-3DD761F89243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6836020" y="191244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FC9875-8BA7-4B46-BE05-A6E77BCA1A7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8399028" y="683521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D8BA7-E59B-4F3D-9DCC-BB3E2F361D3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489800" y="1007521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80952-DC64-4034-94FC-03CEAB4A057D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850176" y="1007521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AF31DE-AE6F-4497-99BF-7192C12AD9AB}"/>
              </a:ext>
            </a:extLst>
          </p:cNvPr>
          <p:cNvSpPr/>
          <p:nvPr/>
        </p:nvSpPr>
        <p:spPr>
          <a:xfrm>
            <a:off x="7580176" y="164244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538B4-444B-443A-BB5D-41012DB5D09F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>
            <a:off x="8120176" y="1912442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63E3-2790-89D2-A79E-E36D9BEC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9B76-F0E5-7E81-E402-CC213D7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Animal vocalization example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EAFAC-2462-49AF-D4F0-71C0DC03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0745"/>
              </p:ext>
            </p:extLst>
          </p:nvPr>
        </p:nvGraphicFramePr>
        <p:xfrm>
          <a:off x="3310294" y="5580919"/>
          <a:ext cx="585236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CB7520-6D16-39C3-0F84-3E8E0DA72A56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8B69D-D156-8392-5B4D-C513F0DEB8FA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E88E9-4D9F-8543-34C9-070B3D62A8EA}"/>
              </a:ext>
            </a:extLst>
          </p:cNvPr>
          <p:cNvSpPr/>
          <p:nvPr/>
        </p:nvSpPr>
        <p:spPr>
          <a:xfrm>
            <a:off x="8120768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Tremolo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14C5C-8801-ACAD-5680-5EF88841FF3D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E99AA-03C4-DD4A-55C0-5656E6329A7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183287" y="2178976"/>
            <a:ext cx="33025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78B5B1-4009-F09E-125D-F35C324B463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485792" y="2134589"/>
            <a:ext cx="0" cy="1189912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882A4-C812-0D16-CC25-FC0C82E7561B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34C9516-FB1E-9F05-9B56-4F2423163549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845A48-28EE-875B-E10A-3E9BC2E86B8C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75E58-254B-A15C-48FD-60D2CF426C6C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6774562" y="3320101"/>
            <a:ext cx="520311" cy="8348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DE19B-FF1F-07FC-52FA-A60EE3CC4F0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5257089" y="3320101"/>
            <a:ext cx="622569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FE2581-616A-308C-9786-9E862E612976}"/>
              </a:ext>
            </a:extLst>
          </p:cNvPr>
          <p:cNvSpPr/>
          <p:nvPr/>
        </p:nvSpPr>
        <p:spPr>
          <a:xfrm>
            <a:off x="10012559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E9422-9774-A220-55BF-664803B37054}"/>
              </a:ext>
            </a:extLst>
          </p:cNvPr>
          <p:cNvCxnSpPr>
            <a:cxnSpLocks/>
          </p:cNvCxnSpPr>
          <p:nvPr/>
        </p:nvCxnSpPr>
        <p:spPr>
          <a:xfrm>
            <a:off x="9416768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F2E1C-B943-38C4-C5F7-5A544FE66766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0B889-819A-9AAA-2501-DA1F7476857F}"/>
              </a:ext>
            </a:extLst>
          </p:cNvPr>
          <p:cNvSpPr/>
          <p:nvPr/>
        </p:nvSpPr>
        <p:spPr>
          <a:xfrm>
            <a:off x="5879658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756E5-C0B8-97BC-1BFA-C7A7A55F003C}"/>
              </a:ext>
            </a:extLst>
          </p:cNvPr>
          <p:cNvSpPr/>
          <p:nvPr/>
        </p:nvSpPr>
        <p:spPr>
          <a:xfrm>
            <a:off x="5882067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2D8F6-A4DD-1115-1C49-13D625083D82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5257089" y="3594502"/>
            <a:ext cx="624978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5F8E1A1-425D-3D06-C5C5-DD8928C42BB6}"/>
              </a:ext>
            </a:extLst>
          </p:cNvPr>
          <p:cNvSpPr/>
          <p:nvPr/>
        </p:nvSpPr>
        <p:spPr>
          <a:xfrm>
            <a:off x="7215792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85F48-A628-FF48-4FA9-515C28CADC8A}"/>
              </a:ext>
            </a:extLst>
          </p:cNvPr>
          <p:cNvCxnSpPr>
            <a:cxnSpLocks/>
            <a:stCxn id="38" idx="3"/>
            <a:endCxn id="45" idx="3"/>
          </p:cNvCxnSpPr>
          <p:nvPr/>
        </p:nvCxnSpPr>
        <p:spPr>
          <a:xfrm flipV="1">
            <a:off x="6776971" y="3785420"/>
            <a:ext cx="517902" cy="959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360D7A-BAA9-6544-12F3-9C9D298C72E1}"/>
              </a:ext>
            </a:extLst>
          </p:cNvPr>
          <p:cNvCxnSpPr>
            <a:cxnSpLocks/>
          </p:cNvCxnSpPr>
          <p:nvPr/>
        </p:nvCxnSpPr>
        <p:spPr>
          <a:xfrm>
            <a:off x="7755792" y="3585517"/>
            <a:ext cx="3649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9F21-9062-7418-2625-6FCA8C5B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DC71-4D61-F953-7925-BB224459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Flute example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A3BCE-03BD-E9C3-A608-B6729A0A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45263"/>
              </p:ext>
            </p:extLst>
          </p:nvPr>
        </p:nvGraphicFramePr>
        <p:xfrm>
          <a:off x="2248678" y="4414589"/>
          <a:ext cx="6913983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224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Crossfade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687D345-9BA3-5787-FBDA-4E26BD192E9F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AB04F-C2CD-9063-D820-66A93FD05E58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746D3-4225-3F91-8E4F-E90781ED0162}"/>
              </a:ext>
            </a:extLst>
          </p:cNvPr>
          <p:cNvSpPr/>
          <p:nvPr/>
        </p:nvSpPr>
        <p:spPr>
          <a:xfrm>
            <a:off x="7491376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Crossfade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15CE4-78D5-7FB0-DD35-79D2CE3F1478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E5AA8-7BF7-D49D-139C-610FCBD5070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183287" y="2178976"/>
            <a:ext cx="3956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7FA54-C360-394D-0D40-12C13FB4323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39376" y="2130188"/>
            <a:ext cx="4337" cy="1140313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9DA6E-3ADC-5BBD-DBAD-FB3AA50DDF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50F7FA-1FA9-926C-3FEA-2BA97BA0E0D7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A2B7A-132B-1A40-6A37-CC9C9EDA4D64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FBC64-626C-AC1B-ED95-FD90C6C70227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810187" y="3320101"/>
            <a:ext cx="681189" cy="27440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32A4E1-6B8C-125C-1045-9AD7E8B53DE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257089" y="3320101"/>
            <a:ext cx="658194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F1D8C-766D-4987-7919-46E701509059}"/>
              </a:ext>
            </a:extLst>
          </p:cNvPr>
          <p:cNvSpPr/>
          <p:nvPr/>
        </p:nvSpPr>
        <p:spPr>
          <a:xfrm>
            <a:off x="9383167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CC6891-FC55-E9E2-2DE3-DA0CDB0A5686}"/>
              </a:ext>
            </a:extLst>
          </p:cNvPr>
          <p:cNvCxnSpPr>
            <a:cxnSpLocks/>
          </p:cNvCxnSpPr>
          <p:nvPr/>
        </p:nvCxnSpPr>
        <p:spPr>
          <a:xfrm>
            <a:off x="8787376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D9AA5-5626-806F-7E51-BA8454A34AF0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14572-F1FB-57C6-EEC7-D016130F3ABD}"/>
              </a:ext>
            </a:extLst>
          </p:cNvPr>
          <p:cNvSpPr/>
          <p:nvPr/>
        </p:nvSpPr>
        <p:spPr>
          <a:xfrm>
            <a:off x="5915283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588AD-8860-84C1-DCB2-22F0AB9A00CC}"/>
              </a:ext>
            </a:extLst>
          </p:cNvPr>
          <p:cNvSpPr/>
          <p:nvPr/>
        </p:nvSpPr>
        <p:spPr>
          <a:xfrm>
            <a:off x="5917692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18287-B0A3-AF62-6AF6-40005B9B862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257089" y="3594502"/>
            <a:ext cx="660603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88E37-B478-53B5-F3F0-4DD7DC050481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6812596" y="3594501"/>
            <a:ext cx="678780" cy="2868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9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F8F3-1B77-F1FA-3256-75DD4DBB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B2E2-7B29-81CE-C23D-D07E5EAE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Common forms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DED6F-0323-4A4A-6CF0-E4DE52C309A1}"/>
              </a:ext>
            </a:extLst>
          </p:cNvPr>
          <p:cNvSpPr/>
          <p:nvPr/>
        </p:nvSpPr>
        <p:spPr>
          <a:xfrm>
            <a:off x="7113317" y="3473189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9F191-FEEF-B822-1623-78077FAE7DA6}"/>
              </a:ext>
            </a:extLst>
          </p:cNvPr>
          <p:cNvSpPr/>
          <p:nvPr/>
        </p:nvSpPr>
        <p:spPr>
          <a:xfrm>
            <a:off x="9662615" y="3473189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AA5C8-F381-0E82-CDFC-D0858F532A66}"/>
              </a:ext>
            </a:extLst>
          </p:cNvPr>
          <p:cNvSpPr/>
          <p:nvPr/>
        </p:nvSpPr>
        <p:spPr>
          <a:xfrm>
            <a:off x="8416902" y="262977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16DEC-8A01-D7EC-DB4B-707FA4C98D9D}"/>
              </a:ext>
            </a:extLst>
          </p:cNvPr>
          <p:cNvSpPr/>
          <p:nvPr/>
        </p:nvSpPr>
        <p:spPr>
          <a:xfrm>
            <a:off x="11110694" y="3473189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D492B1-28C9-2DB5-3AE7-5ADCC7534B2E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8024784" y="3736220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DFCA18-AD11-F1ED-08C0-6662680C9F83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3672" y="2883756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379EE-14DA-AA01-4412-AC00B0E44CC4}"/>
              </a:ext>
            </a:extLst>
          </p:cNvPr>
          <p:cNvCxnSpPr>
            <a:cxnSpLocks/>
          </p:cNvCxnSpPr>
          <p:nvPr/>
        </p:nvCxnSpPr>
        <p:spPr>
          <a:xfrm flipV="1">
            <a:off x="10091359" y="2892803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BDEF2-E75D-DF60-BCA0-6B7659C67AB6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8848100" y="3155834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FB3D6B-3125-48FE-B9BD-0408AA546CA6}"/>
              </a:ext>
            </a:extLst>
          </p:cNvPr>
          <p:cNvSpPr/>
          <p:nvPr/>
        </p:nvSpPr>
        <p:spPr>
          <a:xfrm>
            <a:off x="8628908" y="3517027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6CE486-DE5B-C3A3-23BB-5837C827F6E0}"/>
              </a:ext>
            </a:extLst>
          </p:cNvPr>
          <p:cNvCxnSpPr>
            <a:cxnSpLocks/>
            <a:stCxn id="25" idx="6"/>
            <a:endCxn id="18" idx="1"/>
          </p:cNvCxnSpPr>
          <p:nvPr/>
        </p:nvCxnSpPr>
        <p:spPr>
          <a:xfrm>
            <a:off x="9067293" y="3736220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30886D-95D1-D984-D86D-632077E12FB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0539385" y="3736220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AEBD51B-A316-CC5F-B18C-A44A18E4F720}"/>
              </a:ext>
            </a:extLst>
          </p:cNvPr>
          <p:cNvSpPr/>
          <p:nvPr/>
        </p:nvSpPr>
        <p:spPr>
          <a:xfrm>
            <a:off x="7857771" y="5498928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8E21BF-002C-99AA-EE1B-2704CB66915D}"/>
              </a:ext>
            </a:extLst>
          </p:cNvPr>
          <p:cNvSpPr/>
          <p:nvPr/>
        </p:nvSpPr>
        <p:spPr>
          <a:xfrm>
            <a:off x="10407069" y="5498928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026B5-C3F2-42FC-C8DF-71427316E04D}"/>
              </a:ext>
            </a:extLst>
          </p:cNvPr>
          <p:cNvSpPr/>
          <p:nvPr/>
        </p:nvSpPr>
        <p:spPr>
          <a:xfrm>
            <a:off x="9161356" y="4655511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829B60-0A45-8BC8-27A6-E415A3AF9C3D}"/>
              </a:ext>
            </a:extLst>
          </p:cNvPr>
          <p:cNvSpPr/>
          <p:nvPr/>
        </p:nvSpPr>
        <p:spPr>
          <a:xfrm>
            <a:off x="10524271" y="6183667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F5712F-D9F9-5585-3729-A655FFC6C9C0}"/>
              </a:ext>
            </a:extLst>
          </p:cNvPr>
          <p:cNvCxnSpPr>
            <a:cxnSpLocks/>
            <a:stCxn id="38" idx="3"/>
            <a:endCxn id="46" idx="2"/>
          </p:cNvCxnSpPr>
          <p:nvPr/>
        </p:nvCxnSpPr>
        <p:spPr>
          <a:xfrm>
            <a:off x="8769238" y="5761959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F8EEB-4F73-E9E6-2BBE-B2CC19654D5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0038126" y="4909495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7C125A-A9E1-8791-CCF2-BEECF4CC1589}"/>
              </a:ext>
            </a:extLst>
          </p:cNvPr>
          <p:cNvCxnSpPr>
            <a:cxnSpLocks/>
          </p:cNvCxnSpPr>
          <p:nvPr/>
        </p:nvCxnSpPr>
        <p:spPr>
          <a:xfrm flipV="1">
            <a:off x="10835814" y="4918542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5ED55-E425-0A99-D628-40ADB4386C0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9592555" y="5181573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EC2F93C-764A-F4F9-26C0-493B5909588E}"/>
              </a:ext>
            </a:extLst>
          </p:cNvPr>
          <p:cNvSpPr/>
          <p:nvPr/>
        </p:nvSpPr>
        <p:spPr>
          <a:xfrm>
            <a:off x="9373362" y="5542766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385593-BA35-670D-AAD1-EF4B6EB95B29}"/>
              </a:ext>
            </a:extLst>
          </p:cNvPr>
          <p:cNvCxnSpPr>
            <a:cxnSpLocks/>
            <a:stCxn id="46" idx="6"/>
            <a:endCxn id="39" idx="1"/>
          </p:cNvCxnSpPr>
          <p:nvPr/>
        </p:nvCxnSpPr>
        <p:spPr>
          <a:xfrm>
            <a:off x="9811747" y="5761959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923CA7-B20F-81A0-AF48-ABBD189FB96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623621" y="6446698"/>
            <a:ext cx="9006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2ED99B-AAD2-09BE-0BE5-FE83276E1EF3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592555" y="5981151"/>
            <a:ext cx="7186" cy="465547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5520DB-173B-5079-88C5-4334ED1EB0F6}"/>
              </a:ext>
            </a:extLst>
          </p:cNvPr>
          <p:cNvSpPr/>
          <p:nvPr/>
        </p:nvSpPr>
        <p:spPr>
          <a:xfrm>
            <a:off x="7006426" y="1428752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E6970-F7F9-F19D-E90D-6223A4B96F5F}"/>
              </a:ext>
            </a:extLst>
          </p:cNvPr>
          <p:cNvSpPr/>
          <p:nvPr/>
        </p:nvSpPr>
        <p:spPr>
          <a:xfrm>
            <a:off x="9555724" y="142875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B10E86-5C4B-74F9-75B6-6D7C271F09D2}"/>
              </a:ext>
            </a:extLst>
          </p:cNvPr>
          <p:cNvSpPr/>
          <p:nvPr/>
        </p:nvSpPr>
        <p:spPr>
          <a:xfrm>
            <a:off x="8310011" y="58533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66FF2-FA32-5988-475B-2C5FE24793C4}"/>
              </a:ext>
            </a:extLst>
          </p:cNvPr>
          <p:cNvSpPr/>
          <p:nvPr/>
        </p:nvSpPr>
        <p:spPr>
          <a:xfrm>
            <a:off x="11003803" y="1428752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63FB155-A571-7D9C-7072-8CA2D8B0ADC7}"/>
              </a:ext>
            </a:extLst>
          </p:cNvPr>
          <p:cNvCxnSpPr>
            <a:cxnSpLocks/>
            <a:stCxn id="66" idx="3"/>
            <a:endCxn id="74" idx="2"/>
          </p:cNvCxnSpPr>
          <p:nvPr/>
        </p:nvCxnSpPr>
        <p:spPr>
          <a:xfrm>
            <a:off x="7917893" y="1691783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44A71-9210-C9DC-82C2-156409E86D87}"/>
              </a:ext>
            </a:extLst>
          </p:cNvPr>
          <p:cNvCxnSpPr>
            <a:cxnSpLocks/>
            <a:stCxn id="88" idx="1"/>
            <a:endCxn id="68" idx="3"/>
          </p:cNvCxnSpPr>
          <p:nvPr/>
        </p:nvCxnSpPr>
        <p:spPr>
          <a:xfrm flipH="1" flipV="1">
            <a:off x="9186781" y="848366"/>
            <a:ext cx="365650" cy="103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4697C2-1C6C-F020-5C89-79133171152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H="1" flipV="1">
            <a:off x="9990816" y="1121707"/>
            <a:ext cx="3293" cy="30704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505343-E446-899D-4444-66C85C9A52D0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8741209" y="1111397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2EBCB5-A160-3608-969D-2ACEA8BB228E}"/>
              </a:ext>
            </a:extLst>
          </p:cNvPr>
          <p:cNvSpPr/>
          <p:nvPr/>
        </p:nvSpPr>
        <p:spPr>
          <a:xfrm>
            <a:off x="8522017" y="1472590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19AC3D-8A8A-80A8-7C75-52DEC1170FED}"/>
              </a:ext>
            </a:extLst>
          </p:cNvPr>
          <p:cNvCxnSpPr>
            <a:cxnSpLocks/>
            <a:stCxn id="74" idx="6"/>
            <a:endCxn id="67" idx="1"/>
          </p:cNvCxnSpPr>
          <p:nvPr/>
        </p:nvCxnSpPr>
        <p:spPr>
          <a:xfrm>
            <a:off x="8960402" y="1691783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15A171-C9DB-AC2E-5419-49E104E27B8B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10432494" y="1691783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96BE08-2EE8-D0EC-21E4-FE84463867C6}"/>
              </a:ext>
            </a:extLst>
          </p:cNvPr>
          <p:cNvSpPr/>
          <p:nvPr/>
        </p:nvSpPr>
        <p:spPr>
          <a:xfrm>
            <a:off x="9552431" y="59564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A1D114-1BB1-1A49-1550-77863AFBFB8F}"/>
              </a:ext>
            </a:extLst>
          </p:cNvPr>
          <p:cNvSpPr txBox="1"/>
          <p:nvPr/>
        </p:nvSpPr>
        <p:spPr>
          <a:xfrm>
            <a:off x="6341424" y="71251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en-GB" sz="3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4E9E85-6BDF-E0E8-77E0-EE25324F784E}"/>
              </a:ext>
            </a:extLst>
          </p:cNvPr>
          <p:cNvSpPr txBox="1"/>
          <p:nvPr/>
        </p:nvSpPr>
        <p:spPr>
          <a:xfrm>
            <a:off x="6303819" y="32696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en-GB" sz="3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D44337-E5EC-CBA3-4E7C-603F7790D885}"/>
              </a:ext>
            </a:extLst>
          </p:cNvPr>
          <p:cNvSpPr txBox="1"/>
          <p:nvPr/>
        </p:nvSpPr>
        <p:spPr>
          <a:xfrm>
            <a:off x="6456219" y="58268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588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1.2. A complex audio routing graph. It applies an envelope,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filterbank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distortion and reverb to noise.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E0C75C-FA02-4D9A-A201-3C445623B266}"/>
              </a:ext>
            </a:extLst>
          </p:cNvPr>
          <p:cNvSpPr/>
          <p:nvPr/>
        </p:nvSpPr>
        <p:spPr>
          <a:xfrm>
            <a:off x="3241980" y="2913067"/>
            <a:ext cx="1291134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gainNode</a:t>
            </a:r>
            <a:endParaRPr lang="en-GB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F043BD-EF02-4717-A01A-AC097A33E36C}"/>
              </a:ext>
            </a:extLst>
          </p:cNvPr>
          <p:cNvSpPr/>
          <p:nvPr/>
        </p:nvSpPr>
        <p:spPr>
          <a:xfrm>
            <a:off x="4935005" y="2671093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B1E425-2765-4065-806E-C191C8F76460}"/>
              </a:ext>
            </a:extLst>
          </p:cNvPr>
          <p:cNvSpPr/>
          <p:nvPr/>
        </p:nvSpPr>
        <p:spPr>
          <a:xfrm>
            <a:off x="4935005" y="2186649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Lowshelf</a:t>
            </a:r>
            <a:endParaRPr lang="en-GB" sz="1400" i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4A2BC4-62D8-44B4-BB6D-65CCBB52F31B}"/>
              </a:ext>
            </a:extLst>
          </p:cNvPr>
          <p:cNvSpPr/>
          <p:nvPr/>
        </p:nvSpPr>
        <p:spPr>
          <a:xfrm>
            <a:off x="4935005" y="3179891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6814BC-A775-440A-B1AD-F47A402C1AC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887546" y="2327868"/>
            <a:ext cx="1088980" cy="58519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32EBE5-2C25-402A-A9B0-B10D0CCF0B2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533114" y="2812312"/>
            <a:ext cx="443413" cy="2419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1C893-EDE2-424D-9196-750829709F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533114" y="3054285"/>
            <a:ext cx="443413" cy="26682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A4A590-29D9-4381-AF50-D9FF0682C81D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6226139" y="2868579"/>
            <a:ext cx="450359" cy="18570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52908B-3867-4478-ABC8-C0B32ABADFEB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>
            <a:off x="6226139" y="2384135"/>
            <a:ext cx="1194344" cy="52893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868C88-BA92-4318-AED9-F6695D8B481B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 flipV="1">
            <a:off x="6226139" y="3054285"/>
            <a:ext cx="450359" cy="32309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6193D-D886-40E3-8E08-2ABCC32C2D40}"/>
              </a:ext>
            </a:extLst>
          </p:cNvPr>
          <p:cNvSpPr/>
          <p:nvPr/>
        </p:nvSpPr>
        <p:spPr>
          <a:xfrm>
            <a:off x="4935005" y="3645155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Highshelf</a:t>
            </a:r>
            <a:endParaRPr lang="en-GB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122360-8862-4E08-B270-2C207B85E16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887546" y="3195502"/>
            <a:ext cx="1088980" cy="5908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F94B65-96EE-480A-8501-52CE10057356}"/>
              </a:ext>
            </a:extLst>
          </p:cNvPr>
          <p:cNvCxnSpPr>
            <a:cxnSpLocks/>
            <a:stCxn id="42" idx="3"/>
            <a:endCxn id="47" idx="2"/>
          </p:cNvCxnSpPr>
          <p:nvPr/>
        </p:nvCxnSpPr>
        <p:spPr>
          <a:xfrm flipV="1">
            <a:off x="6226139" y="3195502"/>
            <a:ext cx="1194344" cy="6471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10B863F-9F33-481A-AFD4-0307A3E555D5}"/>
              </a:ext>
            </a:extLst>
          </p:cNvPr>
          <p:cNvSpPr/>
          <p:nvPr/>
        </p:nvSpPr>
        <p:spPr>
          <a:xfrm>
            <a:off x="1267042" y="2829146"/>
            <a:ext cx="1643572" cy="4643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audioWorkletNode</a:t>
            </a:r>
            <a:endParaRPr lang="en-GB" sz="1400" dirty="0"/>
          </a:p>
          <a:p>
            <a:pPr algn="ctr"/>
            <a:r>
              <a:rPr lang="en-GB" sz="1400" i="1" dirty="0" err="1"/>
              <a:t>whiteNoise</a:t>
            </a:r>
            <a:endParaRPr lang="en-GB" sz="1400" i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364141-624E-4D3E-9EB0-5932EB012089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2910614" y="3054285"/>
            <a:ext cx="331366" cy="7017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8311F9-B189-4B6A-8DF8-463E6E39901F}"/>
              </a:ext>
            </a:extLst>
          </p:cNvPr>
          <p:cNvSpPr/>
          <p:nvPr/>
        </p:nvSpPr>
        <p:spPr>
          <a:xfrm>
            <a:off x="6676498" y="2913067"/>
            <a:ext cx="1487970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waveshaperNode</a:t>
            </a:r>
            <a:endParaRPr lang="en-GB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77EF9B-A4C6-43E6-B49C-AD78CF5A2731}"/>
              </a:ext>
            </a:extLst>
          </p:cNvPr>
          <p:cNvSpPr/>
          <p:nvPr/>
        </p:nvSpPr>
        <p:spPr>
          <a:xfrm>
            <a:off x="10073877" y="2913067"/>
            <a:ext cx="1119088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destination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AB5411-DF01-43B9-B074-0971C8D908A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746520" y="3054284"/>
            <a:ext cx="327358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C7ADDE-E7D7-4D83-8A06-38E6F1AB7891}"/>
              </a:ext>
            </a:extLst>
          </p:cNvPr>
          <p:cNvSpPr/>
          <p:nvPr/>
        </p:nvSpPr>
        <p:spPr>
          <a:xfrm>
            <a:off x="8465581" y="2915981"/>
            <a:ext cx="1360781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convolverNode</a:t>
            </a:r>
            <a:endParaRPr lang="en-GB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D89999-F377-4474-BDBA-4FC40984B6B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083687" y="3057198"/>
            <a:ext cx="381894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39F975E-1AA5-448B-A01A-B302641D9F99}"/>
              </a:ext>
            </a:extLst>
          </p:cNvPr>
          <p:cNvSpPr/>
          <p:nvPr/>
        </p:nvSpPr>
        <p:spPr>
          <a:xfrm>
            <a:off x="2636600" y="3728640"/>
            <a:ext cx="189518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setValueCurveAtTime</a:t>
            </a:r>
            <a:endParaRPr lang="en-GB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D963B6-2441-4DC4-BB47-48CFCC409577}"/>
              </a:ext>
            </a:extLst>
          </p:cNvPr>
          <p:cNvSpPr/>
          <p:nvPr/>
        </p:nvSpPr>
        <p:spPr>
          <a:xfrm>
            <a:off x="7203838" y="3634917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curve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CCE4A0-DAC6-450B-997B-BB91DB29446C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7697553" y="3191292"/>
            <a:ext cx="0" cy="443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3E151-29E0-436A-98FC-DC83BA5DE730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584190" y="3179891"/>
            <a:ext cx="0" cy="54874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D10476-3A92-407A-84B4-B34B1C6860D1}"/>
              </a:ext>
            </a:extLst>
          </p:cNvPr>
          <p:cNvSpPr/>
          <p:nvPr/>
        </p:nvSpPr>
        <p:spPr>
          <a:xfrm>
            <a:off x="8654164" y="3645155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buffer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4EB93-C8CD-4B1C-81E0-F61152C671D7}"/>
              </a:ext>
            </a:extLst>
          </p:cNvPr>
          <p:cNvCxnSpPr>
            <a:cxnSpLocks/>
            <a:stCxn id="56" idx="0"/>
            <a:endCxn id="50" idx="2"/>
          </p:cNvCxnSpPr>
          <p:nvPr/>
        </p:nvCxnSpPr>
        <p:spPr>
          <a:xfrm flipH="1" flipV="1">
            <a:off x="9145972" y="3198416"/>
            <a:ext cx="1907" cy="4467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10.1. Magnitude response of a comb filter using 1 millisecond delay.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ABB3D7-57F0-4766-B49F-6DA1802B5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23526"/>
              </p:ext>
            </p:extLst>
          </p:nvPr>
        </p:nvGraphicFramePr>
        <p:xfrm>
          <a:off x="4458393" y="1530600"/>
          <a:ext cx="5486399" cy="321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039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10.2. Audio graph for Code example 10.2.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FFCB8C-D1A8-4447-AAF7-A0414AE56BC6}"/>
              </a:ext>
            </a:extLst>
          </p:cNvPr>
          <p:cNvGrpSpPr/>
          <p:nvPr/>
        </p:nvGrpSpPr>
        <p:grpSpPr>
          <a:xfrm>
            <a:off x="2041973" y="2343492"/>
            <a:ext cx="7554207" cy="1807716"/>
            <a:chOff x="2041973" y="2343492"/>
            <a:chExt cx="7554207" cy="1807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4FB5E8-859E-4705-B2E2-C71631B89D38}"/>
                </a:ext>
              </a:extLst>
            </p:cNvPr>
            <p:cNvSpPr/>
            <p:nvPr/>
          </p:nvSpPr>
          <p:spPr>
            <a:xfrm>
              <a:off x="2041973" y="2343492"/>
              <a:ext cx="1075678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EF9555-2E2C-43E5-984D-B3B851CD64A2}"/>
                </a:ext>
              </a:extLst>
            </p:cNvPr>
            <p:cNvSpPr/>
            <p:nvPr/>
          </p:nvSpPr>
          <p:spPr>
            <a:xfrm>
              <a:off x="3821566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toneGain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91A9D-1859-4C80-939C-C26E089B6283}"/>
                </a:ext>
              </a:extLst>
            </p:cNvPr>
            <p:cNvSpPr/>
            <p:nvPr/>
          </p:nvSpPr>
          <p:spPr>
            <a:xfrm>
              <a:off x="625539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delay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05ED74-49EB-4228-B181-A49FEB6657FF}"/>
                </a:ext>
              </a:extLst>
            </p:cNvPr>
            <p:cNvSpPr/>
            <p:nvPr/>
          </p:nvSpPr>
          <p:spPr>
            <a:xfrm>
              <a:off x="5091771" y="3503208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feedback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AAF06-0DE7-4BFE-810F-0DF69DB1C8B6}"/>
                </a:ext>
              </a:extLst>
            </p:cNvPr>
            <p:cNvSpPr/>
            <p:nvPr/>
          </p:nvSpPr>
          <p:spPr>
            <a:xfrm>
              <a:off x="830018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destination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E37496-5A89-44AC-B3BC-C72204A013F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117651" y="2667492"/>
              <a:ext cx="70391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5DA74D-715F-4D87-A40C-D57D0FDA884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117566" y="2667492"/>
              <a:ext cx="11378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6A41CC-18AC-4BEF-BACF-33F177122464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7551390" y="2667492"/>
              <a:ext cx="7487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9DBAC4C-D7C7-4B0A-82FA-A00A1A55A029}"/>
                </a:ext>
              </a:extLst>
            </p:cNvPr>
            <p:cNvCxnSpPr>
              <a:cxnSpLocks/>
              <a:stCxn id="8" idx="1"/>
              <a:endCxn id="9" idx="0"/>
            </p:cNvCxnSpPr>
            <p:nvPr/>
          </p:nvCxnSpPr>
          <p:spPr>
            <a:xfrm rot="10800000" flipV="1">
              <a:off x="5739772" y="2667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76A43-C44B-4251-9B71-DE43A529FD3E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 flipV="1">
              <a:off x="6387771" y="2991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2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10.3. Audio graph for a simple implementation of the Karplus-Strong algorithm.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62159D-FDDE-47A9-A4E8-4614BCB83E7B}"/>
              </a:ext>
            </a:extLst>
          </p:cNvPr>
          <p:cNvSpPr/>
          <p:nvPr/>
        </p:nvSpPr>
        <p:spPr>
          <a:xfrm>
            <a:off x="1681788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21FD23-E25B-4B10-B670-D8EB3D66FD41}"/>
              </a:ext>
            </a:extLst>
          </p:cNvPr>
          <p:cNvSpPr/>
          <p:nvPr/>
        </p:nvSpPr>
        <p:spPr>
          <a:xfrm>
            <a:off x="3482590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C5562-5E39-42C8-A1D0-5E65F62378DF}"/>
              </a:ext>
            </a:extLst>
          </p:cNvPr>
          <p:cNvSpPr/>
          <p:nvPr/>
        </p:nvSpPr>
        <p:spPr>
          <a:xfrm>
            <a:off x="6946156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5E0528-F0E6-4A2B-8367-5AB0FD362F9A}"/>
              </a:ext>
            </a:extLst>
          </p:cNvPr>
          <p:cNvSpPr/>
          <p:nvPr/>
        </p:nvSpPr>
        <p:spPr>
          <a:xfrm>
            <a:off x="5261598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5D728-1E40-4ECE-A8C2-6B1EC911C676}"/>
              </a:ext>
            </a:extLst>
          </p:cNvPr>
          <p:cNvSpPr/>
          <p:nvPr/>
        </p:nvSpPr>
        <p:spPr>
          <a:xfrm>
            <a:off x="8236835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BA98CF-A7B3-4356-A024-0560C52352C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77788" y="2667492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32AEA7-2488-428B-A003-71A0C489BF0D}"/>
              </a:ext>
            </a:extLst>
          </p:cNvPr>
          <p:cNvCxnSpPr>
            <a:cxnSpLocks/>
            <a:stCxn id="30" idx="3"/>
            <a:endCxn id="39" idx="2"/>
          </p:cNvCxnSpPr>
          <p:nvPr/>
        </p:nvCxnSpPr>
        <p:spPr>
          <a:xfrm>
            <a:off x="4778590" y="266749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8361D-A98F-44E3-B5E0-B2223F18088A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341598" y="3827208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F4BBAC-3C1A-4D49-805B-DACF967FAA7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486156" y="2667492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F5D358-468A-4F2C-9E00-EBB07C07B005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5792746" y="2937492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3B80201-3EC4-4DA1-9E22-C5578F8AA491}"/>
              </a:ext>
            </a:extLst>
          </p:cNvPr>
          <p:cNvSpPr/>
          <p:nvPr/>
        </p:nvSpPr>
        <p:spPr>
          <a:xfrm>
            <a:off x="5522746" y="239749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03C346-F1C4-4620-8842-9F6637CC6935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>
            <a:off x="6062746" y="2667492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17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13" y="204413"/>
            <a:ext cx="2640256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17.6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13" y="5805083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17.6 The spatialization procedure used in the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PannerNode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E8EB1-5413-48BF-A57A-7F6E15B12759}"/>
              </a:ext>
            </a:extLst>
          </p:cNvPr>
          <p:cNvGrpSpPr/>
          <p:nvPr/>
        </p:nvGrpSpPr>
        <p:grpSpPr>
          <a:xfrm>
            <a:off x="2302156" y="931613"/>
            <a:ext cx="9468710" cy="5024302"/>
            <a:chOff x="1623425" y="783150"/>
            <a:chExt cx="9468710" cy="50243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8D3A6C1-5D88-46BF-9C25-61E25C29A1AF}"/>
                </a:ext>
              </a:extLst>
            </p:cNvPr>
            <p:cNvSpPr/>
            <p:nvPr/>
          </p:nvSpPr>
          <p:spPr>
            <a:xfrm>
              <a:off x="5472038" y="783150"/>
              <a:ext cx="1580172" cy="756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AudioListener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FE6B74-4F44-4900-96B8-C193124FF970}"/>
                </a:ext>
              </a:extLst>
            </p:cNvPr>
            <p:cNvSpPr/>
            <p:nvPr/>
          </p:nvSpPr>
          <p:spPr>
            <a:xfrm>
              <a:off x="1793472" y="2334993"/>
              <a:ext cx="1473234" cy="75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 source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CE370D-F327-4CD4-B437-44ECE9BC64C0}"/>
                </a:ext>
              </a:extLst>
            </p:cNvPr>
            <p:cNvSpPr/>
            <p:nvPr/>
          </p:nvSpPr>
          <p:spPr>
            <a:xfrm>
              <a:off x="3665800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Distance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1E6A5D-2568-496D-B9C7-00DA705BDA34}"/>
                </a:ext>
              </a:extLst>
            </p:cNvPr>
            <p:cNvSpPr/>
            <p:nvPr/>
          </p:nvSpPr>
          <p:spPr>
            <a:xfrm>
              <a:off x="5538128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Sound cone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A37BEF-4E91-4D0C-9E4F-AB7F5B913C6D}"/>
                </a:ext>
              </a:extLst>
            </p:cNvPr>
            <p:cNvSpPr/>
            <p:nvPr/>
          </p:nvSpPr>
          <p:spPr>
            <a:xfrm>
              <a:off x="7410456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Panning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962D3A-4FDD-4F2D-B370-DA27FE98D60D}"/>
                </a:ext>
              </a:extLst>
            </p:cNvPr>
            <p:cNvSpPr/>
            <p:nvPr/>
          </p:nvSpPr>
          <p:spPr>
            <a:xfrm>
              <a:off x="9400332" y="1936333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/>
                <a:t>Left channel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07E120F-B341-47F4-842B-F7438E500A26}"/>
                </a:ext>
              </a:extLst>
            </p:cNvPr>
            <p:cNvSpPr/>
            <p:nvPr/>
          </p:nvSpPr>
          <p:spPr>
            <a:xfrm>
              <a:off x="9400332" y="2824930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Right channel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5BF108-6678-4A2D-81DF-18BC54D7E8E5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262124" y="1539150"/>
              <a:ext cx="1884949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486C20-05BA-4BF0-B218-2C92005FBB7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266706" y="2703979"/>
              <a:ext cx="399094" cy="90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826F03-2F9F-4F86-B69E-0B3900DA3DA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139034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7BF606-F02F-43F0-BD31-A8C47A0EB5CD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7011362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3D7D8B-37D3-4FBE-B835-5BE523222731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8883690" y="2278333"/>
              <a:ext cx="516642" cy="425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D03836-3625-4DC7-83B0-6554DF2C1E3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883690" y="2703979"/>
              <a:ext cx="516642" cy="46295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1DE57A-40FA-4090-AA0A-52544887877A}"/>
                </a:ext>
              </a:extLst>
            </p:cNvPr>
            <p:cNvSpPr txBox="1"/>
            <p:nvPr/>
          </p:nvSpPr>
          <p:spPr>
            <a:xfrm>
              <a:off x="1665612" y="3838028"/>
              <a:ext cx="2000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PannerNode</a:t>
              </a:r>
              <a:r>
                <a:rPr lang="en-GB" b="1" dirty="0"/>
                <a:t> parameters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A784E7-3499-4C61-A2CC-F3B2A08C5AAB}"/>
                </a:ext>
              </a:extLst>
            </p:cNvPr>
            <p:cNvSpPr/>
            <p:nvPr/>
          </p:nvSpPr>
          <p:spPr>
            <a:xfrm>
              <a:off x="1623425" y="3767008"/>
              <a:ext cx="9468710" cy="204044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DB61B5-E4E8-45C2-A16D-8AEB8B9CA430}"/>
                </a:ext>
              </a:extLst>
            </p:cNvPr>
            <p:cNvSpPr txBox="1"/>
            <p:nvPr/>
          </p:nvSpPr>
          <p:spPr>
            <a:xfrm>
              <a:off x="8560272" y="4444768"/>
              <a:ext cx="1553630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panningModel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9ECB26-9FB5-4AD7-B01D-6232D069CAEC}"/>
                </a:ext>
              </a:extLst>
            </p:cNvPr>
            <p:cNvSpPr txBox="1"/>
            <p:nvPr/>
          </p:nvSpPr>
          <p:spPr>
            <a:xfrm>
              <a:off x="6668133" y="3922282"/>
              <a:ext cx="1715919" cy="1754326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coneInnerAngle</a:t>
              </a:r>
              <a:endParaRPr lang="en-GB" dirty="0"/>
            </a:p>
            <a:p>
              <a:r>
                <a:rPr lang="en-GB" dirty="0" err="1"/>
                <a:t>coneOuterAngle</a:t>
              </a:r>
              <a:endParaRPr lang="en-GB" dirty="0"/>
            </a:p>
            <a:p>
              <a:r>
                <a:rPr lang="en-GB" dirty="0" err="1"/>
                <a:t>coneOuterGain</a:t>
              </a:r>
              <a:endParaRPr lang="en-GB" dirty="0"/>
            </a:p>
            <a:p>
              <a:r>
                <a:rPr lang="en-GB" dirty="0" err="1"/>
                <a:t>orientationX</a:t>
              </a:r>
              <a:endParaRPr lang="en-GB" dirty="0"/>
            </a:p>
            <a:p>
              <a:r>
                <a:rPr lang="en-GB" dirty="0" err="1"/>
                <a:t>orientationY</a:t>
              </a:r>
              <a:endParaRPr lang="en-GB" dirty="0"/>
            </a:p>
            <a:p>
              <a:r>
                <a:rPr lang="en-GB" dirty="0" err="1"/>
                <a:t>orientationZ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9B0A1E-4194-468D-A1BE-9D9A90025560}"/>
                </a:ext>
              </a:extLst>
            </p:cNvPr>
            <p:cNvSpPr txBox="1"/>
            <p:nvPr/>
          </p:nvSpPr>
          <p:spPr>
            <a:xfrm>
              <a:off x="3174460" y="4200672"/>
              <a:ext cx="1575496" cy="120032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distanceModel</a:t>
              </a:r>
              <a:endParaRPr lang="en-GB" dirty="0"/>
            </a:p>
            <a:p>
              <a:r>
                <a:rPr lang="en-GB" dirty="0" err="1"/>
                <a:t>rolloffFactor</a:t>
              </a:r>
              <a:endParaRPr lang="en-GB" dirty="0"/>
            </a:p>
            <a:p>
              <a:r>
                <a:rPr lang="en-GB" dirty="0" err="1"/>
                <a:t>refDistance</a:t>
              </a:r>
              <a:endParaRPr lang="en-GB" dirty="0"/>
            </a:p>
            <a:p>
              <a:r>
                <a:rPr lang="en-GB" dirty="0" err="1"/>
                <a:t>maxDisrance</a:t>
              </a:r>
              <a:endParaRPr lang="en-GB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5AF0A-DB5A-4788-9527-BDC33BB602D2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6262124" y="1539150"/>
              <a:ext cx="12621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4C4F22-D15F-4EE1-8D84-C704B9D3D60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386196" y="1539150"/>
              <a:ext cx="1875928" cy="78940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5A6762-9A93-4D1F-80E4-658656FF0AD8}"/>
                </a:ext>
              </a:extLst>
            </p:cNvPr>
            <p:cNvSpPr txBox="1"/>
            <p:nvPr/>
          </p:nvSpPr>
          <p:spPr>
            <a:xfrm>
              <a:off x="4969779" y="3980693"/>
              <a:ext cx="1553630" cy="92333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positionX</a:t>
              </a:r>
              <a:endParaRPr lang="en-GB" dirty="0"/>
            </a:p>
            <a:p>
              <a:r>
                <a:rPr lang="en-GB" dirty="0" err="1"/>
                <a:t>positionY</a:t>
              </a:r>
              <a:endParaRPr lang="en-GB" dirty="0"/>
            </a:p>
            <a:p>
              <a:r>
                <a:rPr lang="en-GB" dirty="0" err="1"/>
                <a:t>positionZ</a:t>
              </a:r>
              <a:endParaRPr lang="en-GB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79D0C7-36FA-4060-A89F-E072CAED7EDB}"/>
                </a:ext>
              </a:extLst>
            </p:cNvPr>
            <p:cNvCxnSpPr>
              <a:cxnSpLocks/>
              <a:stCxn id="21" idx="0"/>
              <a:endCxn id="10" idx="2"/>
            </p:cNvCxnSpPr>
            <p:nvPr/>
          </p:nvCxnSpPr>
          <p:spPr>
            <a:xfrm flipH="1" flipV="1">
              <a:off x="8147073" y="3081979"/>
              <a:ext cx="1190014" cy="136278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7CAE9B-C6EE-49AE-96B1-0DF3CF05989E}"/>
                </a:ext>
              </a:extLst>
            </p:cNvPr>
            <p:cNvCxnSpPr>
              <a:cxnSpLocks/>
              <a:stCxn id="22" idx="0"/>
              <a:endCxn id="9" idx="2"/>
            </p:cNvCxnSpPr>
            <p:nvPr/>
          </p:nvCxnSpPr>
          <p:spPr>
            <a:xfrm flipH="1" flipV="1">
              <a:off x="6274745" y="3081979"/>
              <a:ext cx="1251348" cy="84030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A62ACB-0E54-4F40-9A7A-20F4539D98BC}"/>
                </a:ext>
              </a:extLst>
            </p:cNvPr>
            <p:cNvCxnSpPr>
              <a:cxnSpLocks/>
              <a:stCxn id="23" idx="0"/>
              <a:endCxn id="8" idx="2"/>
            </p:cNvCxnSpPr>
            <p:nvPr/>
          </p:nvCxnSpPr>
          <p:spPr>
            <a:xfrm flipV="1">
              <a:off x="3962208" y="3081979"/>
              <a:ext cx="440209" cy="111869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FD98FF-23C9-4EC6-A819-491126DD4DB8}"/>
                </a:ext>
              </a:extLst>
            </p:cNvPr>
            <p:cNvCxnSpPr>
              <a:cxnSpLocks/>
              <a:stCxn id="26" idx="0"/>
              <a:endCxn id="10" idx="2"/>
            </p:cNvCxnSpPr>
            <p:nvPr/>
          </p:nvCxnSpPr>
          <p:spPr>
            <a:xfrm flipV="1">
              <a:off x="5746594" y="3081979"/>
              <a:ext cx="2400479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9027FE-0FE6-4879-AE41-FAA218181979}"/>
                </a:ext>
              </a:extLst>
            </p:cNvPr>
            <p:cNvCxnSpPr>
              <a:cxnSpLocks/>
              <a:stCxn id="26" idx="0"/>
              <a:endCxn id="9" idx="2"/>
            </p:cNvCxnSpPr>
            <p:nvPr/>
          </p:nvCxnSpPr>
          <p:spPr>
            <a:xfrm flipV="1">
              <a:off x="5746594" y="3081979"/>
              <a:ext cx="528151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3BB98E-4CFA-4F5F-9498-8D56E8645A02}"/>
                </a:ext>
              </a:extLst>
            </p:cNvPr>
            <p:cNvCxnSpPr>
              <a:cxnSpLocks/>
              <a:stCxn id="26" idx="0"/>
              <a:endCxn id="8" idx="2"/>
            </p:cNvCxnSpPr>
            <p:nvPr/>
          </p:nvCxnSpPr>
          <p:spPr>
            <a:xfrm flipH="1" flipV="1">
              <a:off x="4402417" y="3081979"/>
              <a:ext cx="1344177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26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18.1. Interaction between an audio worklet node and audio worklet processor, along with the syntax for how these components can be created.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41D6A4-F075-494E-AD0A-2951D803516D}"/>
              </a:ext>
            </a:extLst>
          </p:cNvPr>
          <p:cNvGrpSpPr/>
          <p:nvPr/>
        </p:nvGrpSpPr>
        <p:grpSpPr>
          <a:xfrm>
            <a:off x="90175" y="1478839"/>
            <a:ext cx="11784115" cy="3255589"/>
            <a:chOff x="90175" y="1478839"/>
            <a:chExt cx="11784115" cy="32555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78DB53-6E07-4E14-95A2-1ADE126BAD0F}"/>
                </a:ext>
              </a:extLst>
            </p:cNvPr>
            <p:cNvCxnSpPr>
              <a:cxnSpLocks/>
              <a:stCxn id="16" idx="1"/>
              <a:endCxn id="7" idx="3"/>
            </p:cNvCxnSpPr>
            <p:nvPr/>
          </p:nvCxnSpPr>
          <p:spPr>
            <a:xfrm flipH="1">
              <a:off x="4361117" y="2842555"/>
              <a:ext cx="2923496" cy="0"/>
            </a:xfrm>
            <a:prstGeom prst="straightConnector1">
              <a:avLst/>
            </a:prstGeom>
            <a:ln w="114300" cmpd="dbl">
              <a:solidFill>
                <a:srgbClr val="660066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4EDA4C-B2A4-4AF8-AE6C-A6EA12A5D0F7}"/>
                </a:ext>
              </a:extLst>
            </p:cNvPr>
            <p:cNvSpPr txBox="1"/>
            <p:nvPr/>
          </p:nvSpPr>
          <p:spPr>
            <a:xfrm>
              <a:off x="4547589" y="2298917"/>
              <a:ext cx="313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Asynchronous messaging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533E7D-C607-4824-A824-2938EEF01D17}"/>
                </a:ext>
              </a:extLst>
            </p:cNvPr>
            <p:cNvSpPr/>
            <p:nvPr/>
          </p:nvSpPr>
          <p:spPr>
            <a:xfrm>
              <a:off x="1678450" y="2482555"/>
              <a:ext cx="2682667" cy="720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AudioWorkletProcessor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004273-4038-4FA6-A58F-F2DEF0138B69}"/>
                </a:ext>
              </a:extLst>
            </p:cNvPr>
            <p:cNvCxnSpPr>
              <a:cxnSpLocks/>
            </p:cNvCxnSpPr>
            <p:nvPr/>
          </p:nvCxnSpPr>
          <p:spPr>
            <a:xfrm>
              <a:off x="310200" y="2944970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20E30D-D849-4977-9D92-2B5A85B45E5C}"/>
                </a:ext>
              </a:extLst>
            </p:cNvPr>
            <p:cNvSpPr/>
            <p:nvPr/>
          </p:nvSpPr>
          <p:spPr>
            <a:xfrm>
              <a:off x="1154196" y="1494428"/>
              <a:ext cx="4310708" cy="32400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2EFDA6-2A88-43B2-9332-C183E75F4948}"/>
                </a:ext>
              </a:extLst>
            </p:cNvPr>
            <p:cNvSpPr txBox="1"/>
            <p:nvPr/>
          </p:nvSpPr>
          <p:spPr>
            <a:xfrm>
              <a:off x="1317780" y="1631592"/>
              <a:ext cx="431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/>
                <a:t>AudioWorklet</a:t>
              </a:r>
              <a:r>
                <a:rPr lang="en-GB" sz="2400" dirty="0"/>
                <a:t> global scope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14BC5E-2725-4A52-B2EB-0874B26DEE89}"/>
                </a:ext>
              </a:extLst>
            </p:cNvPr>
            <p:cNvCxnSpPr>
              <a:cxnSpLocks/>
            </p:cNvCxnSpPr>
            <p:nvPr/>
          </p:nvCxnSpPr>
          <p:spPr>
            <a:xfrm>
              <a:off x="248089" y="2694761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96AED1-8F21-409D-991D-0B166B7EFC0F}"/>
                </a:ext>
              </a:extLst>
            </p:cNvPr>
            <p:cNvSpPr txBox="1"/>
            <p:nvPr/>
          </p:nvSpPr>
          <p:spPr>
            <a:xfrm>
              <a:off x="90175" y="2233827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130473-6957-4D8F-9807-390669F6FFA0}"/>
                </a:ext>
              </a:extLst>
            </p:cNvPr>
            <p:cNvSpPr txBox="1"/>
            <p:nvPr/>
          </p:nvSpPr>
          <p:spPr>
            <a:xfrm>
              <a:off x="96799" y="2992480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out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762AA6-5328-49FB-B753-402C58CB7550}"/>
                </a:ext>
              </a:extLst>
            </p:cNvPr>
            <p:cNvSpPr txBox="1"/>
            <p:nvPr/>
          </p:nvSpPr>
          <p:spPr>
            <a:xfrm>
              <a:off x="1331000" y="3557853"/>
              <a:ext cx="3888000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err="1">
                  <a:latin typeface="Consolas" panose="020B0609020204030204" pitchFamily="49" charset="0"/>
                </a:rPr>
                <a:t>registerProcessor</a:t>
              </a:r>
              <a:r>
                <a:rPr lang="en-GB" sz="1600" dirty="0">
                  <a:latin typeface="Consolas" panose="020B0609020204030204" pitchFamily="49" charset="0"/>
                </a:rPr>
                <a:t>('my-processor',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class extends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</a:t>
              </a:r>
              <a:r>
                <a:rPr lang="en-GB" sz="1600" dirty="0" err="1">
                  <a:latin typeface="Consolas" panose="020B0609020204030204" pitchFamily="49" charset="0"/>
                </a:rPr>
                <a:t>AudioWorkletProcessor</a:t>
              </a:r>
              <a:r>
                <a:rPr lang="en-GB" sz="1600" dirty="0">
                  <a:latin typeface="Consolas" panose="020B0609020204030204" pitchFamily="49" charset="0"/>
                </a:rPr>
                <a:t> {…}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D6BA98-887F-481A-842F-84B681181A16}"/>
                </a:ext>
              </a:extLst>
            </p:cNvPr>
            <p:cNvGrpSpPr/>
            <p:nvPr/>
          </p:nvGrpSpPr>
          <p:grpSpPr>
            <a:xfrm>
              <a:off x="6004657" y="1478839"/>
              <a:ext cx="5869633" cy="3240000"/>
              <a:chOff x="2456596" y="2352295"/>
              <a:chExt cx="5869633" cy="32400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DF5B914-27C0-448E-9789-695933CBA2CB}"/>
                  </a:ext>
                </a:extLst>
              </p:cNvPr>
              <p:cNvSpPr/>
              <p:nvPr/>
            </p:nvSpPr>
            <p:spPr>
              <a:xfrm>
                <a:off x="3736552" y="3356011"/>
                <a:ext cx="2086870" cy="7200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AudioWorkletNode</a:t>
                </a:r>
                <a:endParaRPr lang="en-GB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3483348-4DF8-42CF-B6DE-6D2B8FB9F466}"/>
                  </a:ext>
                </a:extLst>
              </p:cNvPr>
              <p:cNvSpPr/>
              <p:nvPr/>
            </p:nvSpPr>
            <p:spPr>
              <a:xfrm>
                <a:off x="2456596" y="2352295"/>
                <a:ext cx="4380757" cy="324000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45BBFD-1651-466A-B3A8-3569F98A6C44}"/>
                  </a:ext>
                </a:extLst>
              </p:cNvPr>
              <p:cNvSpPr txBox="1"/>
              <p:nvPr/>
            </p:nvSpPr>
            <p:spPr>
              <a:xfrm>
                <a:off x="2664365" y="2458882"/>
                <a:ext cx="2566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Main global scope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A6FF037-BDC0-4275-9640-86FEE47FF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913386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3522D1-EA75-491E-96D3-8E0919685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577150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triangle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8CBAC9-3B2F-4F1A-A1E3-2A129546D594}"/>
                  </a:ext>
                </a:extLst>
              </p:cNvPr>
              <p:cNvSpPr txBox="1"/>
              <p:nvPr/>
            </p:nvSpPr>
            <p:spPr>
              <a:xfrm>
                <a:off x="6837351" y="3987884"/>
                <a:ext cx="1488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Application interaction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D62ADC-08B1-4AA8-AE1A-FAF7EC861440}"/>
                  </a:ext>
                </a:extLst>
              </p:cNvPr>
              <p:cNvSpPr txBox="1"/>
              <p:nvPr/>
            </p:nvSpPr>
            <p:spPr>
              <a:xfrm>
                <a:off x="2647067" y="4431309"/>
                <a:ext cx="3999813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</a:rPr>
                  <a:t>let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myNode</a:t>
                </a:r>
                <a:r>
                  <a:rPr lang="en-GB" sz="1600" dirty="0">
                    <a:latin typeface="Consolas" panose="020B0609020204030204" pitchFamily="49" charset="0"/>
                  </a:rPr>
                  <a:t> = new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AudioWorkletNode</a:t>
                </a:r>
                <a:r>
                  <a:rPr lang="en-GB" sz="1600" dirty="0"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context, 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'my-processor'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45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19.1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19.1. Rewriting a buffer to store previous inputs.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24C82B-8A33-4226-AD25-A1F2A8786BDF}"/>
              </a:ext>
            </a:extLst>
          </p:cNvPr>
          <p:cNvGrpSpPr/>
          <p:nvPr/>
        </p:nvGrpSpPr>
        <p:grpSpPr>
          <a:xfrm>
            <a:off x="4032608" y="273094"/>
            <a:ext cx="7656273" cy="5284824"/>
            <a:chOff x="2272047" y="1169297"/>
            <a:chExt cx="7656273" cy="5284824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B76B195A-9876-446B-8754-3AB420EA6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74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034A3241-F8DF-4181-83D3-6C0D51471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B68A4B48-C642-4259-990B-75096172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E86713EE-C308-46E7-981D-ECC43368B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551E984C-6788-4F77-8C3A-4515FF445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4AAB721E-1A3C-4599-8FF5-67375882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48C490D1-C74C-4EA1-AB5A-551FEB342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D9802576-C3B1-46A2-B2AF-62F94FB6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414B8ABF-57DB-49FA-A600-53DE737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E3189CDE-588B-4F26-ACFC-AE3E79955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09073F03-BA72-4019-B302-E8EA91A8B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EB3473AB-A1D4-4FB2-B2A9-9F330401E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99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C2AA15E2-8100-480E-91AC-7F9E4594C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761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x[1]</a:t>
              </a: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6215A941-A32B-4492-8171-7073DCA36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190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id="{1CA96BEF-CB22-428B-BD01-43040E41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269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EF3973D9-6F01-4D2F-AC8B-20E31FD48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698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22" name="Rectangle 43">
              <a:extLst>
                <a:ext uri="{FF2B5EF4-FFF2-40B4-BE49-F238E27FC236}">
                  <a16:creationId xmlns:a16="http://schemas.microsoft.com/office/drawing/2014/main" id="{901DF7C7-7973-44D9-9308-5DCBD0935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847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95FE94AE-10E4-4CCD-91E8-EF1F86A1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12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82AE2B09-8EC1-4F60-8267-81E214D93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27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4CF5D3D2-B6E6-4472-A2A3-2F5E3D24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995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E53316AC-0AAB-4132-B964-FD1DAAE0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214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3BB710CC-CD04-4BDF-B03B-606FCFA52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530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8D0AC2F5-C557-491C-BC57-43E13148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880" y="4140621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A573F12C-06DF-456C-8894-BB7E6F287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108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607CE75B-992B-4830-89C3-8CEB9025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1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E9845F6D-E67E-406B-A1FC-5BD70EB0F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2" name="Rectangle 53">
              <a:extLst>
                <a:ext uri="{FF2B5EF4-FFF2-40B4-BE49-F238E27FC236}">
                  <a16:creationId xmlns:a16="http://schemas.microsoft.com/office/drawing/2014/main" id="{2A37B59D-2563-4936-B69C-80C8A1B57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3" name="Rectangle 54">
              <a:extLst>
                <a:ext uri="{FF2B5EF4-FFF2-40B4-BE49-F238E27FC236}">
                  <a16:creationId xmlns:a16="http://schemas.microsoft.com/office/drawing/2014/main" id="{8C69AE70-B3A9-48D9-8995-7524F65B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4" name="Rectangle 55">
              <a:extLst>
                <a:ext uri="{FF2B5EF4-FFF2-40B4-BE49-F238E27FC236}">
                  <a16:creationId xmlns:a16="http://schemas.microsoft.com/office/drawing/2014/main" id="{5608C294-2424-4669-BDE3-95D17AC9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F66C746D-BD5D-406D-A0DC-4B8C2C8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6" name="Rectangle 57">
              <a:extLst>
                <a:ext uri="{FF2B5EF4-FFF2-40B4-BE49-F238E27FC236}">
                  <a16:creationId xmlns:a16="http://schemas.microsoft.com/office/drawing/2014/main" id="{2BA3DD1E-4E5F-4DE1-8544-1092CB67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7" name="Rectangle 58">
              <a:extLst>
                <a:ext uri="{FF2B5EF4-FFF2-40B4-BE49-F238E27FC236}">
                  <a16:creationId xmlns:a16="http://schemas.microsoft.com/office/drawing/2014/main" id="{6FC061D0-1C7C-48C0-A1AF-24BF7793C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EE36757B-24D9-4CB5-BF7A-BE194C9C8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CEF258F0-8829-491D-BFD5-5437BF1FE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0" name="Rectangle 61">
              <a:extLst>
                <a:ext uri="{FF2B5EF4-FFF2-40B4-BE49-F238E27FC236}">
                  <a16:creationId xmlns:a16="http://schemas.microsoft.com/office/drawing/2014/main" id="{2C5F766C-1807-4AE8-A2FD-0BC3F8B4F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4FB382E5-5077-49FF-8A7E-803FA0461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901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42" name="Rectangle 63">
              <a:extLst>
                <a:ext uri="{FF2B5EF4-FFF2-40B4-BE49-F238E27FC236}">
                  <a16:creationId xmlns:a16="http://schemas.microsoft.com/office/drawing/2014/main" id="{1D585699-3122-4D3F-A583-6CA25797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980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E500C17C-59DB-401F-BAAB-C3799017F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409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44" name="Rectangle 65">
              <a:extLst>
                <a:ext uri="{FF2B5EF4-FFF2-40B4-BE49-F238E27FC236}">
                  <a16:creationId xmlns:a16="http://schemas.microsoft.com/office/drawing/2014/main" id="{A6ED0111-CB78-4936-B224-B6277D48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58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DEBE699-44B0-4077-B1DD-FFD2C249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9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46" name="Rectangle 67">
              <a:extLst>
                <a:ext uri="{FF2B5EF4-FFF2-40B4-BE49-F238E27FC236}">
                  <a16:creationId xmlns:a16="http://schemas.microsoft.com/office/drawing/2014/main" id="{59F034BE-EE15-4686-99A3-533CA0A2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4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47" name="Rectangle 68">
              <a:extLst>
                <a:ext uri="{FF2B5EF4-FFF2-40B4-BE49-F238E27FC236}">
                  <a16:creationId xmlns:a16="http://schemas.microsoft.com/office/drawing/2014/main" id="{11641201-C5F9-46F2-AB7F-425FD725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706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48" name="Rectangle 69">
              <a:extLst>
                <a:ext uri="{FF2B5EF4-FFF2-40B4-BE49-F238E27FC236}">
                  <a16:creationId xmlns:a16="http://schemas.microsoft.com/office/drawing/2014/main" id="{880ADF7E-7713-40B4-9511-A4F05135E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925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49" name="Rectangle 70">
              <a:extLst>
                <a:ext uri="{FF2B5EF4-FFF2-40B4-BE49-F238E27FC236}">
                  <a16:creationId xmlns:a16="http://schemas.microsoft.com/office/drawing/2014/main" id="{D874E4DD-DD2A-4BE2-9919-31DBC66F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241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50" name="Rectangle 71">
              <a:extLst>
                <a:ext uri="{FF2B5EF4-FFF2-40B4-BE49-F238E27FC236}">
                  <a16:creationId xmlns:a16="http://schemas.microsoft.com/office/drawing/2014/main" id="{3EEB5B36-413A-41EB-B50D-27BB56D2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9591" y="5078238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51" name="Rectangle 72">
              <a:extLst>
                <a:ext uri="{FF2B5EF4-FFF2-40B4-BE49-F238E27FC236}">
                  <a16:creationId xmlns:a16="http://schemas.microsoft.com/office/drawing/2014/main" id="{E9B98752-8215-41D6-B55A-2D4F93186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81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52" name="Rectangle 73">
              <a:extLst>
                <a:ext uri="{FF2B5EF4-FFF2-40B4-BE49-F238E27FC236}">
                  <a16:creationId xmlns:a16="http://schemas.microsoft.com/office/drawing/2014/main" id="{C565483F-1F30-4FEC-AAEE-F4B667B41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113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3" name="Rectangle 74">
              <a:extLst>
                <a:ext uri="{FF2B5EF4-FFF2-40B4-BE49-F238E27FC236}">
                  <a16:creationId xmlns:a16="http://schemas.microsoft.com/office/drawing/2014/main" id="{8E81EC08-20CF-474F-BB2B-8362661F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24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x[13]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5DBF6A-B8EA-4AE8-AE87-D28D39E0F995}"/>
                </a:ext>
              </a:extLst>
            </p:cNvPr>
            <p:cNvGrpSpPr/>
            <p:nvPr/>
          </p:nvGrpSpPr>
          <p:grpSpPr>
            <a:xfrm>
              <a:off x="2286740" y="3069390"/>
              <a:ext cx="7635999" cy="1187648"/>
              <a:chOff x="2286740" y="3069390"/>
              <a:chExt cx="7635999" cy="1187648"/>
            </a:xfrm>
          </p:grpSpPr>
          <p:sp>
            <p:nvSpPr>
              <p:cNvPr id="134" name="Rectangle 3">
                <a:extLst>
                  <a:ext uri="{FF2B5EF4-FFF2-40B4-BE49-F238E27FC236}">
                    <a16:creationId xmlns:a16="http://schemas.microsoft.com/office/drawing/2014/main" id="{55369A47-1948-495A-B40C-E0D29522E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5" name="Rectangle 4">
                <a:extLst>
                  <a:ext uri="{FF2B5EF4-FFF2-40B4-BE49-F238E27FC236}">
                    <a16:creationId xmlns:a16="http://schemas.microsoft.com/office/drawing/2014/main" id="{3DA4F420-D077-45B4-B604-7E00F0962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6" name="Rectangle 5">
                <a:extLst>
                  <a:ext uri="{FF2B5EF4-FFF2-40B4-BE49-F238E27FC236}">
                    <a16:creationId xmlns:a16="http://schemas.microsoft.com/office/drawing/2014/main" id="{54D1F27F-597D-4CAC-BC5B-C0591B967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7" name="Rectangle 6">
                <a:extLst>
                  <a:ext uri="{FF2B5EF4-FFF2-40B4-BE49-F238E27FC236}">
                    <a16:creationId xmlns:a16="http://schemas.microsoft.com/office/drawing/2014/main" id="{1DE1FE65-F055-4FB8-A8E2-2563BF22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8" name="Rectangle 7">
                <a:extLst>
                  <a:ext uri="{FF2B5EF4-FFF2-40B4-BE49-F238E27FC236}">
                    <a16:creationId xmlns:a16="http://schemas.microsoft.com/office/drawing/2014/main" id="{20346BD0-6BED-4A3A-9878-7224D7A35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9" name="Rectangle 8">
                <a:extLst>
                  <a:ext uri="{FF2B5EF4-FFF2-40B4-BE49-F238E27FC236}">
                    <a16:creationId xmlns:a16="http://schemas.microsoft.com/office/drawing/2014/main" id="{CB2C44FC-DD64-4121-879B-7D022559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0" name="Rectangle 9">
                <a:extLst>
                  <a:ext uri="{FF2B5EF4-FFF2-40B4-BE49-F238E27FC236}">
                    <a16:creationId xmlns:a16="http://schemas.microsoft.com/office/drawing/2014/main" id="{9648CA13-7E61-4E66-8116-A2324EC26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1" name="Rectangle 10">
                <a:extLst>
                  <a:ext uri="{FF2B5EF4-FFF2-40B4-BE49-F238E27FC236}">
                    <a16:creationId xmlns:a16="http://schemas.microsoft.com/office/drawing/2014/main" id="{A2C1C509-6F94-4DB5-808A-217C6609C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2" name="Rectangle 11">
                <a:extLst>
                  <a:ext uri="{FF2B5EF4-FFF2-40B4-BE49-F238E27FC236}">
                    <a16:creationId xmlns:a16="http://schemas.microsoft.com/office/drawing/2014/main" id="{D1ACB946-2FE9-42CE-B004-E8EEFFF16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3" name="Rectangle 12">
                <a:extLst>
                  <a:ext uri="{FF2B5EF4-FFF2-40B4-BE49-F238E27FC236}">
                    <a16:creationId xmlns:a16="http://schemas.microsoft.com/office/drawing/2014/main" id="{6277410B-A611-4B3A-872D-E16E07BCF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4" name="Rectangle 13">
                <a:extLst>
                  <a:ext uri="{FF2B5EF4-FFF2-40B4-BE49-F238E27FC236}">
                    <a16:creationId xmlns:a16="http://schemas.microsoft.com/office/drawing/2014/main" id="{557C988B-40F8-4531-8061-0020B92F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5" name="Rectangle 14">
                <a:extLst>
                  <a:ext uri="{FF2B5EF4-FFF2-40B4-BE49-F238E27FC236}">
                    <a16:creationId xmlns:a16="http://schemas.microsoft.com/office/drawing/2014/main" id="{17DC1031-7BDB-416D-AA40-9BCDD0EEB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6" name="Rectangle 15">
                <a:extLst>
                  <a:ext uri="{FF2B5EF4-FFF2-40B4-BE49-F238E27FC236}">
                    <a16:creationId xmlns:a16="http://schemas.microsoft.com/office/drawing/2014/main" id="{384812B8-D17D-4DBC-AB4E-055C8F85D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76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147" name="Rectangle 16">
                <a:extLst>
                  <a:ext uri="{FF2B5EF4-FFF2-40B4-BE49-F238E27FC236}">
                    <a16:creationId xmlns:a16="http://schemas.microsoft.com/office/drawing/2014/main" id="{BBC4645F-1E20-4B3F-8B6A-C7685A46E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148" name="Rectangle 17">
                <a:extLst>
                  <a:ext uri="{FF2B5EF4-FFF2-40B4-BE49-F238E27FC236}">
                    <a16:creationId xmlns:a16="http://schemas.microsoft.com/office/drawing/2014/main" id="{F978B8D5-AF61-4B19-8138-8DF3DFFB7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49" name="Rectangle 18">
                <a:extLst>
                  <a:ext uri="{FF2B5EF4-FFF2-40B4-BE49-F238E27FC236}">
                    <a16:creationId xmlns:a16="http://schemas.microsoft.com/office/drawing/2014/main" id="{157E5A09-DA01-4EDA-A0E5-55A91CF1F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50" name="Rectangle 19">
                <a:extLst>
                  <a:ext uri="{FF2B5EF4-FFF2-40B4-BE49-F238E27FC236}">
                    <a16:creationId xmlns:a16="http://schemas.microsoft.com/office/drawing/2014/main" id="{927C9D51-5EBC-45F6-B384-831EBD24A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51" name="Rectangle 20">
                <a:extLst>
                  <a:ext uri="{FF2B5EF4-FFF2-40B4-BE49-F238E27FC236}">
                    <a16:creationId xmlns:a16="http://schemas.microsoft.com/office/drawing/2014/main" id="{8B7D12CE-945E-4622-8D94-3D6880036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52" name="Rectangle 21">
                <a:extLst>
                  <a:ext uri="{FF2B5EF4-FFF2-40B4-BE49-F238E27FC236}">
                    <a16:creationId xmlns:a16="http://schemas.microsoft.com/office/drawing/2014/main" id="{D58A37CE-8331-4021-AB9C-9F6579FB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53" name="Rectangle 22">
                <a:extLst>
                  <a:ext uri="{FF2B5EF4-FFF2-40B4-BE49-F238E27FC236}">
                    <a16:creationId xmlns:a16="http://schemas.microsoft.com/office/drawing/2014/main" id="{D335EA69-1201-48EB-9A8E-7F24175A7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54" name="Rectangle 23">
                <a:extLst>
                  <a:ext uri="{FF2B5EF4-FFF2-40B4-BE49-F238E27FC236}">
                    <a16:creationId xmlns:a16="http://schemas.microsoft.com/office/drawing/2014/main" id="{8AABAC8C-5602-4C5E-98E0-E227A1429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55" name="Rectangle 24">
                <a:extLst>
                  <a:ext uri="{FF2B5EF4-FFF2-40B4-BE49-F238E27FC236}">
                    <a16:creationId xmlns:a16="http://schemas.microsoft.com/office/drawing/2014/main" id="{CD93C89E-4A48-48E1-A101-525BFE217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56" name="Rectangle 25">
                <a:extLst>
                  <a:ext uri="{FF2B5EF4-FFF2-40B4-BE49-F238E27FC236}">
                    <a16:creationId xmlns:a16="http://schemas.microsoft.com/office/drawing/2014/main" id="{387922D8-BEEA-468C-88A2-BFE7A2DDB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051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57" name="Rectangle 26">
                <a:extLst>
                  <a:ext uri="{FF2B5EF4-FFF2-40B4-BE49-F238E27FC236}">
                    <a16:creationId xmlns:a16="http://schemas.microsoft.com/office/drawing/2014/main" id="{5EB831AF-7F7C-4AEB-96D5-E6DBB5971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7285" y="3203004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58" name="Freeform 76">
                <a:extLst>
                  <a:ext uri="{FF2B5EF4-FFF2-40B4-BE49-F238E27FC236}">
                    <a16:creationId xmlns:a16="http://schemas.microsoft.com/office/drawing/2014/main" id="{3F91431F-EB4E-4F30-A699-C044C8A68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55" name="Freeform 77">
              <a:extLst>
                <a:ext uri="{FF2B5EF4-FFF2-40B4-BE49-F238E27FC236}">
                  <a16:creationId xmlns:a16="http://schemas.microsoft.com/office/drawing/2014/main" id="{792CD9D9-6752-4631-A8CC-6B5F9FE0B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0521" y="4390983"/>
              <a:ext cx="247799" cy="916410"/>
            </a:xfrm>
            <a:custGeom>
              <a:avLst/>
              <a:gdLst>
                <a:gd name="T0" fmla="*/ 0 w 9740"/>
                <a:gd name="T1" fmla="*/ 0 h 21600"/>
                <a:gd name="T2" fmla="*/ 2147483646 w 9740"/>
                <a:gd name="T3" fmla="*/ 2147483646 h 21600"/>
                <a:gd name="T4" fmla="*/ 0 60000 65536"/>
                <a:gd name="T5" fmla="*/ 0 60000 65536"/>
                <a:gd name="T6" fmla="*/ 0 w 9740"/>
                <a:gd name="T7" fmla="*/ 0 h 21600"/>
                <a:gd name="T8" fmla="*/ 9740 w 974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40" h="21600">
                  <a:moveTo>
                    <a:pt x="0" y="0"/>
                  </a:moveTo>
                  <a:cubicBezTo>
                    <a:pt x="0" y="0"/>
                    <a:pt x="21600" y="9144"/>
                    <a:pt x="467" y="21600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defTabSz="64291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7FAEAA-98EC-4DB5-B5D1-EAB65DF2ACBC}"/>
                </a:ext>
              </a:extLst>
            </p:cNvPr>
            <p:cNvGrpSpPr/>
            <p:nvPr/>
          </p:nvGrpSpPr>
          <p:grpSpPr>
            <a:xfrm>
              <a:off x="2277810" y="5364699"/>
              <a:ext cx="7650510" cy="1089422"/>
              <a:chOff x="2277810" y="3161538"/>
              <a:chExt cx="7650510" cy="1089422"/>
            </a:xfrm>
          </p:grpSpPr>
          <p:sp>
            <p:nvSpPr>
              <p:cNvPr id="109" name="Rectangle 51">
                <a:extLst>
                  <a:ext uri="{FF2B5EF4-FFF2-40B4-BE49-F238E27FC236}">
                    <a16:creationId xmlns:a16="http://schemas.microsoft.com/office/drawing/2014/main" id="{788537FF-BB85-4351-B5A7-73566C535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81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0" name="Rectangle 52">
                <a:extLst>
                  <a:ext uri="{FF2B5EF4-FFF2-40B4-BE49-F238E27FC236}">
                    <a16:creationId xmlns:a16="http://schemas.microsoft.com/office/drawing/2014/main" id="{9548E2A2-6D9C-40A0-8D13-2D45D9D62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099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1" name="Rectangle 53">
                <a:extLst>
                  <a:ext uri="{FF2B5EF4-FFF2-40B4-BE49-F238E27FC236}">
                    <a16:creationId xmlns:a16="http://schemas.microsoft.com/office/drawing/2014/main" id="{7A8EA7C0-5FAF-4BC3-B7E3-561D9B43B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AF17FC30-AD7C-49C6-81F2-7CF8A7D38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2DBBF90-031E-4DEF-8A44-8CBD9A984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795C818F-1F9B-4B3D-B936-6C7B205E0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FCAAEBBE-A17F-4F2E-871C-E56E1696C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6" name="Rectangle 58">
                <a:extLst>
                  <a:ext uri="{FF2B5EF4-FFF2-40B4-BE49-F238E27FC236}">
                    <a16:creationId xmlns:a16="http://schemas.microsoft.com/office/drawing/2014/main" id="{13456352-5451-4FF9-BD2C-AC0511634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7" name="Rectangle 59">
                <a:extLst>
                  <a:ext uri="{FF2B5EF4-FFF2-40B4-BE49-F238E27FC236}">
                    <a16:creationId xmlns:a16="http://schemas.microsoft.com/office/drawing/2014/main" id="{493A122B-491B-4509-A60D-109D8084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8" name="Rectangle 60">
                <a:extLst>
                  <a:ext uri="{FF2B5EF4-FFF2-40B4-BE49-F238E27FC236}">
                    <a16:creationId xmlns:a16="http://schemas.microsoft.com/office/drawing/2014/main" id="{F364D09E-E58F-42D7-8184-310097059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9" name="Rectangle 61">
                <a:extLst>
                  <a:ext uri="{FF2B5EF4-FFF2-40B4-BE49-F238E27FC236}">
                    <a16:creationId xmlns:a16="http://schemas.microsoft.com/office/drawing/2014/main" id="{CA9FE5AB-5119-401A-9151-D8FC3C3CE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0" name="Rectangle 62">
                <a:extLst>
                  <a:ext uri="{FF2B5EF4-FFF2-40B4-BE49-F238E27FC236}">
                    <a16:creationId xmlns:a16="http://schemas.microsoft.com/office/drawing/2014/main" id="{1DDCC485-93A5-48F2-BD9D-2D3DA6618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901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21" name="Rectangle 63">
                <a:extLst>
                  <a:ext uri="{FF2B5EF4-FFF2-40B4-BE49-F238E27FC236}">
                    <a16:creationId xmlns:a16="http://schemas.microsoft.com/office/drawing/2014/main" id="{F4B48625-3ECA-4B98-8C39-C9A979F79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980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22" name="Rectangle 64">
                <a:extLst>
                  <a:ext uri="{FF2B5EF4-FFF2-40B4-BE49-F238E27FC236}">
                    <a16:creationId xmlns:a16="http://schemas.microsoft.com/office/drawing/2014/main" id="{A063C633-361F-4227-8A16-7C5B0AB2A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409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23" name="Rectangle 65">
                <a:extLst>
                  <a:ext uri="{FF2B5EF4-FFF2-40B4-BE49-F238E27FC236}">
                    <a16:creationId xmlns:a16="http://schemas.microsoft.com/office/drawing/2014/main" id="{929D3CF5-4789-4A74-B01A-4BFBE2AC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24" name="Rectangle 66">
                <a:extLst>
                  <a:ext uri="{FF2B5EF4-FFF2-40B4-BE49-F238E27FC236}">
                    <a16:creationId xmlns:a16="http://schemas.microsoft.com/office/drawing/2014/main" id="{0C014B8A-DA3B-4638-8F7C-AFF50D979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25" name="Rectangle 67">
                <a:extLst>
                  <a:ext uri="{FF2B5EF4-FFF2-40B4-BE49-F238E27FC236}">
                    <a16:creationId xmlns:a16="http://schemas.microsoft.com/office/drawing/2014/main" id="{7E3B4CE1-09B9-44CF-8A07-FAFB8831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487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26" name="Rectangle 68">
                <a:extLst>
                  <a:ext uri="{FF2B5EF4-FFF2-40B4-BE49-F238E27FC236}">
                    <a16:creationId xmlns:a16="http://schemas.microsoft.com/office/drawing/2014/main" id="{622C95B5-450F-4C39-A5B2-AF2402642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706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27" name="Rectangle 69">
                <a:extLst>
                  <a:ext uri="{FF2B5EF4-FFF2-40B4-BE49-F238E27FC236}">
                    <a16:creationId xmlns:a16="http://schemas.microsoft.com/office/drawing/2014/main" id="{99595559-4613-4340-94D3-121BD6038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8814" y="3848793"/>
                <a:ext cx="466473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28" name="Rectangle 70">
                <a:extLst>
                  <a:ext uri="{FF2B5EF4-FFF2-40B4-BE49-F238E27FC236}">
                    <a16:creationId xmlns:a16="http://schemas.microsoft.com/office/drawing/2014/main" id="{29DBAE1C-8BF3-4FEB-A226-DCB5D9F3C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1256" y="3848793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29" name="Rectangle 71">
                <a:extLst>
                  <a:ext uri="{FF2B5EF4-FFF2-40B4-BE49-F238E27FC236}">
                    <a16:creationId xmlns:a16="http://schemas.microsoft.com/office/drawing/2014/main" id="{0FBCFC38-75BB-45C2-A578-A973E4EF1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1576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x[12]</a:t>
                </a:r>
              </a:p>
            </p:txBody>
          </p:sp>
          <p:sp>
            <p:nvSpPr>
              <p:cNvPr id="130" name="Rectangle 72">
                <a:extLst>
                  <a:ext uri="{FF2B5EF4-FFF2-40B4-BE49-F238E27FC236}">
                    <a16:creationId xmlns:a16="http://schemas.microsoft.com/office/drawing/2014/main" id="{0D2BA731-14BF-4793-91CB-1B7992024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981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x[13]</a:t>
                </a:r>
              </a:p>
            </p:txBody>
          </p:sp>
          <p:sp>
            <p:nvSpPr>
              <p:cNvPr id="131" name="Rectangle 73">
                <a:extLst>
                  <a:ext uri="{FF2B5EF4-FFF2-40B4-BE49-F238E27FC236}">
                    <a16:creationId xmlns:a16="http://schemas.microsoft.com/office/drawing/2014/main" id="{1CE4131B-59BB-4085-8EB1-C2C19FA19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113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2" name="Rectangle 74">
                <a:extLst>
                  <a:ext uri="{FF2B5EF4-FFF2-40B4-BE49-F238E27FC236}">
                    <a16:creationId xmlns:a16="http://schemas.microsoft.com/office/drawing/2014/main" id="{8D72137E-D8B6-4B12-9711-715F695FA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24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x[14]</a:t>
                </a:r>
              </a:p>
            </p:txBody>
          </p:sp>
          <p:sp>
            <p:nvSpPr>
              <p:cNvPr id="133" name="Freeform 77">
                <a:extLst>
                  <a:ext uri="{FF2B5EF4-FFF2-40B4-BE49-F238E27FC236}">
                    <a16:creationId xmlns:a16="http://schemas.microsoft.com/office/drawing/2014/main" id="{7C222BC0-E382-4DE7-867B-BEE58135F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0521" y="3161538"/>
                <a:ext cx="247799" cy="916410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6518E5-FDB9-489F-90A7-1E96E6E35088}"/>
                </a:ext>
              </a:extLst>
            </p:cNvPr>
            <p:cNvGrpSpPr/>
            <p:nvPr/>
          </p:nvGrpSpPr>
          <p:grpSpPr>
            <a:xfrm>
              <a:off x="2272047" y="2094559"/>
              <a:ext cx="7635999" cy="1187648"/>
              <a:chOff x="2286740" y="3069390"/>
              <a:chExt cx="7635999" cy="1187648"/>
            </a:xfrm>
          </p:grpSpPr>
          <p:sp>
            <p:nvSpPr>
              <p:cNvPr id="84" name="Rectangle 3">
                <a:extLst>
                  <a:ext uri="{FF2B5EF4-FFF2-40B4-BE49-F238E27FC236}">
                    <a16:creationId xmlns:a16="http://schemas.microsoft.com/office/drawing/2014/main" id="{C13B90F0-179C-44E1-8DAC-61E382348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5" name="Rectangle 4">
                <a:extLst>
                  <a:ext uri="{FF2B5EF4-FFF2-40B4-BE49-F238E27FC236}">
                    <a16:creationId xmlns:a16="http://schemas.microsoft.com/office/drawing/2014/main" id="{B9338CEE-FEFE-43E8-A042-C37B67A21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3ADEA0F-3531-440F-A9D9-212EAFD61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E8911F66-948A-4A6F-B10B-31984A61A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8" name="Rectangle 7">
                <a:extLst>
                  <a:ext uri="{FF2B5EF4-FFF2-40B4-BE49-F238E27FC236}">
                    <a16:creationId xmlns:a16="http://schemas.microsoft.com/office/drawing/2014/main" id="{41F86423-E805-49FB-8719-4D010E6D0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9" name="Rectangle 8">
                <a:extLst>
                  <a:ext uri="{FF2B5EF4-FFF2-40B4-BE49-F238E27FC236}">
                    <a16:creationId xmlns:a16="http://schemas.microsoft.com/office/drawing/2014/main" id="{ABC9B879-3E50-465E-BE11-9608FC08C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0" name="Rectangle 9">
                <a:extLst>
                  <a:ext uri="{FF2B5EF4-FFF2-40B4-BE49-F238E27FC236}">
                    <a16:creationId xmlns:a16="http://schemas.microsoft.com/office/drawing/2014/main" id="{E050F0D7-101F-44F6-95C2-E243BEC47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0E953802-2039-489E-86D8-6027702CC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2" name="Rectangle 11">
                <a:extLst>
                  <a:ext uri="{FF2B5EF4-FFF2-40B4-BE49-F238E27FC236}">
                    <a16:creationId xmlns:a16="http://schemas.microsoft.com/office/drawing/2014/main" id="{E1B369B7-33CF-49B2-8F14-3EBD1E2C6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3" name="Rectangle 12">
                <a:extLst>
                  <a:ext uri="{FF2B5EF4-FFF2-40B4-BE49-F238E27FC236}">
                    <a16:creationId xmlns:a16="http://schemas.microsoft.com/office/drawing/2014/main" id="{A3144A74-CDED-4A1F-AC8D-D59D137F5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Rectangle 13">
                <a:extLst>
                  <a:ext uri="{FF2B5EF4-FFF2-40B4-BE49-F238E27FC236}">
                    <a16:creationId xmlns:a16="http://schemas.microsoft.com/office/drawing/2014/main" id="{B7A030BE-1C4A-431A-86D1-2C8F4C6B1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5" name="Rectangle 14">
                <a:extLst>
                  <a:ext uri="{FF2B5EF4-FFF2-40B4-BE49-F238E27FC236}">
                    <a16:creationId xmlns:a16="http://schemas.microsoft.com/office/drawing/2014/main" id="{AE709E39-4D39-4A70-BA7C-7CFAC3E12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744BAD84-35BA-4D20-9CC9-3296E89CD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97" name="Rectangle 16">
                <a:extLst>
                  <a:ext uri="{FF2B5EF4-FFF2-40B4-BE49-F238E27FC236}">
                    <a16:creationId xmlns:a16="http://schemas.microsoft.com/office/drawing/2014/main" id="{C06DE974-5F7F-41B0-A8CA-DD7F520C1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98" name="Rectangle 17">
                <a:extLst>
                  <a:ext uri="{FF2B5EF4-FFF2-40B4-BE49-F238E27FC236}">
                    <a16:creationId xmlns:a16="http://schemas.microsoft.com/office/drawing/2014/main" id="{0A5E19AA-EA4B-4456-AE20-113D7D217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99" name="Rectangle 18">
                <a:extLst>
                  <a:ext uri="{FF2B5EF4-FFF2-40B4-BE49-F238E27FC236}">
                    <a16:creationId xmlns:a16="http://schemas.microsoft.com/office/drawing/2014/main" id="{95231305-4E92-4AA7-89A6-E35FFC234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00" name="Rectangle 19">
                <a:extLst>
                  <a:ext uri="{FF2B5EF4-FFF2-40B4-BE49-F238E27FC236}">
                    <a16:creationId xmlns:a16="http://schemas.microsoft.com/office/drawing/2014/main" id="{CA3E6E72-8966-4151-94E4-83672B56C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01" name="Rectangle 20">
                <a:extLst>
                  <a:ext uri="{FF2B5EF4-FFF2-40B4-BE49-F238E27FC236}">
                    <a16:creationId xmlns:a16="http://schemas.microsoft.com/office/drawing/2014/main" id="{E8F08129-1D06-4E09-A1C0-36B89A49C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CA2F721-3C80-4402-AF14-240DA3553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03" name="Rectangle 22">
                <a:extLst>
                  <a:ext uri="{FF2B5EF4-FFF2-40B4-BE49-F238E27FC236}">
                    <a16:creationId xmlns:a16="http://schemas.microsoft.com/office/drawing/2014/main" id="{73DAB08A-A3BF-423C-BE2E-00C740BBC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04" name="Rectangle 23">
                <a:extLst>
                  <a:ext uri="{FF2B5EF4-FFF2-40B4-BE49-F238E27FC236}">
                    <a16:creationId xmlns:a16="http://schemas.microsoft.com/office/drawing/2014/main" id="{354CDD7E-DAA2-4B3A-BA37-EE29A181F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05" name="Rectangle 24">
                <a:extLst>
                  <a:ext uri="{FF2B5EF4-FFF2-40B4-BE49-F238E27FC236}">
                    <a16:creationId xmlns:a16="http://schemas.microsoft.com/office/drawing/2014/main" id="{B480DD7B-D175-4E54-A9DD-CC4545A7C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06" name="Rectangle 25">
                <a:extLst>
                  <a:ext uri="{FF2B5EF4-FFF2-40B4-BE49-F238E27FC236}">
                    <a16:creationId xmlns:a16="http://schemas.microsoft.com/office/drawing/2014/main" id="{10522E3B-AF35-473D-8C8F-E75EA4513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07" name="Rectangle 26">
                <a:extLst>
                  <a:ext uri="{FF2B5EF4-FFF2-40B4-BE49-F238E27FC236}">
                    <a16:creationId xmlns:a16="http://schemas.microsoft.com/office/drawing/2014/main" id="{056F709D-11B9-4A60-B0D5-8E99D83FE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9270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08" name="Freeform 76">
                <a:extLst>
                  <a:ext uri="{FF2B5EF4-FFF2-40B4-BE49-F238E27FC236}">
                    <a16:creationId xmlns:a16="http://schemas.microsoft.com/office/drawing/2014/main" id="{ED21EA53-D4F3-4D0F-8FEC-27A4B69A9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F07347B-EE9B-4DD7-AB02-59143C12148B}"/>
                </a:ext>
              </a:extLst>
            </p:cNvPr>
            <p:cNvGrpSpPr/>
            <p:nvPr/>
          </p:nvGrpSpPr>
          <p:grpSpPr>
            <a:xfrm>
              <a:off x="2272047" y="1169297"/>
              <a:ext cx="7635999" cy="1187648"/>
              <a:chOff x="2286740" y="3069390"/>
              <a:chExt cx="7635999" cy="1187648"/>
            </a:xfrm>
          </p:grpSpPr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FDB5CA09-22D3-4C4B-8272-A291BE9ED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0" name="Rectangle 4">
                <a:extLst>
                  <a:ext uri="{FF2B5EF4-FFF2-40B4-BE49-F238E27FC236}">
                    <a16:creationId xmlns:a16="http://schemas.microsoft.com/office/drawing/2014/main" id="{CBCBAA6B-B27B-4151-BAC4-CEC9C3A2A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7122DA1-C212-45EC-AA5B-C1CA94B89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2" name="Rectangle 6">
                <a:extLst>
                  <a:ext uri="{FF2B5EF4-FFF2-40B4-BE49-F238E27FC236}">
                    <a16:creationId xmlns:a16="http://schemas.microsoft.com/office/drawing/2014/main" id="{5B21753C-2E4F-44D6-B5FE-23B231D5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3" name="Rectangle 7">
                <a:extLst>
                  <a:ext uri="{FF2B5EF4-FFF2-40B4-BE49-F238E27FC236}">
                    <a16:creationId xmlns:a16="http://schemas.microsoft.com/office/drawing/2014/main" id="{A87194C1-8003-4EC4-B97D-DA0AB9A1A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F2DCFDD3-561E-4CCC-8915-B6C50C206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53E54FBC-ECE3-4CE9-B33A-BAB27C032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B51F818A-3D13-4EE4-B5EB-91C797A03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A3FDABEC-CCCE-49F0-85E0-4AE082E85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783316C6-F65F-472F-B8CB-668312302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9" name="Rectangle 13">
                <a:extLst>
                  <a:ext uri="{FF2B5EF4-FFF2-40B4-BE49-F238E27FC236}">
                    <a16:creationId xmlns:a16="http://schemas.microsoft.com/office/drawing/2014/main" id="{58842E3F-7514-4965-86FC-7504C2028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A92C628F-D1BC-4F93-B7E9-EF8D66DA9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1" name="Rectangle 15">
                <a:extLst>
                  <a:ext uri="{FF2B5EF4-FFF2-40B4-BE49-F238E27FC236}">
                    <a16:creationId xmlns:a16="http://schemas.microsoft.com/office/drawing/2014/main" id="{7A4F568C-5BD0-4C33-A0D9-83AAF328C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2" name="Rectangle 16">
                <a:extLst>
                  <a:ext uri="{FF2B5EF4-FFF2-40B4-BE49-F238E27FC236}">
                    <a16:creationId xmlns:a16="http://schemas.microsoft.com/office/drawing/2014/main" id="{2FA3E1C1-68DC-45C6-B140-19B3F3807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06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3" name="Rectangle 17">
                <a:extLst>
                  <a:ext uri="{FF2B5EF4-FFF2-40B4-BE49-F238E27FC236}">
                    <a16:creationId xmlns:a16="http://schemas.microsoft.com/office/drawing/2014/main" id="{377BAA3B-BFB0-4618-8CFE-41EB3329D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74" name="Rectangle 18">
                <a:extLst>
                  <a:ext uri="{FF2B5EF4-FFF2-40B4-BE49-F238E27FC236}">
                    <a16:creationId xmlns:a16="http://schemas.microsoft.com/office/drawing/2014/main" id="{BD464119-D65B-4435-9441-E9311AB4D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853E882A-2D58-4AA0-81B3-1F91CB3D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90A269C3-7D7C-4502-AA45-F0C67440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3B060112-F428-44E8-B7C6-C5105A6DC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91A3ED66-05A9-41B6-99E3-BB85493C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79" name="Rectangle 23">
                <a:extLst>
                  <a:ext uri="{FF2B5EF4-FFF2-40B4-BE49-F238E27FC236}">
                    <a16:creationId xmlns:a16="http://schemas.microsoft.com/office/drawing/2014/main" id="{B88B720A-1CF4-4F70-B548-FCB939887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80" name="Rectangle 24">
                <a:extLst>
                  <a:ext uri="{FF2B5EF4-FFF2-40B4-BE49-F238E27FC236}">
                    <a16:creationId xmlns:a16="http://schemas.microsoft.com/office/drawing/2014/main" id="{E6BA320B-DE69-45F9-AD99-110644496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81" name="Rectangle 25">
                <a:extLst>
                  <a:ext uri="{FF2B5EF4-FFF2-40B4-BE49-F238E27FC236}">
                    <a16:creationId xmlns:a16="http://schemas.microsoft.com/office/drawing/2014/main" id="{AEF6C6D7-9BF1-4753-A2BB-B93B7B5CD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82" name="Rectangle 26">
                <a:extLst>
                  <a:ext uri="{FF2B5EF4-FFF2-40B4-BE49-F238E27FC236}">
                    <a16:creationId xmlns:a16="http://schemas.microsoft.com/office/drawing/2014/main" id="{987E1CBA-2DCE-47DB-8B4C-52B78A1E0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82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83" name="Freeform 76">
                <a:extLst>
                  <a:ext uri="{FF2B5EF4-FFF2-40B4-BE49-F238E27FC236}">
                    <a16:creationId xmlns:a16="http://schemas.microsoft.com/office/drawing/2014/main" id="{800C91E0-FDD2-4B47-B218-DBF91520F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62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1FB-6975-498F-88EE-3B047E43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185830"/>
            <a:ext cx="10515600" cy="961651"/>
          </a:xfrm>
        </p:spPr>
        <p:txBody>
          <a:bodyPr/>
          <a:lstStyle/>
          <a:p>
            <a:r>
              <a:rPr lang="en-GB" dirty="0"/>
              <a:t>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39FB-A08A-4FBE-8D9F-4B9DD857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07" y="1147481"/>
            <a:ext cx="5682222" cy="3569659"/>
          </a:xfrm>
          <a:ln w="15875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Tuning the string</a:t>
            </a:r>
          </a:p>
          <a:p>
            <a:r>
              <a:rPr lang="en-GB" sz="2400" i="1" dirty="0"/>
              <a:t>L</a:t>
            </a:r>
            <a:r>
              <a:rPr lang="en-GB" sz="2400" dirty="0"/>
              <a:t> is the number of samples of delay</a:t>
            </a:r>
          </a:p>
          <a:p>
            <a:r>
              <a:rPr lang="en-GB" sz="2400" dirty="0"/>
              <a:t>So delay time </a:t>
            </a:r>
            <a:r>
              <a:rPr lang="en-GB" sz="2400" i="1" dirty="0"/>
              <a:t>D</a:t>
            </a:r>
            <a:r>
              <a:rPr lang="en-GB" sz="2400" dirty="0"/>
              <a:t>=</a:t>
            </a:r>
            <a:r>
              <a:rPr lang="en-GB" sz="2400" i="1" dirty="0"/>
              <a:t>L</a:t>
            </a:r>
            <a:r>
              <a:rPr lang="en-GB" sz="2400" dirty="0"/>
              <a:t>/</a:t>
            </a:r>
            <a:r>
              <a:rPr lang="en-GB" sz="2400" i="1" dirty="0"/>
              <a:t>f</a:t>
            </a:r>
            <a:r>
              <a:rPr lang="en-GB" sz="2400" i="1" baseline="-25000" dirty="0"/>
              <a:t>s</a:t>
            </a:r>
          </a:p>
          <a:p>
            <a:pPr lvl="1"/>
            <a:r>
              <a:rPr lang="en-GB" sz="2000" i="1" dirty="0"/>
              <a:t>D</a:t>
            </a:r>
            <a:r>
              <a:rPr lang="en-GB" sz="2000" dirty="0"/>
              <a:t> is the period, i.e. time before it repeats</a:t>
            </a:r>
            <a:endParaRPr lang="en-GB" sz="2000" i="1" baseline="-25000" dirty="0"/>
          </a:p>
          <a:p>
            <a:r>
              <a:rPr lang="en-GB" sz="2400" dirty="0"/>
              <a:t>Fundamental frequency should be 1/</a:t>
            </a:r>
            <a:r>
              <a:rPr lang="en-GB" sz="2400" i="1" dirty="0"/>
              <a:t>D</a:t>
            </a:r>
          </a:p>
          <a:p>
            <a:r>
              <a:rPr lang="en-GB" sz="2400" dirty="0"/>
              <a:t>Want </a:t>
            </a:r>
            <a:r>
              <a:rPr lang="en-GB" sz="2400" i="1" dirty="0"/>
              <a:t>D</a:t>
            </a:r>
            <a:r>
              <a:rPr lang="en-GB" sz="2400" dirty="0"/>
              <a:t> very small</a:t>
            </a:r>
          </a:p>
          <a:p>
            <a:pPr lvl="1"/>
            <a:r>
              <a:rPr lang="en-GB" sz="2000" dirty="0"/>
              <a:t>10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100 Hz</a:t>
            </a:r>
          </a:p>
          <a:p>
            <a:pPr lvl="1"/>
            <a:r>
              <a:rPr lang="en-GB" sz="2000" dirty="0"/>
              <a:t>5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200 Hz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2 </a:t>
            </a:r>
            <a:r>
              <a:rPr lang="en-GB" sz="2000" dirty="0" err="1">
                <a:sym typeface="Wingdings" panose="05000000000000000000" pitchFamily="2" charset="2"/>
              </a:rPr>
              <a:t>ms</a:t>
            </a:r>
            <a:r>
              <a:rPr lang="en-GB" sz="2000" dirty="0">
                <a:sym typeface="Wingdings" panose="05000000000000000000" pitchFamily="2" charset="2"/>
              </a:rPr>
              <a:t>  500 Hz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139A7-C469-4838-AF89-801E4BA5A76F}"/>
              </a:ext>
            </a:extLst>
          </p:cNvPr>
          <p:cNvSpPr/>
          <p:nvPr/>
        </p:nvSpPr>
        <p:spPr>
          <a:xfrm>
            <a:off x="1675812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F0CAB-AFAF-40A4-9026-905018D5A4EC}"/>
              </a:ext>
            </a:extLst>
          </p:cNvPr>
          <p:cNvSpPr/>
          <p:nvPr/>
        </p:nvSpPr>
        <p:spPr>
          <a:xfrm>
            <a:off x="3476614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79E85-9729-4BCD-982C-FC29AD94388A}"/>
              </a:ext>
            </a:extLst>
          </p:cNvPr>
          <p:cNvSpPr/>
          <p:nvPr/>
        </p:nvSpPr>
        <p:spPr>
          <a:xfrm>
            <a:off x="6940180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6AA07-32AC-4A66-B6A8-1D9BB5F9A244}"/>
              </a:ext>
            </a:extLst>
          </p:cNvPr>
          <p:cNvSpPr/>
          <p:nvPr/>
        </p:nvSpPr>
        <p:spPr>
          <a:xfrm>
            <a:off x="5255622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1F841-C57F-4CD3-8675-9313A2D8C05B}"/>
              </a:ext>
            </a:extLst>
          </p:cNvPr>
          <p:cNvSpPr/>
          <p:nvPr/>
        </p:nvSpPr>
        <p:spPr>
          <a:xfrm>
            <a:off x="8230859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F9F0D-BABE-432C-A432-91D5C9B6DE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971812" y="5188454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400826-2090-494B-A685-E6E741375322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>
            <a:off x="4772614" y="5188454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C75BB-5EEF-4B50-AFA9-D59D65037D7A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6335622" y="6348170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4CFA84-23D6-4C02-B0C3-843A2D1A639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480180" y="5188454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28EE5-0F38-4CF2-A1F0-4D04D690BF0F}"/>
              </a:ext>
            </a:extLst>
          </p:cNvPr>
          <p:cNvCxnSpPr>
            <a:cxnSpLocks/>
            <a:stCxn id="15" idx="0"/>
            <a:endCxn id="22" idx="4"/>
          </p:cNvCxnSpPr>
          <p:nvPr/>
        </p:nvCxnSpPr>
        <p:spPr>
          <a:xfrm flipH="1" flipV="1">
            <a:off x="5786770" y="5458454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53B126C-0415-450A-881E-31BC2DC18952}"/>
              </a:ext>
            </a:extLst>
          </p:cNvPr>
          <p:cNvSpPr/>
          <p:nvPr/>
        </p:nvSpPr>
        <p:spPr>
          <a:xfrm>
            <a:off x="5516770" y="491845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46F112-D4FA-4865-8162-E3577F490B74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>
            <a:off x="6056770" y="5188454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888A75-DDCC-49A7-81DE-0C9B8099AB33}"/>
              </a:ext>
            </a:extLst>
          </p:cNvPr>
          <p:cNvSpPr txBox="1"/>
          <p:nvPr/>
        </p:nvSpPr>
        <p:spPr>
          <a:xfrm>
            <a:off x="6096000" y="1670513"/>
            <a:ext cx="5790636" cy="1401409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replace filter with just feedback gain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have excitation decay over short time</a:t>
            </a:r>
          </a:p>
        </p:txBody>
      </p:sp>
    </p:spTree>
    <p:extLst>
      <p:ext uri="{BB962C8B-B14F-4D97-AF65-F5344CB8AC3E}">
        <p14:creationId xmlns:p14="http://schemas.microsoft.com/office/powerpoint/2010/main" val="7223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BC96-57FE-3380-CD45-53EEF63B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Delay line with feedback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249BF-AFF2-0D4A-65D5-7E7749D9131B}"/>
              </a:ext>
            </a:extLst>
          </p:cNvPr>
          <p:cNvSpPr/>
          <p:nvPr/>
        </p:nvSpPr>
        <p:spPr>
          <a:xfrm>
            <a:off x="2811460" y="29430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F4F59-CBB9-A917-8E9C-1FA1FD4BCA78}"/>
              </a:ext>
            </a:extLst>
          </p:cNvPr>
          <p:cNvSpPr/>
          <p:nvPr/>
        </p:nvSpPr>
        <p:spPr>
          <a:xfrm>
            <a:off x="6047980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65EF3-BEF7-204F-513A-2B1A6279F3BA}"/>
              </a:ext>
            </a:extLst>
          </p:cNvPr>
          <p:cNvSpPr/>
          <p:nvPr/>
        </p:nvSpPr>
        <p:spPr>
          <a:xfrm>
            <a:off x="4417208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AE93F-1C83-2CB5-0C2E-899629992753}"/>
              </a:ext>
            </a:extLst>
          </p:cNvPr>
          <p:cNvSpPr/>
          <p:nvPr/>
        </p:nvSpPr>
        <p:spPr>
          <a:xfrm>
            <a:off x="7344635" y="29430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A0B9F-E0EB-8818-D37F-1D5EC1ABE292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3934200" y="3267040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087B3-1DFB-F8AA-F6A8-382B27D913C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038119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EA1CD-F767-9863-5C36-B72AE30571B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87980" y="2362119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DDFB27-C24A-D139-68FE-CC4B4360B9A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362119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5054A7-E71D-74FC-A5D7-4CA6C933C5A1}"/>
              </a:ext>
            </a:extLst>
          </p:cNvPr>
          <p:cNvSpPr/>
          <p:nvPr/>
        </p:nvSpPr>
        <p:spPr>
          <a:xfrm>
            <a:off x="4678356" y="2997040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7AE5B-136B-F08D-491B-E3545A1EF89F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267040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EA1A3B-0E43-363B-0997-37AA57F44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00757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Excitation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9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F262-7A2E-CB27-890C-B4B2B248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audio worklet for feedback delay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1AE9-8DA4-A0BD-B4EB-6D713DE8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6BC9-EFB3-98C5-1EC0-AE9D268CBFC5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29253-740B-C0CC-7814-A95752B53C97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D80D1-16F4-FC89-CCA7-62588BC5C68F}"/>
              </a:ext>
            </a:extLst>
          </p:cNvPr>
          <p:cNvSpPr/>
          <p:nvPr/>
        </p:nvSpPr>
        <p:spPr>
          <a:xfrm>
            <a:off x="746427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EE011-B9CC-0173-0233-D54C431D3434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C36A61-7079-C397-7022-FA7FDD56CA6E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5497208" y="2717600"/>
            <a:ext cx="66929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5C650-5466-D425-6E33-6824E7A3F4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61395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D74EE-2E17-24D1-6C1E-6657C11EC8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F90E31-3D83-AAB9-76EC-A3A3A0DC8D66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6C4B5-9423-DB9C-C80B-1725F63772E3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5218356" y="3946521"/>
            <a:ext cx="2245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ADD34-2607-0525-4CE5-8D48E3FF3A6E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F40BF-487C-70FE-4BB1-6A7705371D21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14B07-D770-F62D-52B0-0A233060167C}"/>
              </a:ext>
            </a:extLst>
          </p:cNvPr>
          <p:cNvSpPr/>
          <p:nvPr/>
        </p:nvSpPr>
        <p:spPr>
          <a:xfrm>
            <a:off x="616650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1B9FC7-1020-C2CA-6424-B66FD5C36364}"/>
              </a:ext>
            </a:extLst>
          </p:cNvPr>
          <p:cNvSpPr/>
          <p:nvPr/>
        </p:nvSpPr>
        <p:spPr>
          <a:xfrm>
            <a:off x="2979413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EF672-FD85-2390-0514-6C60008062CC}"/>
              </a:ext>
            </a:extLst>
          </p:cNvPr>
          <p:cNvSpPr/>
          <p:nvPr/>
        </p:nvSpPr>
        <p:spPr>
          <a:xfrm>
            <a:off x="4849292" y="5262870"/>
            <a:ext cx="1080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Feedbackdelay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F2028-8EAF-7477-3891-F280EE312EED}"/>
              </a:ext>
            </a:extLst>
          </p:cNvPr>
          <p:cNvSpPr/>
          <p:nvPr/>
        </p:nvSpPr>
        <p:spPr>
          <a:xfrm>
            <a:off x="6742915" y="52665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F928E8-0406-2D64-F73D-048E00F5331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102153" y="5586870"/>
            <a:ext cx="747139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DEB344-C7A0-3703-5133-C3B9ADA1795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929292" y="5586870"/>
            <a:ext cx="813623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90D21-11C0-502E-32CF-9C0032B39F3B}"/>
              </a:ext>
            </a:extLst>
          </p:cNvPr>
          <p:cNvSpPr/>
          <p:nvPr/>
        </p:nvSpPr>
        <p:spPr>
          <a:xfrm>
            <a:off x="1215350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D85A68-1897-CC45-3E7F-9B830179919A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5590540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3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E130-5B09-C1FB-D365-B6686A84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348F-6DF2-8642-9212-2E923143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 from 1995 </a:t>
            </a:r>
            <a:r>
              <a:rPr lang="en-US" dirty="0" err="1"/>
              <a:t>Valimaki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F0DB-C6CD-FDCE-44DF-32405043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B22BD-EE07-26A9-1626-C5D31AEC4263}"/>
              </a:ext>
            </a:extLst>
          </p:cNvPr>
          <p:cNvCxnSpPr>
            <a:cxnSpLocks/>
          </p:cNvCxnSpPr>
          <p:nvPr/>
        </p:nvCxnSpPr>
        <p:spPr>
          <a:xfrm flipH="1">
            <a:off x="1720206" y="1708010"/>
            <a:ext cx="360441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5B069-B491-C80D-E38C-74B1903E04AF}"/>
              </a:ext>
            </a:extLst>
          </p:cNvPr>
          <p:cNvCxnSpPr>
            <a:cxnSpLocks/>
          </p:cNvCxnSpPr>
          <p:nvPr/>
        </p:nvCxnSpPr>
        <p:spPr>
          <a:xfrm flipH="1" flipV="1">
            <a:off x="5324622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926BA-C2E2-75B7-15D9-5385F259C0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20206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F11DD-39E4-60BD-4FB5-DE7C6C940D2C}"/>
              </a:ext>
            </a:extLst>
          </p:cNvPr>
          <p:cNvSpPr/>
          <p:nvPr/>
        </p:nvSpPr>
        <p:spPr>
          <a:xfrm>
            <a:off x="2979413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Loop 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457CF-BDFE-C0AE-10F5-9E1F799A88D1}"/>
              </a:ext>
            </a:extLst>
          </p:cNvPr>
          <p:cNvSpPr/>
          <p:nvPr/>
        </p:nvSpPr>
        <p:spPr>
          <a:xfrm>
            <a:off x="4703430" y="2119075"/>
            <a:ext cx="1296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82362D-96E9-BF86-589F-A52DF409067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102153" y="2389075"/>
            <a:ext cx="60127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97ACA-38A1-C7E2-62E2-493A36064BF4}"/>
              </a:ext>
            </a:extLst>
          </p:cNvPr>
          <p:cNvSpPr/>
          <p:nvPr/>
        </p:nvSpPr>
        <p:spPr>
          <a:xfrm>
            <a:off x="1215350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 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D234B3-E1DA-4495-6CB1-9E75AD3F0807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2389075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EE70907-8B22-9CF7-D30A-0C8A1C30FA83}"/>
              </a:ext>
            </a:extLst>
          </p:cNvPr>
          <p:cNvSpPr/>
          <p:nvPr/>
        </p:nvSpPr>
        <p:spPr>
          <a:xfrm>
            <a:off x="3266389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S(z)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945762-6788-55DC-250F-50F1B0600BC4}"/>
              </a:ext>
            </a:extLst>
          </p:cNvPr>
          <p:cNvSpPr/>
          <p:nvPr/>
        </p:nvSpPr>
        <p:spPr>
          <a:xfrm>
            <a:off x="4780432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GB" dirty="0"/>
              <a:t>[n]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AFEA93-D691-321D-94FD-4D00C1D9222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238389" y="5430665"/>
            <a:ext cx="5420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855AA1-B6DB-0ED5-DDFC-8F6EE6ECB45A}"/>
              </a:ext>
            </a:extLst>
          </p:cNvPr>
          <p:cNvSpPr/>
          <p:nvPr/>
        </p:nvSpPr>
        <p:spPr>
          <a:xfrm>
            <a:off x="1752347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P(z)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06CAE-6940-8657-E864-A73A31BF327C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2724347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CCA9C37-9322-BB6C-C9EC-5A47EC7278BF}"/>
              </a:ext>
            </a:extLst>
          </p:cNvPr>
          <p:cNvSpPr/>
          <p:nvPr/>
        </p:nvSpPr>
        <p:spPr>
          <a:xfrm>
            <a:off x="238305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x[n]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FA8A33-0C12-A731-1F28-FCD4B42D5DEB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1210305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AE5D14-08E4-200E-DF59-5A911D4D84D2}"/>
              </a:ext>
            </a:extLst>
          </p:cNvPr>
          <p:cNvSpPr txBox="1"/>
          <p:nvPr/>
        </p:nvSpPr>
        <p:spPr>
          <a:xfrm>
            <a:off x="1598845" y="4517559"/>
            <a:ext cx="127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Pluck point </a:t>
            </a:r>
          </a:p>
          <a:p>
            <a:r>
              <a:rPr lang="en-US" dirty="0" err="1"/>
              <a:t>equaliser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D9770-5011-EA7C-8CB7-0BA5129AD0B9}"/>
              </a:ext>
            </a:extLst>
          </p:cNvPr>
          <p:cNvSpPr txBox="1"/>
          <p:nvPr/>
        </p:nvSpPr>
        <p:spPr>
          <a:xfrm>
            <a:off x="4859199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A22C11-ABC0-FDF6-02BC-CEEFFEE52954}"/>
              </a:ext>
            </a:extLst>
          </p:cNvPr>
          <p:cNvSpPr txBox="1"/>
          <p:nvPr/>
        </p:nvSpPr>
        <p:spPr>
          <a:xfrm>
            <a:off x="450600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C2981D-DC70-A1A3-ACDB-F45BA7429663}"/>
              </a:ext>
            </a:extLst>
          </p:cNvPr>
          <p:cNvSpPr txBox="1"/>
          <p:nvPr/>
        </p:nvSpPr>
        <p:spPr>
          <a:xfrm>
            <a:off x="3191655" y="451755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982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9C5FE-F475-F235-334D-00A88A7E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816-8D40-62A5-8B05-FD3BE02C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Filters in the waveguide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7C3984-6485-C5E3-C5F9-A1A4F4E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37744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76E437-7554-4B56-C4E2-BB3C0E4AEA31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EC9BA-C03E-26D1-FAD2-EAF6500A11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81D72-5F55-AF7E-6F70-312422E679C4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F030-6317-C08E-2981-31F49999B6D7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E2B69-FC3F-1E40-A021-6B54743DBF4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431E2-A2AD-7D85-0ADB-335D39FEC41A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2D6D4-8101-C31B-E123-3862103EBF6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D14D3D-1A10-DEA6-230D-5D42A8C50CD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EA53039-A3DB-31C0-15B9-B21868D43CCD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76B45-7658-8D09-309B-FEDF0F1BBF33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DE4CB-A6E6-1D25-07A1-06577C926098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93166B-F984-CEAD-89AD-7F4C406D5236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258842-9D83-3B98-6325-83CFFD82DFFC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6AF0D4-0CD4-4EBB-E52E-C99FEA52B67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3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5CB2-94BF-8251-B3A2-42D4E41E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56A6-449D-2194-01B7-032FBB51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Nonlinearities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8AFC3-A7B5-4EFD-9F5E-9E939F21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912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67A72F9-C6BA-619F-C2AE-3A550EC6AA26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C4412-1D8B-3500-ABB8-39196B351268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1D9AB-270F-D25F-42D0-93F120167EF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BC9FA-B5D5-9915-0CD0-923AF7A0DEE2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4AF71-EB4B-0165-3084-877A4A14F063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65F1-ECC3-D03C-8B5F-75AEEC5768C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A232FB-CCDF-D497-157C-6DAD4274534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E2031-44D3-7DFB-E53C-73CF67D3CA6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9F6FDCA-9BB7-35C9-844C-B7DEBAF3A5D1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CB588-F36D-8353-20FE-6DDF276BB275}"/>
              </a:ext>
            </a:extLst>
          </p:cNvPr>
          <p:cNvCxnSpPr>
            <a:cxnSpLocks/>
            <a:stCxn id="19" idx="6"/>
            <a:endCxn id="14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50670-DADE-5128-19DA-FE05DA7104FF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68CC1-E9AB-81A5-44C0-A9448B735857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F8A83-AC60-94C0-94E5-E6874E6960FD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A88552-33E6-0E82-1735-CBF3605410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88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AFEE0-BE9A-AB64-934E-6E06C249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AD9-D039-B621-D097-41B845D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Controlling pitch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95A7B-E15F-7220-5923-70AC5D56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3032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CADBFF-43D7-D224-6FE2-634AA073C0FA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14A9-F179-45DF-CDF9-865356B9F3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70CC8-76E1-EF86-484B-F34841EE345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A4077-3ECD-CC30-B04E-6B69D68F33B6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07C149-A499-E475-4796-DE7842636B95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8C432-9B3F-E00C-72F5-2B327F5462D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13AF5-C65A-98E9-90C5-CBAA656F1B0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3916D-F671-96FD-41D6-3D3DEFB45B4C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0F6E1A-4CAE-F83F-295B-024424562D3A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F52B7-8C4E-4509-DA91-F94715837B8C}"/>
              </a:ext>
            </a:extLst>
          </p:cNvPr>
          <p:cNvCxnSpPr>
            <a:cxnSpLocks/>
            <a:stCxn id="14" idx="6"/>
            <a:endCxn id="9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25AEE-B08B-238C-DEF0-EB608A7A330A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7CD98-5C06-C51D-42E7-2930795D4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BBD98-5000-D1BB-B7C0-D6AA0332E542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A8CB1-9BA0-BC15-EEE5-8827EB64760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17A27-A014-A497-4C9E-D72A1EFA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55BC-A6A5-ADAC-9647-3BABF282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Note transitions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F10BB-60D9-5A45-5330-9262EED8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70736"/>
              </p:ext>
            </p:extLst>
          </p:nvPr>
        </p:nvGraphicFramePr>
        <p:xfrm>
          <a:off x="3310294" y="4414589"/>
          <a:ext cx="585236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82F8F-058B-3D33-3CA4-19D5180F842C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FF975-DAD1-38E6-F56E-A3930FE342F1}"/>
              </a:ext>
            </a:extLst>
          </p:cNvPr>
          <p:cNvSpPr/>
          <p:nvPr/>
        </p:nvSpPr>
        <p:spPr>
          <a:xfrm>
            <a:off x="5880016" y="1908416"/>
            <a:ext cx="868473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A8198E-F87F-E738-A90E-1D3D63C14D2F}"/>
              </a:ext>
            </a:extLst>
          </p:cNvPr>
          <p:cNvSpPr/>
          <p:nvPr/>
        </p:nvSpPr>
        <p:spPr>
          <a:xfrm>
            <a:off x="4417208" y="190841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C409-E869-50A6-7F4F-FB7F0F4C1575}"/>
              </a:ext>
            </a:extLst>
          </p:cNvPr>
          <p:cNvSpPr/>
          <p:nvPr/>
        </p:nvSpPr>
        <p:spPr>
          <a:xfrm>
            <a:off x="10321102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672DA-4FE3-A746-3260-2EE4E80AE6D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BAD64-92CA-6DB5-59E2-6DAD024B51B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232416"/>
            <a:ext cx="3828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C3C35-E7BD-9B0A-A8CF-14BFB86AD35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247055" y="2556416"/>
            <a:ext cx="0" cy="139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1BC3C-4B3D-34B7-9DD3-D17049249F1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556416"/>
            <a:ext cx="8852" cy="112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4D3DBF1-E49A-DB7B-9388-41A379B80E24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163E6-FB03-B2AE-E18A-779D86009E82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510274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FB3E3-8183-F7BD-EDF2-F4F5C69F3D2D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3F3BE0-04FF-34C1-07AE-FE3F7FA7044C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CD568-5CEC-D2BC-D6D5-05457ADE2F30}"/>
              </a:ext>
            </a:extLst>
          </p:cNvPr>
          <p:cNvSpPr/>
          <p:nvPr/>
        </p:nvSpPr>
        <p:spPr>
          <a:xfrm>
            <a:off x="8799603" y="1908416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12C27E-145B-BF62-83E0-B250001E3B78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8352152" y="2232416"/>
            <a:ext cx="4474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3FE6-A721-65EF-102F-52328FAED400}"/>
              </a:ext>
            </a:extLst>
          </p:cNvPr>
          <p:cNvSpPr/>
          <p:nvPr/>
        </p:nvSpPr>
        <p:spPr>
          <a:xfrm>
            <a:off x="7195941" y="1908416"/>
            <a:ext cx="1156211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Crossfade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9486B-DF09-3FCB-6AB5-EB0A86C13241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748489" y="2232416"/>
            <a:ext cx="4474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4C65E-687E-E07F-2508-4B01A52702D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776164" y="3438377"/>
            <a:ext cx="0" cy="5122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E8B0A-BC38-F601-5B3A-0876656407D3}"/>
              </a:ext>
            </a:extLst>
          </p:cNvPr>
          <p:cNvSpPr/>
          <p:nvPr/>
        </p:nvSpPr>
        <p:spPr>
          <a:xfrm>
            <a:off x="7328712" y="3037762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A1D0DA-61EE-CA89-BBCB-DCF24E354B3C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flipH="1" flipV="1">
            <a:off x="7774047" y="2556416"/>
            <a:ext cx="2117" cy="4813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2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1055</Words>
  <Application>Microsoft Office PowerPoint</Application>
  <PresentationFormat>Widescreen</PresentationFormat>
  <Paragraphs>434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Gill Sans</vt:lpstr>
      <vt:lpstr>Times New Roman</vt:lpstr>
      <vt:lpstr>Wingdings</vt:lpstr>
      <vt:lpstr>Office Theme</vt:lpstr>
      <vt:lpstr>How it works</vt:lpstr>
      <vt:lpstr>Simple implementation</vt:lpstr>
      <vt:lpstr>Delay line with feedback</vt:lpstr>
      <vt:lpstr>Use audio worklet for feedback delay</vt:lpstr>
      <vt:lpstr>KS from 1995 Valimaki</vt:lpstr>
      <vt:lpstr>Filters in the waveguide</vt:lpstr>
      <vt:lpstr>Nonlinearities</vt:lpstr>
      <vt:lpstr>Controlling pitch</vt:lpstr>
      <vt:lpstr>Note transitions</vt:lpstr>
      <vt:lpstr>Animal vocalization example</vt:lpstr>
      <vt:lpstr>Flute example</vt:lpstr>
      <vt:lpstr>Common forms</vt:lpstr>
      <vt:lpstr>Figure 1.2</vt:lpstr>
      <vt:lpstr>Figure 10.1</vt:lpstr>
      <vt:lpstr>Figure 10.2</vt:lpstr>
      <vt:lpstr>Figure 10.3</vt:lpstr>
      <vt:lpstr>Figure 17.6</vt:lpstr>
      <vt:lpstr>Figure 18.1</vt:lpstr>
      <vt:lpstr>Figure 19.1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3</cp:revision>
  <dcterms:created xsi:type="dcterms:W3CDTF">2020-11-21T07:03:12Z</dcterms:created>
  <dcterms:modified xsi:type="dcterms:W3CDTF">2025-03-14T21:37:50Z</dcterms:modified>
</cp:coreProperties>
</file>