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4C6F9-B693-482E-B1B8-D61335F4EE17}" v="1" dt="2025-07-23T10:21:46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370" autoAdjust="0"/>
  </p:normalViewPr>
  <p:slideViewPr>
    <p:cSldViewPr snapToGrid="0">
      <p:cViewPr varScale="1">
        <p:scale>
          <a:sx n="95" d="100"/>
          <a:sy n="95" d="100"/>
        </p:scale>
        <p:origin x="45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2DD4C6F9-B693-482E-B1B8-D61335F4EE17}"/>
    <pc:docChg chg="modSld">
      <pc:chgData name="Joshua Reiss" userId="71f87c30-4769-4a42-a082-a6a82298c8cb" providerId="ADAL" clId="{2DD4C6F9-B693-482E-B1B8-D61335F4EE17}" dt="2025-07-23T10:21:46.483" v="0" actId="164"/>
      <pc:docMkLst>
        <pc:docMk/>
      </pc:docMkLst>
      <pc:sldChg chg="addSp modSp">
        <pc:chgData name="Joshua Reiss" userId="71f87c30-4769-4a42-a082-a6a82298c8cb" providerId="ADAL" clId="{2DD4C6F9-B693-482E-B1B8-D61335F4EE17}" dt="2025-07-23T10:21:46.483" v="0" actId="164"/>
        <pc:sldMkLst>
          <pc:docMk/>
          <pc:sldMk cId="4287236545" sldId="352"/>
        </pc:sldMkLst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8" creationId="{1A76E437-7554-4B56-C4E2-BB3C0E4AEA31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9" creationId="{7D6EC9BA-C03E-26D1-FAD2-EAF6500A119B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0" creationId="{B5081D72-5F55-AF7E-6F70-312422E679C4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1" creationId="{02F4F030-6317-C08E-2981-31F49999B6D7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6" creationId="{FEA53039-A3DB-31C0-15B9-B21868D43CCD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9" creationId="{875DE4CB-A6E6-1D25-07A1-06577C926098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22" creationId="{F0258842-9D83-3B98-6325-83CFFD82DFFC}"/>
          </ac:spMkLst>
        </pc:spChg>
        <pc:grpChg chg="add mod">
          <ac:chgData name="Joshua Reiss" userId="71f87c30-4769-4a42-a082-a6a82298c8cb" providerId="ADAL" clId="{2DD4C6F9-B693-482E-B1B8-D61335F4EE17}" dt="2025-07-23T10:21:46.483" v="0" actId="164"/>
          <ac:grpSpMkLst>
            <pc:docMk/>
            <pc:sldMk cId="4287236545" sldId="352"/>
            <ac:grpSpMk id="3" creationId="{8D9C7F2E-0DEE-BB09-7413-0E917DC97552}"/>
          </ac:grpSpMkLst>
        </pc:grp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15" creationId="{53D14D3D-1A10-DEA6-230D-5D42A8C50CD6}"/>
          </ac:cxnSpMkLst>
        </pc:cxn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23" creationId="{106AF0D4-0CD4-4EBB-E52E-C99FEA52B677}"/>
          </ac:cxnSpMkLst>
        </pc:cxnChg>
      </pc:sldChg>
    </pc:docChg>
  </pc:docChgLst>
  <pc:docChgLst>
    <pc:chgData name="Joshua Reiss" userId="71f87c30-4769-4a42-a082-a6a82298c8cb" providerId="ADAL" clId="{D788B803-6CAF-456E-9D5B-399D0D7F1309}"/>
    <pc:docChg chg="undo custSel addSld delSld modSld">
      <pc:chgData name="Joshua Reiss" userId="71f87c30-4769-4a42-a082-a6a82298c8cb" providerId="ADAL" clId="{D788B803-6CAF-456E-9D5B-399D0D7F1309}" dt="2025-04-02T15:03:00.425" v="2167" actId="692"/>
      <pc:docMkLst>
        <pc:docMk/>
      </pc:docMkLst>
      <pc:sldChg chg="modSp add">
        <pc:chgData name="Joshua Reiss" userId="71f87c30-4769-4a42-a082-a6a82298c8cb" providerId="ADAL" clId="{D788B803-6CAF-456E-9D5B-399D0D7F1309}" dt="2025-03-13T14:44:17.415" v="200" actId="5736"/>
        <pc:sldMkLst>
          <pc:docMk/>
          <pc:sldMk cId="1710399065" sldId="27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879517915" sldId="273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90723974" sldId="278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496450886" sldId="305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320625119" sldId="306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261269671" sldId="311"/>
        </pc:sldMkLst>
      </pc:sldChg>
      <pc:sldChg chg="modSp mod">
        <pc:chgData name="Joshua Reiss" userId="71f87c30-4769-4a42-a082-a6a82298c8cb" providerId="ADAL" clId="{D788B803-6CAF-456E-9D5B-399D0D7F1309}" dt="2025-03-13T20:53:53.421" v="209" actId="1036"/>
        <pc:sldMkLst>
          <pc:docMk/>
          <pc:sldMk cId="1068395398" sldId="351"/>
        </pc:sldMkLst>
      </pc:sldChg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3973663" sldId="363"/>
        </pc:sldMkLst>
      </pc:sldChg>
      <pc:sldChg chg="add del">
        <pc:chgData name="Joshua Reiss" userId="71f87c30-4769-4a42-a082-a6a82298c8cb" providerId="ADAL" clId="{D788B803-6CAF-456E-9D5B-399D0D7F1309}" dt="2025-03-14T21:23:05.601" v="211"/>
        <pc:sldMkLst>
          <pc:docMk/>
          <pc:sldMk cId="1769010252" sldId="364"/>
        </pc:sldMkLst>
      </pc:sldChg>
      <pc:sldChg chg="addSp delSp modSp add mod">
        <pc:chgData name="Joshua Reiss" userId="71f87c30-4769-4a42-a082-a6a82298c8cb" providerId="ADAL" clId="{D788B803-6CAF-456E-9D5B-399D0D7F1309}" dt="2025-03-14T21:37:44.031" v="505" actId="20577"/>
        <pc:sldMkLst>
          <pc:docMk/>
          <pc:sldMk cId="2016982695" sldId="364"/>
        </pc:sldMkLst>
      </pc:sldChg>
      <pc:sldChg chg="addSp delSp modSp add mod">
        <pc:chgData name="Joshua Reiss" userId="71f87c30-4769-4a42-a082-a6a82298c8cb" providerId="ADAL" clId="{D788B803-6CAF-456E-9D5B-399D0D7F1309}" dt="2025-03-22T11:29:57.645" v="1202" actId="1076"/>
        <pc:sldMkLst>
          <pc:docMk/>
          <pc:sldMk cId="201943988" sldId="365"/>
        </pc:sldMkLst>
      </pc:sldChg>
      <pc:sldChg chg="addSp delSp modSp add mod">
        <pc:chgData name="Joshua Reiss" userId="71f87c30-4769-4a42-a082-a6a82298c8cb" providerId="ADAL" clId="{D788B803-6CAF-456E-9D5B-399D0D7F1309}" dt="2025-03-23T09:26:15.203" v="1445" actId="1076"/>
        <pc:sldMkLst>
          <pc:docMk/>
          <pc:sldMk cId="1978429239" sldId="366"/>
        </pc:sldMkLst>
      </pc:sldChg>
      <pc:sldChg chg="addSp delSp modSp add mod">
        <pc:chgData name="Joshua Reiss" userId="71f87c30-4769-4a42-a082-a6a82298c8cb" providerId="ADAL" clId="{D788B803-6CAF-456E-9D5B-399D0D7F1309}" dt="2025-04-02T15:03:00.425" v="2167" actId="692"/>
        <pc:sldMkLst>
          <pc:docMk/>
          <pc:sldMk cId="361188305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C96-57FE-3380-CD45-53EEF63B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Delay line with feedback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249BF-AFF2-0D4A-65D5-7E7749D9131B}"/>
              </a:ext>
            </a:extLst>
          </p:cNvPr>
          <p:cNvSpPr/>
          <p:nvPr/>
        </p:nvSpPr>
        <p:spPr>
          <a:xfrm>
            <a:off x="2811460" y="29430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F4F59-CBB9-A917-8E9C-1FA1FD4BCA78}"/>
              </a:ext>
            </a:extLst>
          </p:cNvPr>
          <p:cNvSpPr/>
          <p:nvPr/>
        </p:nvSpPr>
        <p:spPr>
          <a:xfrm>
            <a:off x="6047980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65EF3-BEF7-204F-513A-2B1A6279F3BA}"/>
              </a:ext>
            </a:extLst>
          </p:cNvPr>
          <p:cNvSpPr/>
          <p:nvPr/>
        </p:nvSpPr>
        <p:spPr>
          <a:xfrm>
            <a:off x="4417208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AE93F-1C83-2CB5-0C2E-899629992753}"/>
              </a:ext>
            </a:extLst>
          </p:cNvPr>
          <p:cNvSpPr/>
          <p:nvPr/>
        </p:nvSpPr>
        <p:spPr>
          <a:xfrm>
            <a:off x="7344635" y="29430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A0B9F-E0EB-8818-D37F-1D5EC1ABE292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3934200" y="3267040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087B3-1DFB-F8AA-F6A8-382B27D913C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038119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EA1CD-F767-9863-5C36-B72AE30571B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87980" y="2362119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DFB27-C24A-D139-68FE-CC4B4360B9A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362119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5054A7-E71D-74FC-A5D7-4CA6C933C5A1}"/>
              </a:ext>
            </a:extLst>
          </p:cNvPr>
          <p:cNvSpPr/>
          <p:nvPr/>
        </p:nvSpPr>
        <p:spPr>
          <a:xfrm>
            <a:off x="4678356" y="2997040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7AE5B-136B-F08D-491B-E3545A1EF89F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267040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EA1A3B-0E43-363B-0997-37AA57F4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00757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9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Delay line with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6</cp:revision>
  <dcterms:created xsi:type="dcterms:W3CDTF">2020-11-21T07:03:12Z</dcterms:created>
  <dcterms:modified xsi:type="dcterms:W3CDTF">2025-08-26T16:19:59Z</dcterms:modified>
</cp:coreProperties>
</file>