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4C6F9-B693-482E-B1B8-D61335F4EE17}" v="1" dt="2025-07-23T10:21:46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70" autoAdjust="0"/>
  </p:normalViewPr>
  <p:slideViewPr>
    <p:cSldViewPr snapToGrid="0">
      <p:cViewPr varScale="1">
        <p:scale>
          <a:sx n="76" d="100"/>
          <a:sy n="76" d="100"/>
        </p:scale>
        <p:origin x="72" y="9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2DD4C6F9-B693-482E-B1B8-D61335F4EE17}"/>
    <pc:docChg chg="modSld">
      <pc:chgData name="Joshua Reiss" userId="71f87c30-4769-4a42-a082-a6a82298c8cb" providerId="ADAL" clId="{2DD4C6F9-B693-482E-B1B8-D61335F4EE17}" dt="2025-07-23T10:21:46.483" v="0" actId="164"/>
      <pc:docMkLst>
        <pc:docMk/>
      </pc:docMkLst>
      <pc:sldChg chg="addSp modSp">
        <pc:chgData name="Joshua Reiss" userId="71f87c30-4769-4a42-a082-a6a82298c8cb" providerId="ADAL" clId="{2DD4C6F9-B693-482E-B1B8-D61335F4EE17}" dt="2025-07-23T10:21:46.483" v="0" actId="164"/>
        <pc:sldMkLst>
          <pc:docMk/>
          <pc:sldMk cId="4287236545" sldId="352"/>
        </pc:sldMkLst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8" creationId="{1A76E437-7554-4B56-C4E2-BB3C0E4AEA31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9" creationId="{7D6EC9BA-C03E-26D1-FAD2-EAF6500A119B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0" creationId="{B5081D72-5F55-AF7E-6F70-312422E679C4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1" creationId="{02F4F030-6317-C08E-2981-31F49999B6D7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6" creationId="{FEA53039-A3DB-31C0-15B9-B21868D43CCD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9" creationId="{875DE4CB-A6E6-1D25-07A1-06577C926098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22" creationId="{F0258842-9D83-3B98-6325-83CFFD82DFFC}"/>
          </ac:spMkLst>
        </pc:spChg>
        <pc:grpChg chg="add mod">
          <ac:chgData name="Joshua Reiss" userId="71f87c30-4769-4a42-a082-a6a82298c8cb" providerId="ADAL" clId="{2DD4C6F9-B693-482E-B1B8-D61335F4EE17}" dt="2025-07-23T10:21:46.483" v="0" actId="164"/>
          <ac:grpSpMkLst>
            <pc:docMk/>
            <pc:sldMk cId="4287236545" sldId="352"/>
            <ac:grpSpMk id="3" creationId="{8D9C7F2E-0DEE-BB09-7413-0E917DC97552}"/>
          </ac:grpSpMkLst>
        </pc:grp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15" creationId="{53D14D3D-1A10-DEA6-230D-5D42A8C50CD6}"/>
          </ac:cxnSpMkLst>
        </pc:cxn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23" creationId="{106AF0D4-0CD4-4EBB-E52E-C99FEA52B677}"/>
          </ac:cxnSpMkLst>
        </pc:cxnChg>
      </pc:sldChg>
    </pc:docChg>
  </pc:docChgLst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4-02T15:03:00.425" v="2167" actId="692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</pc:sldChg>
      <pc:sldChg chg="addSp delSp modSp add mod">
        <pc:chgData name="Joshua Reiss" userId="71f87c30-4769-4a42-a082-a6a82298c8cb" providerId="ADAL" clId="{D788B803-6CAF-456E-9D5B-399D0D7F1309}" dt="2025-03-22T11:29:57.645" v="1202" actId="1076"/>
        <pc:sldMkLst>
          <pc:docMk/>
          <pc:sldMk cId="201943988" sldId="365"/>
        </pc:sldMkLst>
      </pc:sldChg>
      <pc:sldChg chg="addSp delSp modSp add mod">
        <pc:chgData name="Joshua Reiss" userId="71f87c30-4769-4a42-a082-a6a82298c8cb" providerId="ADAL" clId="{D788B803-6CAF-456E-9D5B-399D0D7F1309}" dt="2025-03-23T09:26:15.203" v="1445" actId="1076"/>
        <pc:sldMkLst>
          <pc:docMk/>
          <pc:sldMk cId="1978429239" sldId="366"/>
        </pc:sldMkLst>
      </pc:sldChg>
      <pc:sldChg chg="addSp delSp modSp add mod">
        <pc:chgData name="Joshua Reiss" userId="71f87c30-4769-4a42-a082-a6a82298c8cb" providerId="ADAL" clId="{D788B803-6CAF-456E-9D5B-399D0D7F1309}" dt="2025-04-02T15:03:00.425" v="2167" actId="692"/>
        <pc:sldMkLst>
          <pc:docMk/>
          <pc:sldMk cId="361188305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262-7A2E-CB27-890C-B4B2B24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audio worklet for feedback delay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AE9-8DA4-A0BD-B4EB-6D713DE8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6BC9-EFB3-98C5-1EC0-AE9D268CBFC5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29253-740B-C0CC-7814-A95752B53C97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D80D1-16F4-FC89-CCA7-62588BC5C68F}"/>
              </a:ext>
            </a:extLst>
          </p:cNvPr>
          <p:cNvSpPr/>
          <p:nvPr/>
        </p:nvSpPr>
        <p:spPr>
          <a:xfrm>
            <a:off x="746427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EE011-B9CC-0173-0233-D54C431D3434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C36A61-7079-C397-7022-FA7FDD56CA6E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5497208" y="2717600"/>
            <a:ext cx="66929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5C650-5466-D425-6E33-6824E7A3F4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395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D74EE-2E17-24D1-6C1E-6657C11EC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F90E31-3D83-AAB9-76EC-A3A3A0DC8D66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6C4B5-9423-DB9C-C80B-1725F63772E3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5218356" y="3946521"/>
            <a:ext cx="2245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ADD34-2607-0525-4CE5-8D48E3FF3A6E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F40BF-487C-70FE-4BB1-6A7705371D21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4B07-D770-F62D-52B0-0A233060167C}"/>
              </a:ext>
            </a:extLst>
          </p:cNvPr>
          <p:cNvSpPr/>
          <p:nvPr/>
        </p:nvSpPr>
        <p:spPr>
          <a:xfrm>
            <a:off x="616650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B9FC7-1020-C2CA-6424-B66FD5C36364}"/>
              </a:ext>
            </a:extLst>
          </p:cNvPr>
          <p:cNvSpPr/>
          <p:nvPr/>
        </p:nvSpPr>
        <p:spPr>
          <a:xfrm>
            <a:off x="2979413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EF672-FD85-2390-0514-6C60008062CC}"/>
              </a:ext>
            </a:extLst>
          </p:cNvPr>
          <p:cNvSpPr/>
          <p:nvPr/>
        </p:nvSpPr>
        <p:spPr>
          <a:xfrm>
            <a:off x="4849292" y="5262870"/>
            <a:ext cx="1080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Feedbackdelay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2028-8EAF-7477-3891-F280EE312EED}"/>
              </a:ext>
            </a:extLst>
          </p:cNvPr>
          <p:cNvSpPr/>
          <p:nvPr/>
        </p:nvSpPr>
        <p:spPr>
          <a:xfrm>
            <a:off x="6742915" y="52665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928E8-0406-2D64-F73D-048E00F5331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102153" y="5586870"/>
            <a:ext cx="747139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EB344-C7A0-3703-5133-C3B9ADA1795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929292" y="5586870"/>
            <a:ext cx="813623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90D21-11C0-502E-32CF-9C0032B39F3B}"/>
              </a:ext>
            </a:extLst>
          </p:cNvPr>
          <p:cNvSpPr/>
          <p:nvPr/>
        </p:nvSpPr>
        <p:spPr>
          <a:xfrm>
            <a:off x="1215350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85A68-1897-CC45-3E7F-9B83017991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5590540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 audio worklet for feedback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4</cp:revision>
  <dcterms:created xsi:type="dcterms:W3CDTF">2020-11-21T07:03:12Z</dcterms:created>
  <dcterms:modified xsi:type="dcterms:W3CDTF">2025-08-26T16:14:14Z</dcterms:modified>
</cp:coreProperties>
</file>