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5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4C6F9-B693-482E-B1B8-D61335F4EE17}" v="1" dt="2025-07-23T10:21:4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76" d="100"/>
          <a:sy n="76" d="100"/>
        </p:scale>
        <p:origin x="72" y="93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2DD4C6F9-B693-482E-B1B8-D61335F4EE17}"/>
    <pc:docChg chg="modSld">
      <pc:chgData name="Joshua Reiss" userId="71f87c30-4769-4a42-a082-a6a82298c8cb" providerId="ADAL" clId="{2DD4C6F9-B693-482E-B1B8-D61335F4EE17}" dt="2025-07-23T10:21:46.483" v="0" actId="164"/>
      <pc:docMkLst>
        <pc:docMk/>
      </pc:docMkLst>
      <pc:sldChg chg="addSp modSp">
        <pc:chgData name="Joshua Reiss" userId="71f87c30-4769-4a42-a082-a6a82298c8cb" providerId="ADAL" clId="{2DD4C6F9-B693-482E-B1B8-D61335F4EE17}" dt="2025-07-23T10:21:46.483" v="0" actId="164"/>
        <pc:sldMkLst>
          <pc:docMk/>
          <pc:sldMk cId="4287236545" sldId="352"/>
        </pc:sldMkLst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8" creationId="{1A76E437-7554-4B56-C4E2-BB3C0E4AEA31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9" creationId="{7D6EC9BA-C03E-26D1-FAD2-EAF6500A119B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0" creationId="{B5081D72-5F55-AF7E-6F70-312422E679C4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1" creationId="{02F4F030-6317-C08E-2981-31F49999B6D7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6" creationId="{FEA53039-A3DB-31C0-15B9-B21868D43CCD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9" creationId="{875DE4CB-A6E6-1D25-07A1-06577C926098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22" creationId="{F0258842-9D83-3B98-6325-83CFFD82DFFC}"/>
          </ac:spMkLst>
        </pc:spChg>
        <pc:grpChg chg="add mod">
          <ac:chgData name="Joshua Reiss" userId="71f87c30-4769-4a42-a082-a6a82298c8cb" providerId="ADAL" clId="{2DD4C6F9-B693-482E-B1B8-D61335F4EE17}" dt="2025-07-23T10:21:46.483" v="0" actId="164"/>
          <ac:grpSpMkLst>
            <pc:docMk/>
            <pc:sldMk cId="4287236545" sldId="352"/>
            <ac:grpSpMk id="3" creationId="{8D9C7F2E-0DEE-BB09-7413-0E917DC97552}"/>
          </ac:grpSpMkLst>
        </pc:grp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15" creationId="{53D14D3D-1A10-DEA6-230D-5D42A8C50CD6}"/>
          </ac:cxnSpMkLst>
        </pc:cxn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23" creationId="{106AF0D4-0CD4-4EBB-E52E-C99FEA52B677}"/>
          </ac:cxnSpMkLst>
        </pc:cxnChg>
      </pc:sldChg>
    </pc:docChg>
  </pc:docChgLst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4-02T15:03:00.425" v="2167" actId="692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</pc:sldChg>
      <pc:sldChg chg="addSp delSp modSp add mod">
        <pc:chgData name="Joshua Reiss" userId="71f87c30-4769-4a42-a082-a6a82298c8cb" providerId="ADAL" clId="{D788B803-6CAF-456E-9D5B-399D0D7F1309}" dt="2025-04-02T15:03:00.425" v="2167" actId="692"/>
        <pc:sldMkLst>
          <pc:docMk/>
          <pc:sldMk cId="361188305" sldId="3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26/08/2025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Nonlinearities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4</cp:revision>
  <dcterms:created xsi:type="dcterms:W3CDTF">2020-11-21T07:03:12Z</dcterms:created>
  <dcterms:modified xsi:type="dcterms:W3CDTF">2025-08-26T16:15:40Z</dcterms:modified>
</cp:coreProperties>
</file>