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7" r:id="rId2"/>
    <p:sldId id="258" r:id="rId3"/>
    <p:sldId id="259" r:id="rId4"/>
    <p:sldId id="351" r:id="rId5"/>
    <p:sldId id="362" r:id="rId6"/>
    <p:sldId id="364" r:id="rId7"/>
    <p:sldId id="365" r:id="rId8"/>
    <p:sldId id="366" r:id="rId9"/>
    <p:sldId id="352" r:id="rId10"/>
    <p:sldId id="353" r:id="rId11"/>
    <p:sldId id="361" r:id="rId12"/>
    <p:sldId id="354" r:id="rId13"/>
    <p:sldId id="355" r:id="rId14"/>
    <p:sldId id="356" r:id="rId15"/>
    <p:sldId id="357" r:id="rId16"/>
    <p:sldId id="363" r:id="rId17"/>
    <p:sldId id="272" r:id="rId18"/>
    <p:sldId id="278" r:id="rId19"/>
    <p:sldId id="273" r:id="rId20"/>
    <p:sldId id="311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8B803-6CAF-456E-9D5B-399D0D7F1309}" v="58" dt="2025-04-02T15:02:26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64" d="100"/>
          <a:sy n="64" d="100"/>
        </p:scale>
        <p:origin x="72" y="32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  <pc:graphicFrameChg chg="mod">
          <ac:chgData name="Joshua Reiss" userId="71f87c30-4769-4a42-a082-a6a82298c8cb" providerId="ADAL" clId="{D788B803-6CAF-456E-9D5B-399D0D7F1309}" dt="2025-03-13T14:44:17.415" v="200" actId="5736"/>
          <ac:graphicFrameMkLst>
            <pc:docMk/>
            <pc:sldMk cId="1710399065" sldId="272"/>
            <ac:graphicFrameMk id="5" creationId="{B5ABB3D7-57F0-4766-B49F-6DA1802B5D1B}"/>
          </ac:graphicFrameMkLst>
        </pc:graphicFrame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8" creationId="{61E249BF-AFF2-0D4A-65D5-7E7749D9131B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9" creationId="{35CF4F59-CBB9-A917-8E9C-1FA1FD4BCA78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10" creationId="{D6065EF3-BEF7-204F-513A-2B1A6279F3BA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1" creationId="{C6AAE93F-1C83-2CB5-0C2E-899629992753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6" creationId="{9E5054A7-E71D-74FC-A5D7-4CA6C933C5A1}"/>
          </ac:spMkLst>
        </pc:sp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2" creationId="{63EA0B9F-E0EB-8818-D37F-1D5EC1ABE292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3" creationId="{851087B3-1DFB-F8AA-F6A8-382B27D913C8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4" creationId="{731EA1CD-F767-9863-5C36-B72AE30571B2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5" creationId="{27DDFB27-C24A-D139-68FE-CC4B4360B9AA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7" creationId="{4D57AE5B-136B-F08D-491B-E3545A1EF89F}"/>
          </ac:cxnSpMkLst>
        </pc:cxnChg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  <pc:spChg chg="mod">
          <ac:chgData name="Joshua Reiss" userId="71f87c30-4769-4a42-a082-a6a82298c8cb" providerId="ADAL" clId="{D788B803-6CAF-456E-9D5B-399D0D7F1309}" dt="2025-03-12T13:13:23.633" v="52" actId="20577"/>
          <ac:spMkLst>
            <pc:docMk/>
            <pc:sldMk cId="3176130722" sldId="362"/>
            <ac:spMk id="2" creationId="{5120F262-7A2E-CB27-890C-B4B2B2483E21}"/>
          </ac:spMkLst>
        </pc:spChg>
        <pc:spChg chg="add mod">
          <ac:chgData name="Joshua Reiss" userId="71f87c30-4769-4a42-a082-a6a82298c8cb" providerId="ADAL" clId="{D788B803-6CAF-456E-9D5B-399D0D7F1309}" dt="2025-03-12T13:08:24.907" v="15" actId="20577"/>
          <ac:spMkLst>
            <pc:docMk/>
            <pc:sldMk cId="3176130722" sldId="362"/>
            <ac:spMk id="4" creationId="{3F846BC9-EFB3-98C5-1EC0-AE9D268CBFC5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6" creationId="{D8A29253-740B-C0CC-7814-A95752B53C97}"/>
          </ac:spMkLst>
        </pc:spChg>
        <pc:spChg chg="add mod">
          <ac:chgData name="Joshua Reiss" userId="71f87c30-4769-4a42-a082-a6a82298c8cb" providerId="ADAL" clId="{D788B803-6CAF-456E-9D5B-399D0D7F1309}" dt="2025-03-12T13:14:15.253" v="125" actId="1037"/>
          <ac:spMkLst>
            <pc:docMk/>
            <pc:sldMk cId="3176130722" sldId="362"/>
            <ac:spMk id="7" creationId="{433D80D1-16F4-FC89-CCA7-62588BC5C68F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12" creationId="{52F90E31-3D83-AAB9-76EC-A3A3A0DC8D66}"/>
          </ac:spMkLst>
        </pc:spChg>
        <pc:spChg chg="add mod">
          <ac:chgData name="Joshua Reiss" userId="71f87c30-4769-4a42-a082-a6a82298c8cb" providerId="ADAL" clId="{D788B803-6CAF-456E-9D5B-399D0D7F1309}" dt="2025-03-12T13:08:28.973" v="16" actId="20577"/>
          <ac:spMkLst>
            <pc:docMk/>
            <pc:sldMk cId="3176130722" sldId="362"/>
            <ac:spMk id="14" creationId="{0C7ADD34-2607-0525-4CE5-8D48E3FF3A6E}"/>
          </ac:spMkLst>
        </pc:spChg>
        <pc:spChg chg="add mod">
          <ac:chgData name="Joshua Reiss" userId="71f87c30-4769-4a42-a082-a6a82298c8cb" providerId="ADAL" clId="{D788B803-6CAF-456E-9D5B-399D0D7F1309}" dt="2025-03-12T13:14:00.006" v="90" actId="1038"/>
          <ac:spMkLst>
            <pc:docMk/>
            <pc:sldMk cId="3176130722" sldId="362"/>
            <ac:spMk id="16" creationId="{7A014B07-D770-F62D-52B0-0A233060167C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0" creationId="{C81B9FC7-1020-C2CA-6424-B66FD5C36364}"/>
          </ac:spMkLst>
        </pc:spChg>
        <pc:spChg chg="add mod">
          <ac:chgData name="Joshua Reiss" userId="71f87c30-4769-4a42-a082-a6a82298c8cb" providerId="ADAL" clId="{D788B803-6CAF-456E-9D5B-399D0D7F1309}" dt="2025-03-12T13:16:47.584" v="198" actId="207"/>
          <ac:spMkLst>
            <pc:docMk/>
            <pc:sldMk cId="3176130722" sldId="362"/>
            <ac:spMk id="21" creationId="{02AEF672-FD85-2390-0514-6C60008062CC}"/>
          </ac:spMkLst>
        </pc:spChg>
        <pc:spChg chg="add mod">
          <ac:chgData name="Joshua Reiss" userId="71f87c30-4769-4a42-a082-a6a82298c8cb" providerId="ADAL" clId="{D788B803-6CAF-456E-9D5B-399D0D7F1309}" dt="2025-03-12T13:16:13.639" v="196" actId="1037"/>
          <ac:spMkLst>
            <pc:docMk/>
            <pc:sldMk cId="3176130722" sldId="362"/>
            <ac:spMk id="22" creationId="{4D5F2028-8EAF-7477-3891-F280EE312EED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9" creationId="{8EC90D21-11C0-502E-32CF-9C0032B39F3B}"/>
          </ac:spMkLst>
        </pc:spChg>
        <pc:cxnChg chg="add mod">
          <ac:chgData name="Joshua Reiss" userId="71f87c30-4769-4a42-a082-a6a82298c8cb" providerId="ADAL" clId="{D788B803-6CAF-456E-9D5B-399D0D7F1309}" dt="2025-03-12T13:08:18.574" v="5"/>
          <ac:cxnSpMkLst>
            <pc:docMk/>
            <pc:sldMk cId="3176130722" sldId="362"/>
            <ac:cxnSpMk id="8" creationId="{2F6EE011-B9CC-0173-0233-D54C431D3434}"/>
          </ac:cxnSpMkLst>
        </pc:cxnChg>
        <pc:cxnChg chg="add mod">
          <ac:chgData name="Joshua Reiss" userId="71f87c30-4769-4a42-a082-a6a82298c8cb" providerId="ADAL" clId="{D788B803-6CAF-456E-9D5B-399D0D7F1309}" dt="2025-03-12T13:14:06.142" v="91" actId="14100"/>
          <ac:cxnSpMkLst>
            <pc:docMk/>
            <pc:sldMk cId="3176130722" sldId="362"/>
            <ac:cxnSpMk id="9" creationId="{FFC36A61-7079-C397-7022-FA7FDD56CA6E}"/>
          </ac:cxnSpMkLst>
        </pc:cxnChg>
        <pc:cxnChg chg="mod">
          <ac:chgData name="Joshua Reiss" userId="71f87c30-4769-4a42-a082-a6a82298c8cb" providerId="ADAL" clId="{D788B803-6CAF-456E-9D5B-399D0D7F1309}" dt="2025-03-12T13:14:00.006" v="90" actId="1038"/>
          <ac:cxnSpMkLst>
            <pc:docMk/>
            <pc:sldMk cId="3176130722" sldId="362"/>
            <ac:cxnSpMk id="10" creationId="{BD85C650-5466-D425-6E33-6824E7A3F418}"/>
          </ac:cxnSpMkLst>
        </pc:cxnChg>
        <pc:cxnChg chg="mod">
          <ac:chgData name="Joshua Reiss" userId="71f87c30-4769-4a42-a082-a6a82298c8cb" providerId="ADAL" clId="{D788B803-6CAF-456E-9D5B-399D0D7F1309}" dt="2025-03-12T13:14:15.253" v="125" actId="1037"/>
          <ac:cxnSpMkLst>
            <pc:docMk/>
            <pc:sldMk cId="3176130722" sldId="362"/>
            <ac:cxnSpMk id="13" creationId="{6456C4B5-9423-DB9C-C80B-1725F63772E3}"/>
          </ac:cxnSpMkLst>
        </pc:cxnChg>
        <pc:cxnChg chg="add 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23" creationId="{87F928E8-0406-2D64-F73D-048E00F53311}"/>
          </ac:cxnSpMkLst>
        </pc:cxnChg>
        <pc:cxnChg chg="add mod">
          <ac:chgData name="Joshua Reiss" userId="71f87c30-4769-4a42-a082-a6a82298c8cb" providerId="ADAL" clId="{D788B803-6CAF-456E-9D5B-399D0D7F1309}" dt="2025-03-12T13:16:13.639" v="196" actId="1037"/>
          <ac:cxnSpMkLst>
            <pc:docMk/>
            <pc:sldMk cId="3176130722" sldId="362"/>
            <ac:cxnSpMk id="28" creationId="{67DEB344-C7A0-3703-5133-C3B9ADA17950}"/>
          </ac:cxnSpMkLst>
        </pc:cxnChg>
        <pc:cxnChg chg="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30" creationId="{F5D85A68-1897-CC45-3E7F-9B830179919A}"/>
          </ac:cxnSpMkLst>
        </pc:cxn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  <pc:spChg chg="mod">
          <ac:chgData name="Joshua Reiss" userId="71f87c30-4769-4a42-a082-a6a82298c8cb" providerId="ADAL" clId="{D788B803-6CAF-456E-9D5B-399D0D7F1309}" dt="2025-03-14T21:27:24.245" v="309" actId="20577"/>
          <ac:spMkLst>
            <pc:docMk/>
            <pc:sldMk cId="2016982695" sldId="364"/>
            <ac:spMk id="2" creationId="{D034348F-6DF2-8642-9212-2E9231430DEA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0" creationId="{759F11DD-39E4-60BD-4FB5-DE7C6C940D2C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2" creationId="{D87457CF-BDFE-C0AE-10F5-9E1F799A88D1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9" creationId="{47A97ACA-38A1-C7E2-62E2-493A36064BF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38" creationId="{7EE70907-8B22-9CF7-D30A-0C8A1C30FA83}"/>
          </ac:spMkLst>
        </pc:spChg>
        <pc:spChg chg="add mod">
          <ac:chgData name="Joshua Reiss" userId="71f87c30-4769-4a42-a082-a6a82298c8cb" providerId="ADAL" clId="{D788B803-6CAF-456E-9D5B-399D0D7F1309}" dt="2025-03-14T21:34:20.358" v="423" actId="1038"/>
          <ac:spMkLst>
            <pc:docMk/>
            <pc:sldMk cId="2016982695" sldId="364"/>
            <ac:spMk id="39" creationId="{C4945762-6788-55DC-250F-50F1B0600BC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41" creationId="{1A855AA1-B6DB-0ED5-DDFC-8F6EE6ECB45A}"/>
          </ac:spMkLst>
        </pc:spChg>
        <pc:spChg chg="add mod">
          <ac:chgData name="Joshua Reiss" userId="71f87c30-4769-4a42-a082-a6a82298c8cb" providerId="ADAL" clId="{D788B803-6CAF-456E-9D5B-399D0D7F1309}" dt="2025-03-14T21:37:44.031" v="505" actId="20577"/>
          <ac:spMkLst>
            <pc:docMk/>
            <pc:sldMk cId="2016982695" sldId="364"/>
            <ac:spMk id="43" creationId="{5CCA9C37-9322-BB6C-C9EC-5A47EC7278BF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48" creationId="{26AE5D14-08E4-200E-DF59-5A911D4D84D2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0" creationId="{35FD9770-5011-EA7C-8CB7-0BA5129AD0B9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1" creationId="{6CA22C11-ABC0-FDF6-02BC-CEEFFEE52954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2" creationId="{ADC2981D-DC70-A1A3-ACDB-F45BA7429663}"/>
          </ac:spMkLst>
        </pc:sp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9" creationId="{5B1B22BD-EE07-26A9-1626-C5D31AEC4263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0" creationId="{CFE5B069-B491-C80D-E38C-74B1903E04AF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1" creationId="{3DD926BA-C2E2-75B7-15D9-5385F259C092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23" creationId="{1A82362D-96E9-BF86-589F-A52DF4090677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30" creationId="{B9D234B3-E1DA-4495-6CB1-9E75AD3F0807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0" creationId="{AAAFEA93-D691-321D-94FD-4D00C1D9222A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2" creationId="{50506CAE-6940-8657-E864-A73A31BF327C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4" creationId="{9AFA8A33-0C12-A731-1F28-FCD4B42D5DEB}"/>
          </ac:cxnSpMkLst>
        </pc:cxnChg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  <pc:spChg chg="mod">
          <ac:chgData name="Joshua Reiss" userId="71f87c30-4769-4a42-a082-a6a82298c8cb" providerId="ADAL" clId="{D788B803-6CAF-456E-9D5B-399D0D7F1309}" dt="2025-03-21T21:07:22.256" v="1188" actId="20577"/>
          <ac:spMkLst>
            <pc:docMk/>
            <pc:sldMk cId="201943988" sldId="365"/>
            <ac:spMk id="2" creationId="{19464015-D8D5-2B77-0E1C-83BB11C93E83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" creationId="{C6D56569-100C-ADC2-A7E1-74243D125AE7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5" creationId="{400CCFAF-EBFA-2557-E0BE-A3E5502796E4}"/>
          </ac:spMkLst>
        </pc:spChg>
        <pc:spChg chg="add 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6" creationId="{17DE1F7F-476B-6DCE-3411-29C466DAF520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7" creationId="{FF4EDAAE-AC03-3326-738D-1E538AC31EE0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8" creationId="{B5E2F2D9-00C2-BB70-4D94-72643DB2ABFD}"/>
          </ac:spMkLst>
        </pc:spChg>
        <pc:spChg chg="add mod">
          <ac:chgData name="Joshua Reiss" userId="71f87c30-4769-4a42-a082-a6a82298c8cb" providerId="ADAL" clId="{D788B803-6CAF-456E-9D5B-399D0D7F1309}" dt="2025-03-22T11:29:41.355" v="1198" actId="1076"/>
          <ac:spMkLst>
            <pc:docMk/>
            <pc:sldMk cId="201943988" sldId="365"/>
            <ac:spMk id="9" creationId="{E4D47AB6-259E-8D65-9BFC-D765EE03241F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0" creationId="{47419154-E448-BA90-CB04-D68AC863E075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12" creationId="{EE31C4FA-303D-FCEB-C433-04C04CD91825}"/>
          </ac:spMkLst>
        </pc:spChg>
        <pc:spChg chg="add mod">
          <ac:chgData name="Joshua Reiss" userId="71f87c30-4769-4a42-a082-a6a82298c8cb" providerId="ADAL" clId="{D788B803-6CAF-456E-9D5B-399D0D7F1309}" dt="2025-03-21T21:02:41.048" v="1072" actId="1036"/>
          <ac:spMkLst>
            <pc:docMk/>
            <pc:sldMk cId="201943988" sldId="365"/>
            <ac:spMk id="13" creationId="{160FC9D7-9472-41A2-2684-C931138CF309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14" creationId="{520B10ED-9E92-A85D-8531-CF5C078C35FD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5" creationId="{46556121-3091-A273-457A-785253DBCC89}"/>
          </ac:spMkLst>
        </pc:spChg>
        <pc:spChg chg="add mod">
          <ac:chgData name="Joshua Reiss" userId="71f87c30-4769-4a42-a082-a6a82298c8cb" providerId="ADAL" clId="{D788B803-6CAF-456E-9D5B-399D0D7F1309}" dt="2025-03-21T21:02:15.527" v="1059" actId="1035"/>
          <ac:spMkLst>
            <pc:docMk/>
            <pc:sldMk cId="201943988" sldId="365"/>
            <ac:spMk id="17" creationId="{BB30476A-8780-021F-8626-B58B0B54A128}"/>
          </ac:spMkLst>
        </pc:spChg>
        <pc:spChg chg="add mod">
          <ac:chgData name="Joshua Reiss" userId="71f87c30-4769-4a42-a082-a6a82298c8cb" providerId="ADAL" clId="{D788B803-6CAF-456E-9D5B-399D0D7F1309}" dt="2025-03-21T20:57:22.863" v="821" actId="1076"/>
          <ac:spMkLst>
            <pc:docMk/>
            <pc:sldMk cId="201943988" sldId="365"/>
            <ac:spMk id="20" creationId="{A620637D-3A95-9910-50D4-2236D9EBD0F5}"/>
          </ac:spMkLst>
        </pc:spChg>
        <pc:spChg chg="add mod">
          <ac:chgData name="Joshua Reiss" userId="71f87c30-4769-4a42-a082-a6a82298c8cb" providerId="ADAL" clId="{D788B803-6CAF-456E-9D5B-399D0D7F1309}" dt="2025-03-22T11:29:49.112" v="1200" actId="1076"/>
          <ac:spMkLst>
            <pc:docMk/>
            <pc:sldMk cId="201943988" sldId="365"/>
            <ac:spMk id="21" creationId="{E4EDA314-4236-CC58-E672-6DC3766323C1}"/>
          </ac:spMkLst>
        </pc:spChg>
        <pc:spChg chg="add mod">
          <ac:chgData name="Joshua Reiss" userId="71f87c30-4769-4a42-a082-a6a82298c8cb" providerId="ADAL" clId="{D788B803-6CAF-456E-9D5B-399D0D7F1309}" dt="2025-03-22T11:29:57.645" v="1202" actId="1076"/>
          <ac:spMkLst>
            <pc:docMk/>
            <pc:sldMk cId="201943988" sldId="365"/>
            <ac:spMk id="22" creationId="{FBC551BE-5FDE-B606-F70C-2207DD7FF17B}"/>
          </ac:spMkLst>
        </pc:spChg>
        <pc:spChg chg="add mod">
          <ac:chgData name="Joshua Reiss" userId="71f87c30-4769-4a42-a082-a6a82298c8cb" providerId="ADAL" clId="{D788B803-6CAF-456E-9D5B-399D0D7F1309}" dt="2025-03-22T11:29:57.645" v="1202" actId="1076"/>
          <ac:spMkLst>
            <pc:docMk/>
            <pc:sldMk cId="201943988" sldId="365"/>
            <ac:spMk id="23" creationId="{00131495-11D7-DD35-4D4E-7A6D710D2A17}"/>
          </ac:spMkLst>
        </pc:spChg>
        <pc:spChg chg="add mod">
          <ac:chgData name="Joshua Reiss" userId="71f87c30-4769-4a42-a082-a6a82298c8cb" providerId="ADAL" clId="{D788B803-6CAF-456E-9D5B-399D0D7F1309}" dt="2025-03-21T20:59:16.990" v="1034" actId="1035"/>
          <ac:spMkLst>
            <pc:docMk/>
            <pc:sldMk cId="201943988" sldId="365"/>
            <ac:spMk id="35" creationId="{D4523036-458F-0933-63F5-5F63DF797D7B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38" creationId="{CF82A6A8-CC31-16FC-8F5E-4C2A17B27027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1" creationId="{6D08A6AD-B29A-D9B0-8FF6-1CCDB9526AAE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3" creationId="{513C4D83-EC8C-63D7-3E9A-2A442FE6F124}"/>
          </ac:spMkLst>
        </pc:spChg>
        <pc:spChg chg="mod">
          <ac:chgData name="Joshua Reiss" userId="71f87c30-4769-4a42-a082-a6a82298c8cb" providerId="ADAL" clId="{D788B803-6CAF-456E-9D5B-399D0D7F1309}" dt="2025-03-21T21:02:29.227" v="1069" actId="1036"/>
          <ac:spMkLst>
            <pc:docMk/>
            <pc:sldMk cId="201943988" sldId="365"/>
            <ac:spMk id="48" creationId="{367825A7-9D17-D7D5-F44A-1BFC67EA98F0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6" creationId="{2FAB1604-B3B9-DFEC-1DA8-684A44624909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7" creationId="{6F432A82-91A7-10DA-3166-55A5E291CD06}"/>
          </ac:spMkLst>
        </pc:spChg>
        <pc:spChg chg="add mod">
          <ac:chgData name="Joshua Reiss" userId="71f87c30-4769-4a42-a082-a6a82298c8cb" providerId="ADAL" clId="{D788B803-6CAF-456E-9D5B-399D0D7F1309}" dt="2025-03-21T21:04:32.996" v="1096" actId="554"/>
          <ac:spMkLst>
            <pc:docMk/>
            <pc:sldMk cId="201943988" sldId="365"/>
            <ac:spMk id="58" creationId="{B2D66C22-AD20-DD07-0506-062DE1586D5F}"/>
          </ac:spMkLst>
        </pc:spChg>
        <pc:spChg chg="add mod">
          <ac:chgData name="Joshua Reiss" userId="71f87c30-4769-4a42-a082-a6a82298c8cb" providerId="ADAL" clId="{D788B803-6CAF-456E-9D5B-399D0D7F1309}" dt="2025-03-21T21:05:31.693" v="1108" actId="114"/>
          <ac:spMkLst>
            <pc:docMk/>
            <pc:sldMk cId="201943988" sldId="365"/>
            <ac:spMk id="62" creationId="{58BAD77D-3546-387E-C12A-14D6D110A45D}"/>
          </ac:spMkLst>
        </pc:spChg>
        <pc:spChg chg="add mod">
          <ac:chgData name="Joshua Reiss" userId="71f87c30-4769-4a42-a082-a6a82298c8cb" providerId="ADAL" clId="{D788B803-6CAF-456E-9D5B-399D0D7F1309}" dt="2025-03-21T21:05:46.512" v="1111" actId="20577"/>
          <ac:spMkLst>
            <pc:docMk/>
            <pc:sldMk cId="201943988" sldId="365"/>
            <ac:spMk id="63" creationId="{660B31A9-8498-EA45-B597-E8D8345ED73F}"/>
          </ac:spMkLst>
        </pc:spChg>
        <pc:cxnChg chg="add mod">
          <ac:chgData name="Joshua Reiss" userId="71f87c30-4769-4a42-a082-a6a82298c8cb" providerId="ADAL" clId="{D788B803-6CAF-456E-9D5B-399D0D7F1309}" dt="2025-03-21T20:58:07.463" v="867" actId="14100"/>
          <ac:cxnSpMkLst>
            <pc:docMk/>
            <pc:sldMk cId="201943988" sldId="365"/>
            <ac:cxnSpMk id="3" creationId="{98D88C32-F666-716B-471E-31B54B2934F8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1" creationId="{3D922FBF-8951-0827-B503-72F28F0F8E48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6" creationId="{10C5A189-FA6F-B83F-E0E9-0332C979F5DA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8" creationId="{45CAD3D7-19C7-F53F-ED0B-1BAF8AC542F5}"/>
          </ac:cxnSpMkLst>
        </pc:cxnChg>
        <pc:cxnChg chg="add mod">
          <ac:chgData name="Joshua Reiss" userId="71f87c30-4769-4a42-a082-a6a82298c8cb" providerId="ADAL" clId="{D788B803-6CAF-456E-9D5B-399D0D7F1309}" dt="2025-03-21T21:02:15.527" v="1059" actId="1035"/>
          <ac:cxnSpMkLst>
            <pc:docMk/>
            <pc:sldMk cId="201943988" sldId="365"/>
            <ac:cxnSpMk id="19" creationId="{BBFF04E6-AEF2-138A-0F0A-7253A32DD8BE}"/>
          </ac:cxnSpMkLst>
        </pc:cxnChg>
        <pc:cxnChg chg="add mod">
          <ac:chgData name="Joshua Reiss" userId="71f87c30-4769-4a42-a082-a6a82298c8cb" providerId="ADAL" clId="{D788B803-6CAF-456E-9D5B-399D0D7F1309}" dt="2025-03-21T21:03:00.435" v="1075" actId="14100"/>
          <ac:cxnSpMkLst>
            <pc:docMk/>
            <pc:sldMk cId="201943988" sldId="365"/>
            <ac:cxnSpMk id="25" creationId="{BF6A71BE-FDC9-DB7A-C91F-8AD63813F2BA}"/>
          </ac:cxnSpMkLst>
        </pc:cxnChg>
        <pc:cxnChg chg="add mod">
          <ac:chgData name="Joshua Reiss" userId="71f87c30-4769-4a42-a082-a6a82298c8cb" providerId="ADAL" clId="{D788B803-6CAF-456E-9D5B-399D0D7F1309}" dt="2025-03-21T21:03:05.503" v="1076" actId="14100"/>
          <ac:cxnSpMkLst>
            <pc:docMk/>
            <pc:sldMk cId="201943988" sldId="365"/>
            <ac:cxnSpMk id="31" creationId="{B066A10E-39BE-50B2-20F3-FC3AF9DA8C55}"/>
          </ac:cxnSpMkLst>
        </pc:cxnChg>
        <pc:cxnChg chg="add mod">
          <ac:chgData name="Joshua Reiss" userId="71f87c30-4769-4a42-a082-a6a82298c8cb" providerId="ADAL" clId="{D788B803-6CAF-456E-9D5B-399D0D7F1309}" dt="2025-03-21T21:02:54.875" v="1074" actId="14100"/>
          <ac:cxnSpMkLst>
            <pc:docMk/>
            <pc:sldMk cId="201943988" sldId="365"/>
            <ac:cxnSpMk id="36" creationId="{36FFC753-C62B-08D6-C3ED-607CB8CD0ADD}"/>
          </ac:cxnSpMkLst>
        </pc:cxnChg>
        <pc:cxnChg chg="add mod">
          <ac:chgData name="Joshua Reiss" userId="71f87c30-4769-4a42-a082-a6a82298c8cb" providerId="ADAL" clId="{D788B803-6CAF-456E-9D5B-399D0D7F1309}" dt="2025-03-21T21:02:49.496" v="1073" actId="14100"/>
          <ac:cxnSpMkLst>
            <pc:docMk/>
            <pc:sldMk cId="201943988" sldId="365"/>
            <ac:cxnSpMk id="37" creationId="{6E17B073-41D7-0945-543B-567A6C7B8910}"/>
          </ac:cxnSpMkLst>
        </pc:cxnChg>
        <pc:cxnChg chg="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0" creationId="{FCF998DF-CA16-C422-0C17-47C9E342CDFE}"/>
          </ac:cxnSpMkLst>
        </pc:cxnChg>
        <pc:cxnChg chg="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2" creationId="{65E92D5E-2F16-05B8-EA6F-669DE5AA931C}"/>
          </ac:cxnSpMkLst>
        </pc:cxnChg>
        <pc:cxnChg chg="add del mod">
          <ac:chgData name="Joshua Reiss" userId="71f87c30-4769-4a42-a082-a6a82298c8cb" providerId="ADAL" clId="{D788B803-6CAF-456E-9D5B-399D0D7F1309}" dt="2025-03-21T21:02:29.227" v="1069" actId="1036"/>
          <ac:cxnSpMkLst>
            <pc:docMk/>
            <pc:sldMk cId="201943988" sldId="365"/>
            <ac:cxnSpMk id="44" creationId="{00BB03A3-F7D3-5BCA-0803-2962901C7F74}"/>
          </ac:cxnSpMkLst>
        </pc:cxnChg>
        <pc:cxnChg chg="add mod">
          <ac:chgData name="Joshua Reiss" userId="71f87c30-4769-4a42-a082-a6a82298c8cb" providerId="ADAL" clId="{D788B803-6CAF-456E-9D5B-399D0D7F1309}" dt="2025-03-21T21:05:59.867" v="1114" actId="14100"/>
          <ac:cxnSpMkLst>
            <pc:docMk/>
            <pc:sldMk cId="201943988" sldId="365"/>
            <ac:cxnSpMk id="64" creationId="{77651234-306B-D015-D269-34A4079FDE37}"/>
          </ac:cxnSpMkLst>
        </pc:cxnChg>
        <pc:cxnChg chg="add mod">
          <ac:chgData name="Joshua Reiss" userId="71f87c30-4769-4a42-a082-a6a82298c8cb" providerId="ADAL" clId="{D788B803-6CAF-456E-9D5B-399D0D7F1309}" dt="2025-03-21T21:06:14.654" v="1117" actId="14100"/>
          <ac:cxnSpMkLst>
            <pc:docMk/>
            <pc:sldMk cId="201943988" sldId="365"/>
            <ac:cxnSpMk id="66" creationId="{AEEAFDC6-38CB-C00C-2621-539AB556C55D}"/>
          </ac:cxnSpMkLst>
        </pc:cxnChg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  <pc:spChg chg="mod">
          <ac:chgData name="Joshua Reiss" userId="71f87c30-4769-4a42-a082-a6a82298c8cb" providerId="ADAL" clId="{D788B803-6CAF-456E-9D5B-399D0D7F1309}" dt="2025-03-22T11:43:50.430" v="1303" actId="20577"/>
          <ac:spMkLst>
            <pc:docMk/>
            <pc:sldMk cId="1978429239" sldId="366"/>
            <ac:spMk id="2" creationId="{C9DDDF47-7180-4395-F14B-1DA91C4C5E4A}"/>
          </ac:spMkLst>
        </pc:spChg>
        <pc:spChg chg="add mod">
          <ac:chgData name="Joshua Reiss" userId="71f87c30-4769-4a42-a082-a6a82298c8cb" providerId="ADAL" clId="{D788B803-6CAF-456E-9D5B-399D0D7F1309}" dt="2025-03-23T09:25:33.375" v="1435" actId="20577"/>
          <ac:spMkLst>
            <pc:docMk/>
            <pc:sldMk cId="1978429239" sldId="366"/>
            <ac:spMk id="5" creationId="{A5432B07-8421-FBED-DFAD-3733B1D11243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6" creationId="{8FE89B3F-9D5D-23C2-BA53-7C480857F63A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7" creationId="{0BBE9DC3-E87E-E9F7-E40D-F74385BE9DBF}"/>
          </ac:spMkLst>
        </pc:spChg>
        <pc:spChg chg="add 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8" creationId="{F682EE87-2BB5-77F7-9B2C-B96B7FF5A030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9" creationId="{6DA9F453-E6A0-1C7B-FD4A-3274CCE0FFD7}"/>
          </ac:spMkLst>
        </pc:spChg>
        <pc:spChg chg="add mod">
          <ac:chgData name="Joshua Reiss" userId="71f87c30-4769-4a42-a082-a6a82298c8cb" providerId="ADAL" clId="{D788B803-6CAF-456E-9D5B-399D0D7F1309}" dt="2025-03-23T09:25:53.099" v="1440" actId="1076"/>
          <ac:spMkLst>
            <pc:docMk/>
            <pc:sldMk cId="1978429239" sldId="366"/>
            <ac:spMk id="10" creationId="{8446CB5D-9B15-9448-359C-7471991974C7}"/>
          </ac:spMkLst>
        </pc:spChg>
        <pc:spChg chg="add mod">
          <ac:chgData name="Joshua Reiss" userId="71f87c30-4769-4a42-a082-a6a82298c8cb" providerId="ADAL" clId="{D788B803-6CAF-456E-9D5B-399D0D7F1309}" dt="2025-03-23T09:26:15.203" v="1445" actId="1076"/>
          <ac:spMkLst>
            <pc:docMk/>
            <pc:sldMk cId="1978429239" sldId="366"/>
            <ac:spMk id="12" creationId="{654AA8ED-BFBD-D87D-DD5B-BE143630DCBC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13" creationId="{9F0703A4-D0A2-7152-36F0-9407FE01ABBE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17" creationId="{8C0B4FDB-DED5-49BF-253A-C5FC9140832C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1" creationId="{95A1F923-60D0-6F7F-3BE8-9F77F5E22D9E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2" creationId="{0BBD79A9-C9E8-AE09-3E78-F4FCF62DACD9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23" creationId="{9B3B002D-E4AD-890D-67E1-676BD08636D0}"/>
          </ac:spMkLst>
        </pc:spChg>
        <pc:spChg chg="mod">
          <ac:chgData name="Joshua Reiss" userId="71f87c30-4769-4a42-a082-a6a82298c8cb" providerId="ADAL" clId="{D788B803-6CAF-456E-9D5B-399D0D7F1309}" dt="2025-03-22T14:29:31.801" v="1381" actId="1038"/>
          <ac:spMkLst>
            <pc:docMk/>
            <pc:sldMk cId="1978429239" sldId="366"/>
            <ac:spMk id="35" creationId="{0F5EA9BC-2A02-C216-0F4C-1268811AF68C}"/>
          </ac:spMkLst>
        </pc:spChg>
        <pc:spChg chg="mod">
          <ac:chgData name="Joshua Reiss" userId="71f87c30-4769-4a42-a082-a6a82298c8cb" providerId="ADAL" clId="{D788B803-6CAF-456E-9D5B-399D0D7F1309}" dt="2025-03-22T14:29:19.933" v="1312" actId="1076"/>
          <ac:spMkLst>
            <pc:docMk/>
            <pc:sldMk cId="1978429239" sldId="366"/>
            <ac:spMk id="43" creationId="{539F9B8A-C2D8-03CE-C44E-ADF9CF139F8E}"/>
          </ac:spMkLst>
        </pc:spChg>
        <pc:spChg chg="mod">
          <ac:chgData name="Joshua Reiss" userId="71f87c30-4769-4a42-a082-a6a82298c8cb" providerId="ADAL" clId="{D788B803-6CAF-456E-9D5B-399D0D7F1309}" dt="2025-03-23T09:24:40.770" v="1423" actId="1036"/>
          <ac:spMkLst>
            <pc:docMk/>
            <pc:sldMk cId="1978429239" sldId="366"/>
            <ac:spMk id="48" creationId="{1113F177-676E-7AA8-1040-4CA9FDAB5D17}"/>
          </ac:spMkLst>
        </pc:spChg>
        <pc:spChg chg="mod">
          <ac:chgData name="Joshua Reiss" userId="71f87c30-4769-4a42-a082-a6a82298c8cb" providerId="ADAL" clId="{D788B803-6CAF-456E-9D5B-399D0D7F1309}" dt="2025-03-22T14:29:31.801" v="1381" actId="1038"/>
          <ac:spMkLst>
            <pc:docMk/>
            <pc:sldMk cId="1978429239" sldId="366"/>
            <ac:spMk id="58" creationId="{1076C81A-23AE-94FC-5688-D976643E6854}"/>
          </ac:spMkLst>
        </pc:spChg>
        <pc:spChg chg="mod">
          <ac:chgData name="Joshua Reiss" userId="71f87c30-4769-4a42-a082-a6a82298c8cb" providerId="ADAL" clId="{D788B803-6CAF-456E-9D5B-399D0D7F1309}" dt="2025-03-22T14:30:06.446" v="1384" actId="1076"/>
          <ac:spMkLst>
            <pc:docMk/>
            <pc:sldMk cId="1978429239" sldId="366"/>
            <ac:spMk id="62" creationId="{DA6599FB-C465-B37A-18E2-AFCB6D982D72}"/>
          </ac:spMkLst>
        </pc:spChg>
        <pc:cxnChg chg="mod">
          <ac:chgData name="Joshua Reiss" userId="71f87c30-4769-4a42-a082-a6a82298c8cb" providerId="ADAL" clId="{D788B803-6CAF-456E-9D5B-399D0D7F1309}" dt="2025-03-22T14:29:19.933" v="1312" actId="1076"/>
          <ac:cxnSpMkLst>
            <pc:docMk/>
            <pc:sldMk cId="1978429239" sldId="366"/>
            <ac:cxnSpMk id="3" creationId="{8822B14B-ABC2-A7C1-B2E2-62947AB4E8C0}"/>
          </ac:cxnSpMkLst>
        </pc:cxnChg>
        <pc:cxnChg chg="add mod">
          <ac:chgData name="Joshua Reiss" userId="71f87c30-4769-4a42-a082-a6a82298c8cb" providerId="ADAL" clId="{D788B803-6CAF-456E-9D5B-399D0D7F1309}" dt="2025-03-23T09:24:35.273" v="1407" actId="1076"/>
          <ac:cxnSpMkLst>
            <pc:docMk/>
            <pc:sldMk cId="1978429239" sldId="366"/>
            <ac:cxnSpMk id="4" creationId="{C4BA1D0F-B360-D8C9-724F-A6A99DEDE996}"/>
          </ac:cxnSpMkLst>
        </pc:cxnChg>
        <pc:cxnChg chg="mod">
          <ac:chgData name="Joshua Reiss" userId="71f87c30-4769-4a42-a082-a6a82298c8cb" providerId="ADAL" clId="{D788B803-6CAF-456E-9D5B-399D0D7F1309}" dt="2025-03-22T11:39:20.888" v="1221" actId="1038"/>
          <ac:cxnSpMkLst>
            <pc:docMk/>
            <pc:sldMk cId="1978429239" sldId="366"/>
            <ac:cxnSpMk id="11" creationId="{07F3DAB7-7441-6D84-2C9C-B8D2386AA51E}"/>
          </ac:cxnSpMkLst>
        </pc:cxnChg>
        <pc:cxnChg chg="add mod">
          <ac:chgData name="Joshua Reiss" userId="71f87c30-4769-4a42-a082-a6a82298c8cb" providerId="ADAL" clId="{D788B803-6CAF-456E-9D5B-399D0D7F1309}" dt="2025-03-23T09:24:35.273" v="1407" actId="1076"/>
          <ac:cxnSpMkLst>
            <pc:docMk/>
            <pc:sldMk cId="1978429239" sldId="366"/>
            <ac:cxnSpMk id="15" creationId="{82442B66-32C3-0842-0AEA-E61A5A63BD52}"/>
          </ac:cxnSpMkLst>
        </pc:cxnChg>
        <pc:cxnChg chg="mod">
          <ac:chgData name="Joshua Reiss" userId="71f87c30-4769-4a42-a082-a6a82298c8cb" providerId="ADAL" clId="{D788B803-6CAF-456E-9D5B-399D0D7F1309}" dt="2025-03-22T11:39:20.888" v="1221" actId="1038"/>
          <ac:cxnSpMkLst>
            <pc:docMk/>
            <pc:sldMk cId="1978429239" sldId="366"/>
            <ac:cxnSpMk id="19" creationId="{535C8D5E-0003-947E-4D80-6F404A830860}"/>
          </ac:cxnSpMkLst>
        </pc:cxnChg>
        <pc:cxnChg chg="mod">
          <ac:chgData name="Joshua Reiss" userId="71f87c30-4769-4a42-a082-a6a82298c8cb" providerId="ADAL" clId="{D788B803-6CAF-456E-9D5B-399D0D7F1309}" dt="2025-03-22T14:29:47.555" v="1383" actId="14100"/>
          <ac:cxnSpMkLst>
            <pc:docMk/>
            <pc:sldMk cId="1978429239" sldId="366"/>
            <ac:cxnSpMk id="36" creationId="{0453826F-0286-1179-F325-A8E54373DDE0}"/>
          </ac:cxnSpMkLst>
        </pc:cxnChg>
        <pc:cxnChg chg="mod">
          <ac:chgData name="Joshua Reiss" userId="71f87c30-4769-4a42-a082-a6a82298c8cb" providerId="ADAL" clId="{D788B803-6CAF-456E-9D5B-399D0D7F1309}" dt="2025-03-22T14:29:40.133" v="1382" actId="14100"/>
          <ac:cxnSpMkLst>
            <pc:docMk/>
            <pc:sldMk cId="1978429239" sldId="366"/>
            <ac:cxnSpMk id="37" creationId="{5ECE7EE9-AA27-52E7-FD42-5D2AC3EA472B}"/>
          </ac:cxnSpMkLst>
        </pc:cxnChg>
        <pc:cxnChg chg="mod">
          <ac:chgData name="Joshua Reiss" userId="71f87c30-4769-4a42-a082-a6a82298c8cb" providerId="ADAL" clId="{D788B803-6CAF-456E-9D5B-399D0D7F1309}" dt="2025-03-22T14:29:19.933" v="1312" actId="1076"/>
          <ac:cxnSpMkLst>
            <pc:docMk/>
            <pc:sldMk cId="1978429239" sldId="366"/>
            <ac:cxnSpMk id="40" creationId="{A2F25FD9-998D-870B-EF06-214A8F7D0713}"/>
          </ac:cxnSpMkLst>
        </pc:cxnChg>
        <pc:cxnChg chg="mod">
          <ac:chgData name="Joshua Reiss" userId="71f87c30-4769-4a42-a082-a6a82298c8cb" providerId="ADAL" clId="{D788B803-6CAF-456E-9D5B-399D0D7F1309}" dt="2025-03-22T14:29:31.801" v="1381" actId="1038"/>
          <ac:cxnSpMkLst>
            <pc:docMk/>
            <pc:sldMk cId="1978429239" sldId="366"/>
            <ac:cxnSpMk id="64" creationId="{A717C41E-E2DE-DA1E-78F3-8F0B57A7016E}"/>
          </ac:cxnSpMkLst>
        </pc:cxnChg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  <pc:spChg chg="mod">
          <ac:chgData name="Joshua Reiss" userId="71f87c30-4769-4a42-a082-a6a82298c8cb" providerId="ADAL" clId="{D788B803-6CAF-456E-9D5B-399D0D7F1309}" dt="2025-04-02T14:52:36.631" v="1968" actId="1037"/>
          <ac:spMkLst>
            <pc:docMk/>
            <pc:sldMk cId="361188305" sldId="367"/>
            <ac:spMk id="2" creationId="{2BDF3B9B-2CD2-FF66-619B-71A70248F83B}"/>
          </ac:spMkLst>
        </pc:spChg>
        <pc:spChg chg="mod">
          <ac:chgData name="Joshua Reiss" userId="71f87c30-4769-4a42-a082-a6a82298c8cb" providerId="ADAL" clId="{D788B803-6CAF-456E-9D5B-399D0D7F1309}" dt="2025-04-02T14:52:50.622" v="1970" actId="20577"/>
          <ac:spMkLst>
            <pc:docMk/>
            <pc:sldMk cId="361188305" sldId="367"/>
            <ac:spMk id="3" creationId="{537C1518-FC9C-A674-2370-630D06D5E019}"/>
          </ac:spMkLst>
        </pc:spChg>
        <pc:spChg chg="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4" creationId="{D0D676E3-23D6-12B3-1754-0EBED5F45961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5" creationId="{696CECA3-B8C5-D9F8-BE52-A9385EC84C10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6" creationId="{87F93E69-6096-65B3-D588-ABBB33D8DDA9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7" creationId="{2357D5EA-7B8F-8E7A-970F-8C39EFCAD83B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12" creationId="{CD32628B-42A3-DB15-6B54-B0BFA3204AD7}"/>
          </ac:spMkLst>
        </pc:spChg>
        <pc:spChg chg="mod">
          <ac:chgData name="Joshua Reiss" userId="71f87c30-4769-4a42-a082-a6a82298c8cb" providerId="ADAL" clId="{D788B803-6CAF-456E-9D5B-399D0D7F1309}" dt="2025-04-02T15:00:23.280" v="2150" actId="1036"/>
          <ac:spMkLst>
            <pc:docMk/>
            <pc:sldMk cId="361188305" sldId="367"/>
            <ac:spMk id="14" creationId="{57497EBD-5EC8-B396-CBF7-54028041AB63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16" creationId="{3831961C-D695-D27E-9EA0-D046E5AD5BD4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17" creationId="{1302B20C-E462-54A0-30BD-18A1F2B56E05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19" creationId="{2F78DF86-838D-F903-9F64-B470FBCB7563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20" creationId="{CB201BFB-1144-B05F-E479-12644E50CA4C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21" creationId="{F056F45D-45CA-DD06-E1D0-6768BB5CA925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22" creationId="{F1FC6F69-8F64-8160-FF9D-201EA79918A8}"/>
          </ac:spMkLst>
        </pc:spChg>
        <pc:spChg chg="add mod">
          <ac:chgData name="Joshua Reiss" userId="71f87c30-4769-4a42-a082-a6a82298c8cb" providerId="ADAL" clId="{D788B803-6CAF-456E-9D5B-399D0D7F1309}" dt="2025-04-02T15:02:16.221" v="2160" actId="1076"/>
          <ac:spMkLst>
            <pc:docMk/>
            <pc:sldMk cId="361188305" sldId="367"/>
            <ac:spMk id="24" creationId="{F1BA3A6E-8860-6EFF-F748-38FCEFF84765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25" creationId="{9967E91F-4608-2900-A2C4-260BA09FD82B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26" creationId="{4433AE59-D929-F5BA-081B-70215EAC3357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27" creationId="{1B930658-1835-4F9A-139B-F70C7B0BF41E}"/>
          </ac:spMkLst>
        </pc:spChg>
        <pc:spChg chg="del mod">
          <ac:chgData name="Joshua Reiss" userId="71f87c30-4769-4a42-a082-a6a82298c8cb" providerId="ADAL" clId="{D788B803-6CAF-456E-9D5B-399D0D7F1309}" dt="2025-04-02T15:01:38.136" v="2156" actId="478"/>
          <ac:spMkLst>
            <pc:docMk/>
            <pc:sldMk cId="361188305" sldId="367"/>
            <ac:spMk id="29" creationId="{AA810A07-B6EA-1058-7947-3ECA04449490}"/>
          </ac:spMkLst>
        </pc:spChg>
        <pc:spChg chg="add del mod">
          <ac:chgData name="Joshua Reiss" userId="71f87c30-4769-4a42-a082-a6a82298c8cb" providerId="ADAL" clId="{D788B803-6CAF-456E-9D5B-399D0D7F1309}" dt="2025-04-02T14:51:41.926" v="1916" actId="21"/>
          <ac:spMkLst>
            <pc:docMk/>
            <pc:sldMk cId="361188305" sldId="367"/>
            <ac:spMk id="40" creationId="{D943C749-2EF5-A269-5F9A-6583B37E17E5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43" creationId="{F30A3EEF-3D0E-D9B5-9807-66C573F9731E}"/>
          </ac:spMkLst>
        </pc:spChg>
        <pc:spChg chg="add mod">
          <ac:chgData name="Joshua Reiss" userId="71f87c30-4769-4a42-a082-a6a82298c8cb" providerId="ADAL" clId="{D788B803-6CAF-456E-9D5B-399D0D7F1309}" dt="2025-04-02T15:02:00.301" v="2157" actId="1076"/>
          <ac:spMkLst>
            <pc:docMk/>
            <pc:sldMk cId="361188305" sldId="367"/>
            <ac:spMk id="47" creationId="{F299329D-C46A-2D46-C7FE-7EAB7E4B01B8}"/>
          </ac:spMkLst>
        </pc:spChg>
        <pc:spChg chg="add del">
          <ac:chgData name="Joshua Reiss" userId="71f87c30-4769-4a42-a082-a6a82298c8cb" providerId="ADAL" clId="{D788B803-6CAF-456E-9D5B-399D0D7F1309}" dt="2025-04-02T14:48:22.688" v="1895" actId="478"/>
          <ac:spMkLst>
            <pc:docMk/>
            <pc:sldMk cId="361188305" sldId="367"/>
            <ac:spMk id="48" creationId="{499B072D-6D07-3AF4-9BE5-98B50AC38F76}"/>
          </ac:spMkLst>
        </pc:spChg>
        <pc:spChg chg="add mod">
          <ac:chgData name="Joshua Reiss" userId="71f87c30-4769-4a42-a082-a6a82298c8cb" providerId="ADAL" clId="{D788B803-6CAF-456E-9D5B-399D0D7F1309}" dt="2025-04-02T15:00:23.280" v="2150" actId="1036"/>
          <ac:spMkLst>
            <pc:docMk/>
            <pc:sldMk cId="361188305" sldId="367"/>
            <ac:spMk id="52" creationId="{D943C749-2EF5-A269-5F9A-6583B37E17E5}"/>
          </ac:spMkLst>
        </pc:spChg>
        <pc:cxnChg chg="mod">
          <ac:chgData name="Joshua Reiss" userId="71f87c30-4769-4a42-a082-a6a82298c8cb" providerId="ADAL" clId="{D788B803-6CAF-456E-9D5B-399D0D7F1309}" dt="2025-04-02T14:55:40.409" v="2071" actId="1037"/>
          <ac:cxnSpMkLst>
            <pc:docMk/>
            <pc:sldMk cId="361188305" sldId="367"/>
            <ac:cxnSpMk id="8" creationId="{8AC7A20B-39A5-5389-F67D-80A1D5A4C9EF}"/>
          </ac:cxnSpMkLst>
        </pc:cxnChg>
        <pc:cxnChg chg="mod">
          <ac:chgData name="Joshua Reiss" userId="71f87c30-4769-4a42-a082-a6a82298c8cb" providerId="ADAL" clId="{D788B803-6CAF-456E-9D5B-399D0D7F1309}" dt="2025-04-02T15:03:00.425" v="2167" actId="692"/>
          <ac:cxnSpMkLst>
            <pc:docMk/>
            <pc:sldMk cId="361188305" sldId="367"/>
            <ac:cxnSpMk id="9" creationId="{F931C0E5-D2E8-F9BB-994D-6048E2C23EAC}"/>
          </ac:cxnSpMkLst>
        </pc:cxnChg>
        <pc:cxnChg chg="mod">
          <ac:chgData name="Joshua Reiss" userId="71f87c30-4769-4a42-a082-a6a82298c8cb" providerId="ADAL" clId="{D788B803-6CAF-456E-9D5B-399D0D7F1309}" dt="2025-04-02T14:57:24.629" v="2121" actId="1076"/>
          <ac:cxnSpMkLst>
            <pc:docMk/>
            <pc:sldMk cId="361188305" sldId="367"/>
            <ac:cxnSpMk id="10" creationId="{64D1CBA7-3297-EE40-1CE5-78FAD9E776F2}"/>
          </ac:cxnSpMkLst>
        </pc:cxnChg>
        <pc:cxnChg chg="del mod">
          <ac:chgData name="Joshua Reiss" userId="71f87c30-4769-4a42-a082-a6a82298c8cb" providerId="ADAL" clId="{D788B803-6CAF-456E-9D5B-399D0D7F1309}" dt="2025-04-02T15:02:21.014" v="2161" actId="478"/>
          <ac:cxnSpMkLst>
            <pc:docMk/>
            <pc:sldMk cId="361188305" sldId="367"/>
            <ac:cxnSpMk id="11" creationId="{D2809EB5-2CFA-ED0C-DA50-6E9DD3D793DB}"/>
          </ac:cxnSpMkLst>
        </pc:cxnChg>
        <pc:cxnChg chg="del mod">
          <ac:chgData name="Joshua Reiss" userId="71f87c30-4769-4a42-a082-a6a82298c8cb" providerId="ADAL" clId="{D788B803-6CAF-456E-9D5B-399D0D7F1309}" dt="2025-04-02T15:01:38.136" v="2156" actId="478"/>
          <ac:cxnSpMkLst>
            <pc:docMk/>
            <pc:sldMk cId="361188305" sldId="367"/>
            <ac:cxnSpMk id="13" creationId="{3E628E1C-3B51-16EF-1F9A-C8C6DE316106}"/>
          </ac:cxnSpMkLst>
        </pc:cxnChg>
        <pc:cxnChg chg="mod">
          <ac:chgData name="Joshua Reiss" userId="71f87c30-4769-4a42-a082-a6a82298c8cb" providerId="ADAL" clId="{D788B803-6CAF-456E-9D5B-399D0D7F1309}" dt="2025-04-02T14:55:51.636" v="2079" actId="1037"/>
          <ac:cxnSpMkLst>
            <pc:docMk/>
            <pc:sldMk cId="361188305" sldId="367"/>
            <ac:cxnSpMk id="15" creationId="{01A81E16-A3CB-11F2-F1B1-C93C2BACA4DE}"/>
          </ac:cxnSpMkLst>
        </pc:cxnChg>
        <pc:cxnChg chg="add mod">
          <ac:chgData name="Joshua Reiss" userId="71f87c30-4769-4a42-a082-a6a82298c8cb" providerId="ADAL" clId="{D788B803-6CAF-456E-9D5B-399D0D7F1309}" dt="2025-04-02T14:57:12.599" v="2120" actId="1076"/>
          <ac:cxnSpMkLst>
            <pc:docMk/>
            <pc:sldMk cId="361188305" sldId="367"/>
            <ac:cxnSpMk id="18" creationId="{8188CBD4-5175-E103-6A23-E77B1843DB88}"/>
          </ac:cxnSpMkLst>
        </pc:cxnChg>
        <pc:cxnChg chg="mod">
          <ac:chgData name="Joshua Reiss" userId="71f87c30-4769-4a42-a082-a6a82298c8cb" providerId="ADAL" clId="{D788B803-6CAF-456E-9D5B-399D0D7F1309}" dt="2025-04-02T14:28:05.521" v="1608" actId="1036"/>
          <ac:cxnSpMkLst>
            <pc:docMk/>
            <pc:sldMk cId="361188305" sldId="367"/>
            <ac:cxnSpMk id="23" creationId="{23C37E99-6C2B-52C6-ECE0-6DB507E1AC4C}"/>
          </ac:cxnSpMkLst>
        </pc:cxnChg>
        <pc:cxnChg chg="del mod">
          <ac:chgData name="Joshua Reiss" userId="71f87c30-4769-4a42-a082-a6a82298c8cb" providerId="ADAL" clId="{D788B803-6CAF-456E-9D5B-399D0D7F1309}" dt="2025-04-02T15:01:38.136" v="2156" actId="478"/>
          <ac:cxnSpMkLst>
            <pc:docMk/>
            <pc:sldMk cId="361188305" sldId="367"/>
            <ac:cxnSpMk id="28" creationId="{DB9F9A6B-0A87-B78A-736C-AB7A1B398082}"/>
          </ac:cxnSpMkLst>
        </pc:cxnChg>
        <pc:cxnChg chg="mod">
          <ac:chgData name="Joshua Reiss" userId="71f87c30-4769-4a42-a082-a6a82298c8cb" providerId="ADAL" clId="{D788B803-6CAF-456E-9D5B-399D0D7F1309}" dt="2025-04-02T14:28:05.521" v="1608" actId="1036"/>
          <ac:cxnSpMkLst>
            <pc:docMk/>
            <pc:sldMk cId="361188305" sldId="367"/>
            <ac:cxnSpMk id="30" creationId="{D4F1248D-199E-F13E-203A-70B16A2AFC1D}"/>
          </ac:cxnSpMkLst>
        </pc:cxnChg>
        <pc:cxnChg chg="add mod">
          <ac:chgData name="Joshua Reiss" userId="71f87c30-4769-4a42-a082-a6a82298c8cb" providerId="ADAL" clId="{D788B803-6CAF-456E-9D5B-399D0D7F1309}" dt="2025-04-02T14:55:40.409" v="2071" actId="1037"/>
          <ac:cxnSpMkLst>
            <pc:docMk/>
            <pc:sldMk cId="361188305" sldId="367"/>
            <ac:cxnSpMk id="31" creationId="{F0D86319-757D-C7EB-3DA4-27F961BF2C7E}"/>
          </ac:cxnSpMkLst>
        </pc:cxnChg>
        <pc:cxnChg chg="add mod">
          <ac:chgData name="Joshua Reiss" userId="71f87c30-4769-4a42-a082-a6a82298c8cb" providerId="ADAL" clId="{D788B803-6CAF-456E-9D5B-399D0D7F1309}" dt="2025-04-02T14:57:24.629" v="2121" actId="1076"/>
          <ac:cxnSpMkLst>
            <pc:docMk/>
            <pc:sldMk cId="361188305" sldId="367"/>
            <ac:cxnSpMk id="35" creationId="{58B383E1-1670-4B7D-3018-BC2DDE9AC4DC}"/>
          </ac:cxnSpMkLst>
        </pc:cxnChg>
        <pc:cxnChg chg="add mod">
          <ac:chgData name="Joshua Reiss" userId="71f87c30-4769-4a42-a082-a6a82298c8cb" providerId="ADAL" clId="{D788B803-6CAF-456E-9D5B-399D0D7F1309}" dt="2025-04-02T14:59:57.574" v="2139" actId="1076"/>
          <ac:cxnSpMkLst>
            <pc:docMk/>
            <pc:sldMk cId="361188305" sldId="367"/>
            <ac:cxnSpMk id="41" creationId="{88742755-497A-3B34-48CF-385E33746C8F}"/>
          </ac:cxnSpMkLst>
        </pc:cxnChg>
        <pc:cxnChg chg="add del mod">
          <ac:chgData name="Joshua Reiss" userId="71f87c30-4769-4a42-a082-a6a82298c8cb" providerId="ADAL" clId="{D788B803-6CAF-456E-9D5B-399D0D7F1309}" dt="2025-04-02T14:51:41.926" v="1916" actId="21"/>
          <ac:cxnSpMkLst>
            <pc:docMk/>
            <pc:sldMk cId="361188305" sldId="367"/>
            <ac:cxnSpMk id="44" creationId="{8DC0A924-F747-D85E-3E49-82A1832F2461}"/>
          </ac:cxnSpMkLst>
        </pc:cxnChg>
        <pc:cxnChg chg="add mod">
          <ac:chgData name="Joshua Reiss" userId="71f87c30-4769-4a42-a082-a6a82298c8cb" providerId="ADAL" clId="{D788B803-6CAF-456E-9D5B-399D0D7F1309}" dt="2025-04-02T15:02:16.221" v="2160" actId="1076"/>
          <ac:cxnSpMkLst>
            <pc:docMk/>
            <pc:sldMk cId="361188305" sldId="367"/>
            <ac:cxnSpMk id="49" creationId="{F8523D93-187C-B86A-7695-3BAC3E8AB0B5}"/>
          </ac:cxnSpMkLst>
        </pc:cxnChg>
        <pc:cxnChg chg="add mod">
          <ac:chgData name="Joshua Reiss" userId="71f87c30-4769-4a42-a082-a6a82298c8cb" providerId="ADAL" clId="{D788B803-6CAF-456E-9D5B-399D0D7F1309}" dt="2025-04-02T15:02:16.221" v="2160" actId="1076"/>
          <ac:cxnSpMkLst>
            <pc:docMk/>
            <pc:sldMk cId="361188305" sldId="367"/>
            <ac:cxnSpMk id="53" creationId="{8DC0A924-F747-D85E-3E49-82A1832F2461}"/>
          </ac:cxnSpMkLst>
        </pc:cxnChg>
        <pc:cxnChg chg="add mod">
          <ac:chgData name="Joshua Reiss" userId="71f87c30-4769-4a42-a082-a6a82298c8cb" providerId="ADAL" clId="{D788B803-6CAF-456E-9D5B-399D0D7F1309}" dt="2025-04-02T15:00:10.497" v="2141" actId="14100"/>
          <ac:cxnSpMkLst>
            <pc:docMk/>
            <pc:sldMk cId="361188305" sldId="367"/>
            <ac:cxnSpMk id="56" creationId="{D0DE5017-A1DB-FA3D-FA36-81FD14ABD33B}"/>
          </ac:cxnSpMkLst>
        </pc:cxnChg>
        <pc:cxnChg chg="add mod">
          <ac:chgData name="Joshua Reiss" userId="71f87c30-4769-4a42-a082-a6a82298c8cb" providerId="ADAL" clId="{D788B803-6CAF-456E-9D5B-399D0D7F1309}" dt="2025-04-02T14:59:57.574" v="2139" actId="1076"/>
          <ac:cxnSpMkLst>
            <pc:docMk/>
            <pc:sldMk cId="361188305" sldId="367"/>
            <ac:cxnSpMk id="59" creationId="{7E3B8840-31C2-6E09-B448-448D29C88F7C}"/>
          </ac:cxnSpMkLst>
        </pc:cxnChg>
        <pc:cxnChg chg="add mod">
          <ac:chgData name="Joshua Reiss" userId="71f87c30-4769-4a42-a082-a6a82298c8cb" providerId="ADAL" clId="{D788B803-6CAF-456E-9D5B-399D0D7F1309}" dt="2025-04-02T15:02:34.826" v="2165" actId="14100"/>
          <ac:cxnSpMkLst>
            <pc:docMk/>
            <pc:sldMk cId="361188305" sldId="367"/>
            <ac:cxnSpMk id="76" creationId="{715D4242-96F4-19FF-4283-E8397F1B75B3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Sound%20design/WAA%20Tutorial/Chapters/10%20Delay/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[Delay.xlsx]Sheet1!$B$1:$B$511</c:f>
              <c:numCache>
                <c:formatCode>General</c:formatCode>
                <c:ptCount val="511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  <c:pt idx="475">
                  <c:v>9500</c:v>
                </c:pt>
                <c:pt idx="476">
                  <c:v>9520</c:v>
                </c:pt>
                <c:pt idx="477">
                  <c:v>9540</c:v>
                </c:pt>
                <c:pt idx="478">
                  <c:v>9560</c:v>
                </c:pt>
                <c:pt idx="479">
                  <c:v>9580</c:v>
                </c:pt>
                <c:pt idx="480">
                  <c:v>9600</c:v>
                </c:pt>
                <c:pt idx="481">
                  <c:v>9620</c:v>
                </c:pt>
                <c:pt idx="482">
                  <c:v>9640</c:v>
                </c:pt>
                <c:pt idx="483">
                  <c:v>9660</c:v>
                </c:pt>
                <c:pt idx="484">
                  <c:v>9680</c:v>
                </c:pt>
                <c:pt idx="485">
                  <c:v>9700</c:v>
                </c:pt>
                <c:pt idx="486">
                  <c:v>9720</c:v>
                </c:pt>
                <c:pt idx="487">
                  <c:v>9740</c:v>
                </c:pt>
                <c:pt idx="488">
                  <c:v>9760</c:v>
                </c:pt>
                <c:pt idx="489">
                  <c:v>9780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9860</c:v>
                </c:pt>
                <c:pt idx="494">
                  <c:v>9880</c:v>
                </c:pt>
                <c:pt idx="495">
                  <c:v>9900</c:v>
                </c:pt>
                <c:pt idx="496">
                  <c:v>9920</c:v>
                </c:pt>
                <c:pt idx="497">
                  <c:v>9940</c:v>
                </c:pt>
                <c:pt idx="498">
                  <c:v>9960</c:v>
                </c:pt>
                <c:pt idx="499">
                  <c:v>9980</c:v>
                </c:pt>
                <c:pt idx="500">
                  <c:v>10000</c:v>
                </c:pt>
              </c:numCache>
            </c:numRef>
          </c:xVal>
          <c:yVal>
            <c:numRef>
              <c:f>[Delay.xlsx]Sheet1!$F$1:$F$511</c:f>
              <c:numCache>
                <c:formatCode>General</c:formatCode>
                <c:ptCount val="511"/>
                <c:pt idx="0">
                  <c:v>6.0163128932935281</c:v>
                </c:pt>
                <c:pt idx="1">
                  <c:v>6.0034433613410387</c:v>
                </c:pt>
                <c:pt idx="2">
                  <c:v>5.9518376158037878</c:v>
                </c:pt>
                <c:pt idx="3">
                  <c:v>5.8653700593252829</c:v>
                </c:pt>
                <c:pt idx="4">
                  <c:v>5.7433382041349805</c:v>
                </c:pt>
                <c:pt idx="5">
                  <c:v>5.5847264241798813</c:v>
                </c:pt>
                <c:pt idx="6">
                  <c:v>5.3881710862478798</c:v>
                </c:pt>
                <c:pt idx="7">
                  <c:v>5.1519114457275332</c:v>
                </c:pt>
                <c:pt idx="8">
                  <c:v>4.8737223595170569</c:v>
                </c:pt>
                <c:pt idx="9">
                  <c:v>4.550822982668393</c:v>
                </c:pt>
                <c:pt idx="10">
                  <c:v>4.1797528049995751</c:v>
                </c:pt>
                <c:pt idx="11">
                  <c:v>3.7562020596383854</c:v>
                </c:pt>
                <c:pt idx="12">
                  <c:v>3.2747766735774526</c:v>
                </c:pt>
                <c:pt idx="13">
                  <c:v>2.7286666877635879</c:v>
                </c:pt>
                <c:pt idx="14">
                  <c:v>2.1091679996868984</c:v>
                </c:pt>
                <c:pt idx="15">
                  <c:v>1.4049736191803066</c:v>
                </c:pt>
                <c:pt idx="16">
                  <c:v>0.6010884630591401</c:v>
                </c:pt>
                <c:pt idx="17">
                  <c:v>-0.32289937684866205</c:v>
                </c:pt>
                <c:pt idx="18">
                  <c:v>-1.3957093860891487</c:v>
                </c:pt>
                <c:pt idx="19">
                  <c:v>-2.6595043984842941</c:v>
                </c:pt>
                <c:pt idx="20">
                  <c:v>-4.1797528049995725</c:v>
                </c:pt>
                <c:pt idx="21">
                  <c:v>-6.0662375809836435</c:v>
                </c:pt>
                <c:pt idx="22">
                  <c:v>-8.5248744578095792</c:v>
                </c:pt>
                <c:pt idx="23">
                  <c:v>-12.018075196787425</c:v>
                </c:pt>
                <c:pt idx="24">
                  <c:v>-18.021518558128435</c:v>
                </c:pt>
                <c:pt idx="25">
                  <c:v>-30</c:v>
                </c:pt>
                <c:pt idx="26">
                  <c:v>-18.021518558128498</c:v>
                </c:pt>
                <c:pt idx="27">
                  <c:v>-12.018075196787441</c:v>
                </c:pt>
                <c:pt idx="28">
                  <c:v>-8.5248744578095792</c:v>
                </c:pt>
                <c:pt idx="29">
                  <c:v>-6.066237580983648</c:v>
                </c:pt>
                <c:pt idx="30">
                  <c:v>-4.1797528049995787</c:v>
                </c:pt>
                <c:pt idx="31">
                  <c:v>-2.6595043984842932</c:v>
                </c:pt>
                <c:pt idx="32">
                  <c:v>-1.3957093860891452</c:v>
                </c:pt>
                <c:pt idx="33">
                  <c:v>-0.3228993768486681</c:v>
                </c:pt>
                <c:pt idx="34">
                  <c:v>0.60108846305913832</c:v>
                </c:pt>
                <c:pt idx="35">
                  <c:v>1.4049736191803053</c:v>
                </c:pt>
                <c:pt idx="36">
                  <c:v>2.1091679996868984</c:v>
                </c:pt>
                <c:pt idx="37">
                  <c:v>2.7286666877635835</c:v>
                </c:pt>
                <c:pt idx="38">
                  <c:v>3.2747766735774544</c:v>
                </c:pt>
                <c:pt idx="39">
                  <c:v>3.756202059638384</c:v>
                </c:pt>
                <c:pt idx="40">
                  <c:v>4.1797528049995734</c:v>
                </c:pt>
                <c:pt idx="41">
                  <c:v>4.550822982668393</c:v>
                </c:pt>
                <c:pt idx="42">
                  <c:v>4.8737223595170569</c:v>
                </c:pt>
                <c:pt idx="43">
                  <c:v>5.1519114457275315</c:v>
                </c:pt>
                <c:pt idx="44">
                  <c:v>5.3881710862478798</c:v>
                </c:pt>
                <c:pt idx="45">
                  <c:v>5.5847264241798813</c:v>
                </c:pt>
                <c:pt idx="46">
                  <c:v>5.7433382041349805</c:v>
                </c:pt>
                <c:pt idx="47">
                  <c:v>5.8653700593252829</c:v>
                </c:pt>
                <c:pt idx="48">
                  <c:v>5.9518376158037878</c:v>
                </c:pt>
                <c:pt idx="49">
                  <c:v>6.0034433613410387</c:v>
                </c:pt>
                <c:pt idx="50">
                  <c:v>6.0205999132796242</c:v>
                </c:pt>
                <c:pt idx="51">
                  <c:v>6.0034433613410387</c:v>
                </c:pt>
                <c:pt idx="52">
                  <c:v>5.9518376158037887</c:v>
                </c:pt>
                <c:pt idx="53">
                  <c:v>5.8653700593252829</c:v>
                </c:pt>
                <c:pt idx="54">
                  <c:v>5.7433382041349814</c:v>
                </c:pt>
                <c:pt idx="55">
                  <c:v>5.5847264241798813</c:v>
                </c:pt>
                <c:pt idx="56">
                  <c:v>5.3881710862478798</c:v>
                </c:pt>
                <c:pt idx="57">
                  <c:v>5.1519114457275332</c:v>
                </c:pt>
                <c:pt idx="58">
                  <c:v>4.8737223595170596</c:v>
                </c:pt>
                <c:pt idx="59">
                  <c:v>4.5508229826683921</c:v>
                </c:pt>
                <c:pt idx="60">
                  <c:v>4.1797528049995751</c:v>
                </c:pt>
                <c:pt idx="61">
                  <c:v>3.7562020596383854</c:v>
                </c:pt>
                <c:pt idx="62">
                  <c:v>3.2747766735774513</c:v>
                </c:pt>
                <c:pt idx="63">
                  <c:v>2.7286666877635861</c:v>
                </c:pt>
                <c:pt idx="64">
                  <c:v>2.1091679996868953</c:v>
                </c:pt>
                <c:pt idx="65">
                  <c:v>1.4049736191803084</c:v>
                </c:pt>
                <c:pt idx="66">
                  <c:v>0.60108846305914554</c:v>
                </c:pt>
                <c:pt idx="67">
                  <c:v>-0.32289937684866404</c:v>
                </c:pt>
                <c:pt idx="68">
                  <c:v>-1.3957093860891416</c:v>
                </c:pt>
                <c:pt idx="69">
                  <c:v>-2.6595043984842959</c:v>
                </c:pt>
                <c:pt idx="70">
                  <c:v>-4.1797528049995707</c:v>
                </c:pt>
                <c:pt idx="71">
                  <c:v>-6.0662375809836249</c:v>
                </c:pt>
                <c:pt idx="72">
                  <c:v>-8.5248744578095792</c:v>
                </c:pt>
                <c:pt idx="73">
                  <c:v>-12.018075196787471</c:v>
                </c:pt>
                <c:pt idx="74">
                  <c:v>-18.021518558128374</c:v>
                </c:pt>
                <c:pt idx="75">
                  <c:v>-30</c:v>
                </c:pt>
                <c:pt idx="76">
                  <c:v>-18.021518558128435</c:v>
                </c:pt>
                <c:pt idx="77">
                  <c:v>-12.018075196787425</c:v>
                </c:pt>
                <c:pt idx="78">
                  <c:v>-8.5248744578095916</c:v>
                </c:pt>
                <c:pt idx="79">
                  <c:v>-6.06623758098364</c:v>
                </c:pt>
                <c:pt idx="80">
                  <c:v>-4.1797528049995805</c:v>
                </c:pt>
                <c:pt idx="81">
                  <c:v>-2.6595043984843048</c:v>
                </c:pt>
                <c:pt idx="82">
                  <c:v>-1.3957093860891487</c:v>
                </c:pt>
                <c:pt idx="83">
                  <c:v>-0.32289937684866904</c:v>
                </c:pt>
                <c:pt idx="84">
                  <c:v>0.60108846305914188</c:v>
                </c:pt>
                <c:pt idx="85">
                  <c:v>1.4049736191803035</c:v>
                </c:pt>
                <c:pt idx="86">
                  <c:v>2.1091679996868926</c:v>
                </c:pt>
                <c:pt idx="87">
                  <c:v>2.7286666877635861</c:v>
                </c:pt>
                <c:pt idx="88">
                  <c:v>3.2747766735774562</c:v>
                </c:pt>
                <c:pt idx="89">
                  <c:v>3.7562020596383787</c:v>
                </c:pt>
                <c:pt idx="90">
                  <c:v>4.1797528049995734</c:v>
                </c:pt>
                <c:pt idx="91">
                  <c:v>4.5508229826683957</c:v>
                </c:pt>
                <c:pt idx="92">
                  <c:v>4.8737223595170569</c:v>
                </c:pt>
                <c:pt idx="93">
                  <c:v>5.1519114457275306</c:v>
                </c:pt>
                <c:pt idx="94">
                  <c:v>5.3881710862478798</c:v>
                </c:pt>
                <c:pt idx="95">
                  <c:v>5.5847264241798804</c:v>
                </c:pt>
                <c:pt idx="96">
                  <c:v>5.7433382041349788</c:v>
                </c:pt>
                <c:pt idx="97">
                  <c:v>5.8653700593252829</c:v>
                </c:pt>
                <c:pt idx="98">
                  <c:v>5.9518376158037878</c:v>
                </c:pt>
                <c:pt idx="99">
                  <c:v>6.0034433613410387</c:v>
                </c:pt>
                <c:pt idx="100">
                  <c:v>6.0205999132796242</c:v>
                </c:pt>
                <c:pt idx="101">
                  <c:v>6.0034433613410387</c:v>
                </c:pt>
                <c:pt idx="102">
                  <c:v>5.9518376158037878</c:v>
                </c:pt>
                <c:pt idx="103">
                  <c:v>5.8653700593252811</c:v>
                </c:pt>
                <c:pt idx="104">
                  <c:v>5.7433382041349814</c:v>
                </c:pt>
                <c:pt idx="105">
                  <c:v>5.5847264241798822</c:v>
                </c:pt>
                <c:pt idx="106">
                  <c:v>5.388171086247878</c:v>
                </c:pt>
                <c:pt idx="107">
                  <c:v>5.1519114457275332</c:v>
                </c:pt>
                <c:pt idx="108">
                  <c:v>4.8737223595170596</c:v>
                </c:pt>
                <c:pt idx="109">
                  <c:v>4.5508229826683921</c:v>
                </c:pt>
                <c:pt idx="110">
                  <c:v>4.179752804999576</c:v>
                </c:pt>
                <c:pt idx="111">
                  <c:v>3.7562020596383827</c:v>
                </c:pt>
                <c:pt idx="112">
                  <c:v>3.2747766735774526</c:v>
                </c:pt>
                <c:pt idx="113">
                  <c:v>2.7286666877635919</c:v>
                </c:pt>
                <c:pt idx="114">
                  <c:v>2.1091679996868971</c:v>
                </c:pt>
                <c:pt idx="115">
                  <c:v>1.4049736191803099</c:v>
                </c:pt>
                <c:pt idx="116">
                  <c:v>0.60108846305914732</c:v>
                </c:pt>
                <c:pt idx="117">
                  <c:v>-0.32289937684866205</c:v>
                </c:pt>
                <c:pt idx="118">
                  <c:v>-1.3957093860891565</c:v>
                </c:pt>
                <c:pt idx="119">
                  <c:v>-2.659504398484275</c:v>
                </c:pt>
                <c:pt idx="120">
                  <c:v>-4.1797528049995671</c:v>
                </c:pt>
                <c:pt idx="121">
                  <c:v>-6.0662375809836515</c:v>
                </c:pt>
                <c:pt idx="122">
                  <c:v>-8.5248744578095721</c:v>
                </c:pt>
                <c:pt idx="123">
                  <c:v>-12.018075196787395</c:v>
                </c:pt>
                <c:pt idx="124">
                  <c:v>-18.021518558128498</c:v>
                </c:pt>
                <c:pt idx="125">
                  <c:v>-30</c:v>
                </c:pt>
                <c:pt idx="126">
                  <c:v>-18.021518558128435</c:v>
                </c:pt>
                <c:pt idx="127">
                  <c:v>-12.018075196787441</c:v>
                </c:pt>
                <c:pt idx="128">
                  <c:v>-8.5248744578095579</c:v>
                </c:pt>
                <c:pt idx="129">
                  <c:v>-6.0662375809836435</c:v>
                </c:pt>
                <c:pt idx="130">
                  <c:v>-4.1797528049995831</c:v>
                </c:pt>
                <c:pt idx="131">
                  <c:v>-2.6595043984843074</c:v>
                </c:pt>
                <c:pt idx="132">
                  <c:v>-1.3957093860891667</c:v>
                </c:pt>
                <c:pt idx="133">
                  <c:v>-0.3228993768486581</c:v>
                </c:pt>
                <c:pt idx="134">
                  <c:v>0.6010884630591401</c:v>
                </c:pt>
                <c:pt idx="135">
                  <c:v>1.4049736191803233</c:v>
                </c:pt>
                <c:pt idx="136">
                  <c:v>2.1091679996868908</c:v>
                </c:pt>
                <c:pt idx="137">
                  <c:v>2.7286666877635781</c:v>
                </c:pt>
                <c:pt idx="138">
                  <c:v>3.2747766735774553</c:v>
                </c:pt>
                <c:pt idx="139">
                  <c:v>3.7562020596383854</c:v>
                </c:pt>
                <c:pt idx="140">
                  <c:v>4.1797528049995725</c:v>
                </c:pt>
                <c:pt idx="141">
                  <c:v>4.5508229826683984</c:v>
                </c:pt>
                <c:pt idx="142">
                  <c:v>4.8737223595170516</c:v>
                </c:pt>
                <c:pt idx="143">
                  <c:v>5.1519114457275341</c:v>
                </c:pt>
                <c:pt idx="144">
                  <c:v>5.3881710862478798</c:v>
                </c:pt>
                <c:pt idx="145">
                  <c:v>5.5847264241798804</c:v>
                </c:pt>
                <c:pt idx="146">
                  <c:v>5.7433382041349823</c:v>
                </c:pt>
                <c:pt idx="147">
                  <c:v>5.8653700593252847</c:v>
                </c:pt>
                <c:pt idx="148">
                  <c:v>5.9518376158037869</c:v>
                </c:pt>
                <c:pt idx="149">
                  <c:v>6.0034433613410387</c:v>
                </c:pt>
                <c:pt idx="150">
                  <c:v>6.0205999132796242</c:v>
                </c:pt>
                <c:pt idx="151">
                  <c:v>6.0034433613410387</c:v>
                </c:pt>
                <c:pt idx="152">
                  <c:v>5.9518376158037869</c:v>
                </c:pt>
                <c:pt idx="153">
                  <c:v>5.865370059325282</c:v>
                </c:pt>
                <c:pt idx="154">
                  <c:v>5.7433382041349805</c:v>
                </c:pt>
                <c:pt idx="155">
                  <c:v>5.5847264241798822</c:v>
                </c:pt>
                <c:pt idx="156">
                  <c:v>5.3881710862478815</c:v>
                </c:pt>
                <c:pt idx="157">
                  <c:v>5.1519114457275297</c:v>
                </c:pt>
                <c:pt idx="158">
                  <c:v>4.873722359517056</c:v>
                </c:pt>
                <c:pt idx="159">
                  <c:v>4.550822982668393</c:v>
                </c:pt>
                <c:pt idx="160">
                  <c:v>4.1797528049995778</c:v>
                </c:pt>
                <c:pt idx="161">
                  <c:v>3.7562020596383903</c:v>
                </c:pt>
                <c:pt idx="162">
                  <c:v>3.2747766735774619</c:v>
                </c:pt>
                <c:pt idx="163">
                  <c:v>2.7286666877635835</c:v>
                </c:pt>
                <c:pt idx="164">
                  <c:v>2.1091679996868984</c:v>
                </c:pt>
                <c:pt idx="165">
                  <c:v>1.4049736191802902</c:v>
                </c:pt>
                <c:pt idx="166">
                  <c:v>0.60108846305914909</c:v>
                </c:pt>
                <c:pt idx="167">
                  <c:v>-0.32289937684864706</c:v>
                </c:pt>
                <c:pt idx="168">
                  <c:v>-1.3957093860891532</c:v>
                </c:pt>
                <c:pt idx="169">
                  <c:v>-2.6595043984842901</c:v>
                </c:pt>
                <c:pt idx="170">
                  <c:v>-4.1797528049995627</c:v>
                </c:pt>
                <c:pt idx="171">
                  <c:v>-6.066237580983679</c:v>
                </c:pt>
                <c:pt idx="172">
                  <c:v>-8.5248744578095241</c:v>
                </c:pt>
                <c:pt idx="173">
                  <c:v>-12.018075196787457</c:v>
                </c:pt>
                <c:pt idx="174">
                  <c:v>-18.021518558128435</c:v>
                </c:pt>
                <c:pt idx="175">
                  <c:v>-30</c:v>
                </c:pt>
                <c:pt idx="176">
                  <c:v>-18.021518558128314</c:v>
                </c:pt>
                <c:pt idx="177">
                  <c:v>-12.018075196787395</c:v>
                </c:pt>
                <c:pt idx="178">
                  <c:v>-8.5248744578096414</c:v>
                </c:pt>
                <c:pt idx="179">
                  <c:v>-6.066237580983648</c:v>
                </c:pt>
                <c:pt idx="180">
                  <c:v>-4.1797528049995849</c:v>
                </c:pt>
                <c:pt idx="181">
                  <c:v>-2.6595043984843105</c:v>
                </c:pt>
                <c:pt idx="182">
                  <c:v>-1.3957093860891363</c:v>
                </c:pt>
                <c:pt idx="183">
                  <c:v>-0.3228993768486601</c:v>
                </c:pt>
                <c:pt idx="184">
                  <c:v>0.60108846305913832</c:v>
                </c:pt>
                <c:pt idx="185">
                  <c:v>1.4049736191803004</c:v>
                </c:pt>
                <c:pt idx="186">
                  <c:v>2.1091679996868895</c:v>
                </c:pt>
                <c:pt idx="187">
                  <c:v>2.7286666877635932</c:v>
                </c:pt>
                <c:pt idx="188">
                  <c:v>3.2747766735774544</c:v>
                </c:pt>
                <c:pt idx="189">
                  <c:v>3.756202059638384</c:v>
                </c:pt>
                <c:pt idx="190">
                  <c:v>4.1797528049995716</c:v>
                </c:pt>
                <c:pt idx="191">
                  <c:v>4.5508229826683886</c:v>
                </c:pt>
                <c:pt idx="192">
                  <c:v>4.8737223595170516</c:v>
                </c:pt>
                <c:pt idx="193">
                  <c:v>5.1519114457275341</c:v>
                </c:pt>
                <c:pt idx="194">
                  <c:v>5.388171086247878</c:v>
                </c:pt>
                <c:pt idx="195">
                  <c:v>5.5847264241798857</c:v>
                </c:pt>
                <c:pt idx="196">
                  <c:v>5.7433382041349788</c:v>
                </c:pt>
                <c:pt idx="197">
                  <c:v>5.8653700593252802</c:v>
                </c:pt>
                <c:pt idx="198">
                  <c:v>5.9518376158037878</c:v>
                </c:pt>
                <c:pt idx="199">
                  <c:v>6.0034433613410387</c:v>
                </c:pt>
                <c:pt idx="200">
                  <c:v>6.0205999132796242</c:v>
                </c:pt>
                <c:pt idx="201">
                  <c:v>6.0034433613410387</c:v>
                </c:pt>
                <c:pt idx="202">
                  <c:v>5.9518376158037887</c:v>
                </c:pt>
                <c:pt idx="203">
                  <c:v>5.8653700593252829</c:v>
                </c:pt>
                <c:pt idx="204">
                  <c:v>5.7433382041349814</c:v>
                </c:pt>
                <c:pt idx="205">
                  <c:v>5.5847264241798822</c:v>
                </c:pt>
                <c:pt idx="206">
                  <c:v>5.3881710862478762</c:v>
                </c:pt>
                <c:pt idx="207">
                  <c:v>5.1519114457275297</c:v>
                </c:pt>
                <c:pt idx="208">
                  <c:v>4.8737223595170649</c:v>
                </c:pt>
                <c:pt idx="209">
                  <c:v>4.5508229826683948</c:v>
                </c:pt>
                <c:pt idx="210">
                  <c:v>4.1797528049995778</c:v>
                </c:pt>
                <c:pt idx="211">
                  <c:v>3.7562020596383916</c:v>
                </c:pt>
                <c:pt idx="212">
                  <c:v>3.2747766735774486</c:v>
                </c:pt>
                <c:pt idx="213">
                  <c:v>2.7286666877635843</c:v>
                </c:pt>
                <c:pt idx="214">
                  <c:v>2.1091679996869002</c:v>
                </c:pt>
                <c:pt idx="215">
                  <c:v>1.4049736191803133</c:v>
                </c:pt>
                <c:pt idx="216">
                  <c:v>0.60108846305915087</c:v>
                </c:pt>
                <c:pt idx="217">
                  <c:v>-0.32289937684867309</c:v>
                </c:pt>
                <c:pt idx="218">
                  <c:v>-1.395709386089151</c:v>
                </c:pt>
                <c:pt idx="219">
                  <c:v>-2.6595043984842892</c:v>
                </c:pt>
                <c:pt idx="220">
                  <c:v>-4.17975280499956</c:v>
                </c:pt>
                <c:pt idx="221">
                  <c:v>-6.0662375809836124</c:v>
                </c:pt>
                <c:pt idx="222">
                  <c:v>-8.5248744578095987</c:v>
                </c:pt>
                <c:pt idx="223">
                  <c:v>-12.018075196787441</c:v>
                </c:pt>
                <c:pt idx="224">
                  <c:v>-18.021518558128435</c:v>
                </c:pt>
                <c:pt idx="225">
                  <c:v>-30</c:v>
                </c:pt>
                <c:pt idx="226">
                  <c:v>-18.021518558128619</c:v>
                </c:pt>
                <c:pt idx="227">
                  <c:v>-12.018075196787519</c:v>
                </c:pt>
                <c:pt idx="228">
                  <c:v>-8.5248744578095721</c:v>
                </c:pt>
                <c:pt idx="229">
                  <c:v>-6.0662375809836515</c:v>
                </c:pt>
                <c:pt idx="230">
                  <c:v>-4.1797528049995911</c:v>
                </c:pt>
                <c:pt idx="231">
                  <c:v>-2.6595043984842737</c:v>
                </c:pt>
                <c:pt idx="232">
                  <c:v>-1.3957093860891712</c:v>
                </c:pt>
                <c:pt idx="233">
                  <c:v>-0.32289937684866205</c:v>
                </c:pt>
                <c:pt idx="234">
                  <c:v>0.60108846305913644</c:v>
                </c:pt>
                <c:pt idx="235">
                  <c:v>1.4049736191803004</c:v>
                </c:pt>
                <c:pt idx="236">
                  <c:v>2.1091679996869077</c:v>
                </c:pt>
                <c:pt idx="237">
                  <c:v>2.7286666877635919</c:v>
                </c:pt>
                <c:pt idx="238">
                  <c:v>3.2747766735774393</c:v>
                </c:pt>
                <c:pt idx="239">
                  <c:v>3.7562020596383827</c:v>
                </c:pt>
                <c:pt idx="240">
                  <c:v>4.1797528049995716</c:v>
                </c:pt>
                <c:pt idx="241">
                  <c:v>4.5508229826683877</c:v>
                </c:pt>
                <c:pt idx="242">
                  <c:v>4.8737223595170596</c:v>
                </c:pt>
                <c:pt idx="243">
                  <c:v>5.1519114457275332</c:v>
                </c:pt>
                <c:pt idx="244">
                  <c:v>5.388171086247878</c:v>
                </c:pt>
                <c:pt idx="245">
                  <c:v>5.5847264241798786</c:v>
                </c:pt>
                <c:pt idx="246">
                  <c:v>5.7433382041349779</c:v>
                </c:pt>
                <c:pt idx="247">
                  <c:v>5.8653700593252847</c:v>
                </c:pt>
                <c:pt idx="248">
                  <c:v>5.9518376158037878</c:v>
                </c:pt>
                <c:pt idx="249">
                  <c:v>6.0034433613410387</c:v>
                </c:pt>
                <c:pt idx="250">
                  <c:v>6.0205999132796242</c:v>
                </c:pt>
                <c:pt idx="251">
                  <c:v>6.0034433613410387</c:v>
                </c:pt>
                <c:pt idx="252">
                  <c:v>5.9518376158037878</c:v>
                </c:pt>
                <c:pt idx="253">
                  <c:v>5.8653700593252829</c:v>
                </c:pt>
                <c:pt idx="254">
                  <c:v>5.7433382041349814</c:v>
                </c:pt>
                <c:pt idx="255">
                  <c:v>5.5847264241798777</c:v>
                </c:pt>
                <c:pt idx="256">
                  <c:v>5.3881710862478762</c:v>
                </c:pt>
                <c:pt idx="257">
                  <c:v>5.1519114457275306</c:v>
                </c:pt>
                <c:pt idx="258">
                  <c:v>4.8737223595170569</c:v>
                </c:pt>
                <c:pt idx="259">
                  <c:v>4.5508229826683948</c:v>
                </c:pt>
                <c:pt idx="260">
                  <c:v>4.1797528049995787</c:v>
                </c:pt>
                <c:pt idx="261">
                  <c:v>3.7562020596383929</c:v>
                </c:pt>
                <c:pt idx="262">
                  <c:v>3.2747766735774633</c:v>
                </c:pt>
                <c:pt idx="263">
                  <c:v>2.728666687763603</c:v>
                </c:pt>
                <c:pt idx="264">
                  <c:v>2.1091679996869197</c:v>
                </c:pt>
                <c:pt idx="265">
                  <c:v>1.4049736191802937</c:v>
                </c:pt>
                <c:pt idx="266">
                  <c:v>0.60108846305912933</c:v>
                </c:pt>
                <c:pt idx="267">
                  <c:v>-0.32289937684867009</c:v>
                </c:pt>
                <c:pt idx="268">
                  <c:v>-1.3957093860891487</c:v>
                </c:pt>
                <c:pt idx="269">
                  <c:v>-2.6595043984842852</c:v>
                </c:pt>
                <c:pt idx="270">
                  <c:v>-4.1797528049996497</c:v>
                </c:pt>
                <c:pt idx="271">
                  <c:v>-6.0662375809836089</c:v>
                </c:pt>
                <c:pt idx="272">
                  <c:v>-8.5248744578095099</c:v>
                </c:pt>
                <c:pt idx="273">
                  <c:v>-12.018075196787317</c:v>
                </c:pt>
                <c:pt idx="274">
                  <c:v>-18.021518558128189</c:v>
                </c:pt>
                <c:pt idx="275">
                  <c:v>-30</c:v>
                </c:pt>
                <c:pt idx="276">
                  <c:v>-18.021518558128374</c:v>
                </c:pt>
                <c:pt idx="277">
                  <c:v>-12.018075196787411</c:v>
                </c:pt>
                <c:pt idx="278">
                  <c:v>-8.5248744578095721</c:v>
                </c:pt>
                <c:pt idx="279">
                  <c:v>-6.0662375809836551</c:v>
                </c:pt>
                <c:pt idx="280">
                  <c:v>-4.1797528049995929</c:v>
                </c:pt>
                <c:pt idx="281">
                  <c:v>-2.6595043984842381</c:v>
                </c:pt>
                <c:pt idx="282">
                  <c:v>-1.3957093860891079</c:v>
                </c:pt>
                <c:pt idx="283">
                  <c:v>-0.32289937684869108</c:v>
                </c:pt>
                <c:pt idx="284">
                  <c:v>0.60108846305911134</c:v>
                </c:pt>
                <c:pt idx="285">
                  <c:v>1.4049736191802773</c:v>
                </c:pt>
                <c:pt idx="286">
                  <c:v>2.1091679996869046</c:v>
                </c:pt>
                <c:pt idx="287">
                  <c:v>2.7286666877635906</c:v>
                </c:pt>
                <c:pt idx="288">
                  <c:v>3.2747766735774526</c:v>
                </c:pt>
                <c:pt idx="289">
                  <c:v>3.7562020596383827</c:v>
                </c:pt>
                <c:pt idx="290">
                  <c:v>4.1797528049995698</c:v>
                </c:pt>
                <c:pt idx="291">
                  <c:v>4.5508229826683877</c:v>
                </c:pt>
                <c:pt idx="292">
                  <c:v>4.8737223595170667</c:v>
                </c:pt>
                <c:pt idx="293">
                  <c:v>5.1519114457275395</c:v>
                </c:pt>
                <c:pt idx="294">
                  <c:v>5.3881710862478833</c:v>
                </c:pt>
                <c:pt idx="295">
                  <c:v>5.5847264241798742</c:v>
                </c:pt>
                <c:pt idx="296">
                  <c:v>5.7433382041349734</c:v>
                </c:pt>
                <c:pt idx="297">
                  <c:v>5.8653700593252847</c:v>
                </c:pt>
                <c:pt idx="298">
                  <c:v>5.9518376158037878</c:v>
                </c:pt>
                <c:pt idx="299">
                  <c:v>6.0034433613410387</c:v>
                </c:pt>
                <c:pt idx="300">
                  <c:v>6.0205999132796242</c:v>
                </c:pt>
                <c:pt idx="301">
                  <c:v>6.0034433613410387</c:v>
                </c:pt>
                <c:pt idx="302">
                  <c:v>5.9518376158037896</c:v>
                </c:pt>
                <c:pt idx="303">
                  <c:v>5.8653700593252802</c:v>
                </c:pt>
                <c:pt idx="304">
                  <c:v>5.743338204134977</c:v>
                </c:pt>
                <c:pt idx="305">
                  <c:v>5.5847264241798777</c:v>
                </c:pt>
                <c:pt idx="306">
                  <c:v>5.3881710862478762</c:v>
                </c:pt>
                <c:pt idx="307">
                  <c:v>5.1519114457275457</c:v>
                </c:pt>
                <c:pt idx="308">
                  <c:v>4.8737223595170569</c:v>
                </c:pt>
                <c:pt idx="309">
                  <c:v>4.5508229826683957</c:v>
                </c:pt>
                <c:pt idx="310">
                  <c:v>4.1797528049995796</c:v>
                </c:pt>
                <c:pt idx="311">
                  <c:v>3.7562020596383929</c:v>
                </c:pt>
                <c:pt idx="312">
                  <c:v>3.2747766735774646</c:v>
                </c:pt>
                <c:pt idx="313">
                  <c:v>2.7286666877636048</c:v>
                </c:pt>
                <c:pt idx="314">
                  <c:v>2.1091679996868833</c:v>
                </c:pt>
                <c:pt idx="315">
                  <c:v>1.4049736191802953</c:v>
                </c:pt>
                <c:pt idx="316">
                  <c:v>0.60108846305913111</c:v>
                </c:pt>
                <c:pt idx="317">
                  <c:v>-0.3228993768486681</c:v>
                </c:pt>
                <c:pt idx="318">
                  <c:v>-1.3957093860891461</c:v>
                </c:pt>
                <c:pt idx="319">
                  <c:v>-2.6595043984842812</c:v>
                </c:pt>
                <c:pt idx="320">
                  <c:v>-4.179752804999552</c:v>
                </c:pt>
                <c:pt idx="321">
                  <c:v>-6.0662375809836044</c:v>
                </c:pt>
                <c:pt idx="322">
                  <c:v>-8.5248744578095099</c:v>
                </c:pt>
                <c:pt idx="323">
                  <c:v>-12.018075196787304</c:v>
                </c:pt>
                <c:pt idx="324">
                  <c:v>-18.021518558128189</c:v>
                </c:pt>
                <c:pt idx="325">
                  <c:v>-30</c:v>
                </c:pt>
                <c:pt idx="326">
                  <c:v>-18.021518558128374</c:v>
                </c:pt>
                <c:pt idx="327">
                  <c:v>-12.018075196787411</c:v>
                </c:pt>
                <c:pt idx="328">
                  <c:v>-8.5248744578095792</c:v>
                </c:pt>
                <c:pt idx="329">
                  <c:v>-6.0662375809836586</c:v>
                </c:pt>
                <c:pt idx="330">
                  <c:v>-4.1797528049995023</c:v>
                </c:pt>
                <c:pt idx="331">
                  <c:v>-2.6595043984843181</c:v>
                </c:pt>
                <c:pt idx="332">
                  <c:v>-1.3957093860891756</c:v>
                </c:pt>
                <c:pt idx="333">
                  <c:v>-0.32289937684869313</c:v>
                </c:pt>
                <c:pt idx="334">
                  <c:v>0.60108846305910946</c:v>
                </c:pt>
                <c:pt idx="335">
                  <c:v>1.4049736191803184</c:v>
                </c:pt>
                <c:pt idx="336">
                  <c:v>2.1091679996869046</c:v>
                </c:pt>
                <c:pt idx="337">
                  <c:v>2.7286666877635888</c:v>
                </c:pt>
                <c:pt idx="338">
                  <c:v>3.2747766735774513</c:v>
                </c:pt>
                <c:pt idx="339">
                  <c:v>3.7562020596383814</c:v>
                </c:pt>
                <c:pt idx="340">
                  <c:v>4.1797528049995698</c:v>
                </c:pt>
                <c:pt idx="341">
                  <c:v>4.5508229826684055</c:v>
                </c:pt>
                <c:pt idx="342">
                  <c:v>4.8737223595170667</c:v>
                </c:pt>
                <c:pt idx="343">
                  <c:v>5.1519114457275252</c:v>
                </c:pt>
                <c:pt idx="344">
                  <c:v>5.3881710862478718</c:v>
                </c:pt>
                <c:pt idx="345">
                  <c:v>5.5847264241798742</c:v>
                </c:pt>
                <c:pt idx="346">
                  <c:v>5.7433382041349814</c:v>
                </c:pt>
                <c:pt idx="347">
                  <c:v>5.8653700593252829</c:v>
                </c:pt>
                <c:pt idx="348">
                  <c:v>5.9518376158037878</c:v>
                </c:pt>
                <c:pt idx="349">
                  <c:v>6.0034433613410387</c:v>
                </c:pt>
                <c:pt idx="350">
                  <c:v>6.0205999132796242</c:v>
                </c:pt>
                <c:pt idx="351">
                  <c:v>6.0034433613410387</c:v>
                </c:pt>
                <c:pt idx="352">
                  <c:v>5.951837615803786</c:v>
                </c:pt>
                <c:pt idx="353">
                  <c:v>5.8653700593252802</c:v>
                </c:pt>
                <c:pt idx="354">
                  <c:v>5.7433382041349779</c:v>
                </c:pt>
                <c:pt idx="355">
                  <c:v>5.5847264241798893</c:v>
                </c:pt>
                <c:pt idx="356">
                  <c:v>5.3881710862478904</c:v>
                </c:pt>
                <c:pt idx="357">
                  <c:v>5.1519114457275315</c:v>
                </c:pt>
                <c:pt idx="358">
                  <c:v>4.8737223595170578</c:v>
                </c:pt>
                <c:pt idx="359">
                  <c:v>4.5508229826683957</c:v>
                </c:pt>
                <c:pt idx="360">
                  <c:v>4.1797528049995805</c:v>
                </c:pt>
                <c:pt idx="361">
                  <c:v>3.7562020596383938</c:v>
                </c:pt>
                <c:pt idx="362">
                  <c:v>3.2747766735774659</c:v>
                </c:pt>
                <c:pt idx="363">
                  <c:v>2.7286666877635724</c:v>
                </c:pt>
                <c:pt idx="364">
                  <c:v>2.1091679996868846</c:v>
                </c:pt>
                <c:pt idx="365">
                  <c:v>1.4049736191802953</c:v>
                </c:pt>
                <c:pt idx="366">
                  <c:v>0.60108846305913288</c:v>
                </c:pt>
                <c:pt idx="367">
                  <c:v>-0.32289937684860998</c:v>
                </c:pt>
                <c:pt idx="368">
                  <c:v>-1.3957093860891439</c:v>
                </c:pt>
                <c:pt idx="369">
                  <c:v>-2.6595043984842799</c:v>
                </c:pt>
                <c:pt idx="370">
                  <c:v>-4.1797528049995503</c:v>
                </c:pt>
                <c:pt idx="371">
                  <c:v>-6.0662375809836009</c:v>
                </c:pt>
                <c:pt idx="372">
                  <c:v>-8.5248744578095028</c:v>
                </c:pt>
                <c:pt idx="373">
                  <c:v>-12.018075196787304</c:v>
                </c:pt>
                <c:pt idx="374">
                  <c:v>-18.021518558128619</c:v>
                </c:pt>
                <c:pt idx="375">
                  <c:v>-30</c:v>
                </c:pt>
                <c:pt idx="376">
                  <c:v>-18.021518558128374</c:v>
                </c:pt>
                <c:pt idx="377">
                  <c:v>-12.018075196787425</c:v>
                </c:pt>
                <c:pt idx="378">
                  <c:v>-8.5248744578095863</c:v>
                </c:pt>
                <c:pt idx="379">
                  <c:v>-6.0662375809836631</c:v>
                </c:pt>
                <c:pt idx="380">
                  <c:v>-4.1797528049996</c:v>
                </c:pt>
                <c:pt idx="381">
                  <c:v>-2.6595043984843207</c:v>
                </c:pt>
                <c:pt idx="382">
                  <c:v>-1.3957093860891792</c:v>
                </c:pt>
                <c:pt idx="383">
                  <c:v>-0.32289937684869507</c:v>
                </c:pt>
                <c:pt idx="384">
                  <c:v>0.60108846305910768</c:v>
                </c:pt>
                <c:pt idx="385">
                  <c:v>1.4049736191803166</c:v>
                </c:pt>
                <c:pt idx="386">
                  <c:v>2.1091679996869033</c:v>
                </c:pt>
                <c:pt idx="387">
                  <c:v>2.7286666877635879</c:v>
                </c:pt>
                <c:pt idx="388">
                  <c:v>3.2747766735774504</c:v>
                </c:pt>
                <c:pt idx="389">
                  <c:v>3.7562020596383805</c:v>
                </c:pt>
                <c:pt idx="390">
                  <c:v>4.1797528049995902</c:v>
                </c:pt>
                <c:pt idx="391">
                  <c:v>4.5508229826683859</c:v>
                </c:pt>
                <c:pt idx="392">
                  <c:v>4.8737223595170489</c:v>
                </c:pt>
                <c:pt idx="393">
                  <c:v>5.1519114457275252</c:v>
                </c:pt>
                <c:pt idx="394">
                  <c:v>5.3881710862478718</c:v>
                </c:pt>
                <c:pt idx="395">
                  <c:v>5.584726424179884</c:v>
                </c:pt>
                <c:pt idx="396">
                  <c:v>5.7433382041349814</c:v>
                </c:pt>
                <c:pt idx="397">
                  <c:v>5.8653700593252829</c:v>
                </c:pt>
                <c:pt idx="398">
                  <c:v>5.9518376158037878</c:v>
                </c:pt>
                <c:pt idx="399">
                  <c:v>6.0034433613410387</c:v>
                </c:pt>
                <c:pt idx="400">
                  <c:v>6.0205999132796242</c:v>
                </c:pt>
                <c:pt idx="401">
                  <c:v>6.0034433613410387</c:v>
                </c:pt>
                <c:pt idx="402">
                  <c:v>5.951837615803786</c:v>
                </c:pt>
                <c:pt idx="403">
                  <c:v>5.8653700593252864</c:v>
                </c:pt>
                <c:pt idx="404">
                  <c:v>5.7433382041349859</c:v>
                </c:pt>
                <c:pt idx="405">
                  <c:v>5.5847264241798893</c:v>
                </c:pt>
                <c:pt idx="406">
                  <c:v>5.3881710862478771</c:v>
                </c:pt>
                <c:pt idx="407">
                  <c:v>5.1519114457275332</c:v>
                </c:pt>
                <c:pt idx="408">
                  <c:v>4.8737223595170578</c:v>
                </c:pt>
                <c:pt idx="409">
                  <c:v>4.5508229826683966</c:v>
                </c:pt>
                <c:pt idx="410">
                  <c:v>4.1797528049995805</c:v>
                </c:pt>
                <c:pt idx="411">
                  <c:v>3.7562020596383938</c:v>
                </c:pt>
                <c:pt idx="412">
                  <c:v>3.2747766735774371</c:v>
                </c:pt>
                <c:pt idx="413">
                  <c:v>2.7286666877635737</c:v>
                </c:pt>
                <c:pt idx="414">
                  <c:v>2.1091679996868864</c:v>
                </c:pt>
                <c:pt idx="415">
                  <c:v>1.4049736191803397</c:v>
                </c:pt>
                <c:pt idx="416">
                  <c:v>0.60108846305918329</c:v>
                </c:pt>
                <c:pt idx="417">
                  <c:v>-0.32289937684866404</c:v>
                </c:pt>
                <c:pt idx="418">
                  <c:v>-1.3957093860891416</c:v>
                </c:pt>
                <c:pt idx="419">
                  <c:v>-2.6595043984842759</c:v>
                </c:pt>
                <c:pt idx="420">
                  <c:v>-4.1797528049995476</c:v>
                </c:pt>
                <c:pt idx="421">
                  <c:v>-6.0662375809835964</c:v>
                </c:pt>
                <c:pt idx="422">
                  <c:v>-8.5248744578094975</c:v>
                </c:pt>
                <c:pt idx="423">
                  <c:v>-12.018075196787532</c:v>
                </c:pt>
                <c:pt idx="424">
                  <c:v>-18.021518558128619</c:v>
                </c:pt>
                <c:pt idx="425">
                  <c:v>-30</c:v>
                </c:pt>
                <c:pt idx="426">
                  <c:v>-18.021518558128435</c:v>
                </c:pt>
                <c:pt idx="427">
                  <c:v>-12.018075196787672</c:v>
                </c:pt>
                <c:pt idx="428">
                  <c:v>-8.5248744578095916</c:v>
                </c:pt>
                <c:pt idx="429">
                  <c:v>-6.0662375809836666</c:v>
                </c:pt>
                <c:pt idx="430">
                  <c:v>-4.1797528049996036</c:v>
                </c:pt>
                <c:pt idx="431">
                  <c:v>-2.659504398484323</c:v>
                </c:pt>
                <c:pt idx="432">
                  <c:v>-1.3957093860891803</c:v>
                </c:pt>
                <c:pt idx="433">
                  <c:v>-0.32289937684869707</c:v>
                </c:pt>
                <c:pt idx="434">
                  <c:v>0.60108846305915442</c:v>
                </c:pt>
                <c:pt idx="435">
                  <c:v>1.404973619180315</c:v>
                </c:pt>
                <c:pt idx="436">
                  <c:v>2.1091679996869015</c:v>
                </c:pt>
                <c:pt idx="437">
                  <c:v>2.7286666877635879</c:v>
                </c:pt>
                <c:pt idx="438">
                  <c:v>3.2747766735774486</c:v>
                </c:pt>
                <c:pt idx="439">
                  <c:v>3.7562020596383805</c:v>
                </c:pt>
                <c:pt idx="440">
                  <c:v>4.179752804999568</c:v>
                </c:pt>
                <c:pt idx="441">
                  <c:v>4.550822982668385</c:v>
                </c:pt>
                <c:pt idx="442">
                  <c:v>4.873722359517048</c:v>
                </c:pt>
                <c:pt idx="443">
                  <c:v>5.1519114457275244</c:v>
                </c:pt>
                <c:pt idx="444">
                  <c:v>5.3881710862478824</c:v>
                </c:pt>
                <c:pt idx="445">
                  <c:v>5.584726424179884</c:v>
                </c:pt>
                <c:pt idx="446">
                  <c:v>5.7433382041349814</c:v>
                </c:pt>
                <c:pt idx="447">
                  <c:v>5.8653700593252829</c:v>
                </c:pt>
                <c:pt idx="448">
                  <c:v>5.9518376158037878</c:v>
                </c:pt>
                <c:pt idx="449">
                  <c:v>6.0034433613410387</c:v>
                </c:pt>
                <c:pt idx="450">
                  <c:v>6.0205999132796242</c:v>
                </c:pt>
                <c:pt idx="451">
                  <c:v>6.0034433613410396</c:v>
                </c:pt>
                <c:pt idx="452">
                  <c:v>5.9518376158037896</c:v>
                </c:pt>
                <c:pt idx="453">
                  <c:v>5.8653700593252882</c:v>
                </c:pt>
                <c:pt idx="454">
                  <c:v>5.7433382041349859</c:v>
                </c:pt>
                <c:pt idx="455">
                  <c:v>5.5847264241798786</c:v>
                </c:pt>
                <c:pt idx="456">
                  <c:v>5.388171086247878</c:v>
                </c:pt>
                <c:pt idx="457">
                  <c:v>5.1519114457275332</c:v>
                </c:pt>
                <c:pt idx="458">
                  <c:v>4.8737223595170596</c:v>
                </c:pt>
                <c:pt idx="459">
                  <c:v>4.5508229826683975</c:v>
                </c:pt>
                <c:pt idx="460">
                  <c:v>4.1797528049995822</c:v>
                </c:pt>
                <c:pt idx="461">
                  <c:v>3.7562020596383707</c:v>
                </c:pt>
                <c:pt idx="462">
                  <c:v>3.274776673577438</c:v>
                </c:pt>
                <c:pt idx="463">
                  <c:v>2.7286666877636074</c:v>
                </c:pt>
                <c:pt idx="464">
                  <c:v>2.1091679996869241</c:v>
                </c:pt>
                <c:pt idx="465">
                  <c:v>1.4049736191803412</c:v>
                </c:pt>
                <c:pt idx="466">
                  <c:v>0.60108846305913644</c:v>
                </c:pt>
                <c:pt idx="467">
                  <c:v>-0.32289937684866205</c:v>
                </c:pt>
                <c:pt idx="468">
                  <c:v>-1.3957093860891407</c:v>
                </c:pt>
                <c:pt idx="469">
                  <c:v>-2.659504398484275</c:v>
                </c:pt>
                <c:pt idx="470">
                  <c:v>-4.179752804999544</c:v>
                </c:pt>
                <c:pt idx="471">
                  <c:v>-6.0662375809835929</c:v>
                </c:pt>
                <c:pt idx="472">
                  <c:v>-8.5248744578096538</c:v>
                </c:pt>
                <c:pt idx="473">
                  <c:v>-12.018075196787519</c:v>
                </c:pt>
                <c:pt idx="474">
                  <c:v>-18.021518558128619</c:v>
                </c:pt>
                <c:pt idx="475">
                  <c:v>-30</c:v>
                </c:pt>
                <c:pt idx="476">
                  <c:v>-18.021518558128925</c:v>
                </c:pt>
                <c:pt idx="477">
                  <c:v>-12.018075196787441</c:v>
                </c:pt>
                <c:pt idx="478">
                  <c:v>-8.5248744578095987</c:v>
                </c:pt>
                <c:pt idx="479">
                  <c:v>-6.0662375809836711</c:v>
                </c:pt>
                <c:pt idx="480">
                  <c:v>-4.1797528049996053</c:v>
                </c:pt>
                <c:pt idx="481">
                  <c:v>-2.6595043984843256</c:v>
                </c:pt>
                <c:pt idx="482">
                  <c:v>-1.3957093860891825</c:v>
                </c:pt>
                <c:pt idx="483">
                  <c:v>-0.322899376848643</c:v>
                </c:pt>
                <c:pt idx="484">
                  <c:v>0.60108846305915264</c:v>
                </c:pt>
                <c:pt idx="485">
                  <c:v>1.4049736191803133</c:v>
                </c:pt>
                <c:pt idx="486">
                  <c:v>2.1091679996869002</c:v>
                </c:pt>
                <c:pt idx="487">
                  <c:v>2.7286666877635524</c:v>
                </c:pt>
                <c:pt idx="488">
                  <c:v>3.2747766735774486</c:v>
                </c:pt>
                <c:pt idx="489">
                  <c:v>3.7562020596383787</c:v>
                </c:pt>
                <c:pt idx="490">
                  <c:v>4.179752804999568</c:v>
                </c:pt>
                <c:pt idx="491">
                  <c:v>4.5508229826683841</c:v>
                </c:pt>
                <c:pt idx="492">
                  <c:v>4.873722359517048</c:v>
                </c:pt>
                <c:pt idx="493">
                  <c:v>5.1519114457275368</c:v>
                </c:pt>
                <c:pt idx="494">
                  <c:v>5.3881710862478815</c:v>
                </c:pt>
                <c:pt idx="495">
                  <c:v>5.5847264241798831</c:v>
                </c:pt>
                <c:pt idx="496">
                  <c:v>5.7433382041349814</c:v>
                </c:pt>
                <c:pt idx="497">
                  <c:v>5.8653700593252829</c:v>
                </c:pt>
                <c:pt idx="498">
                  <c:v>5.9518376158037878</c:v>
                </c:pt>
                <c:pt idx="499">
                  <c:v>6.0034433613410387</c:v>
                </c:pt>
                <c:pt idx="500">
                  <c:v>6.0205999132796242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9-4362-8DC9-CD0EE4F4E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112432"/>
        <c:axId val="1613109936"/>
      </c:scatterChart>
      <c:valAx>
        <c:axId val="1613112432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09936"/>
        <c:crossesAt val="-30"/>
        <c:crossBetween val="midCat"/>
      </c:valAx>
      <c:valAx>
        <c:axId val="1613109936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Magnitude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0D6E-B1BC-349A-BBFC-0959A3E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3B9B-2CD2-FF66-619B-71A7024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62" y="0"/>
            <a:ext cx="9175865" cy="9434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1518-FC9C-A674-2370-630D06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6" y="502920"/>
            <a:ext cx="10515600" cy="5852159"/>
          </a:xfrm>
        </p:spPr>
        <p:txBody>
          <a:bodyPr/>
          <a:lstStyle/>
          <a:p>
            <a:r>
              <a:rPr lang="en-US" dirty="0"/>
              <a:t>STK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FAUST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76E3-23D6-12B3-1754-0EBED5F45961}"/>
              </a:ext>
            </a:extLst>
          </p:cNvPr>
          <p:cNvSpPr/>
          <p:nvPr/>
        </p:nvSpPr>
        <p:spPr>
          <a:xfrm>
            <a:off x="2957098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7A20B-39A5-5389-F67D-80A1D5A4C9E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10265" y="3047483"/>
            <a:ext cx="628368" cy="39496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1C0E5-D2E8-F9BB-994D-6048E2C23EAC}"/>
              </a:ext>
            </a:extLst>
          </p:cNvPr>
          <p:cNvCxnSpPr>
            <a:cxnSpLocks/>
          </p:cNvCxnSpPr>
          <p:nvPr/>
        </p:nvCxnSpPr>
        <p:spPr>
          <a:xfrm flipH="1">
            <a:off x="6857477" y="2260034"/>
            <a:ext cx="105917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D1CBA7-3297-EE40-1CE5-78FAD9E776F2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5180125" y="3766447"/>
            <a:ext cx="19878" cy="8692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97EBD-5EC8-B396-CBF7-54028041AB63}"/>
              </a:ext>
            </a:extLst>
          </p:cNvPr>
          <p:cNvSpPr/>
          <p:nvPr/>
        </p:nvSpPr>
        <p:spPr>
          <a:xfrm>
            <a:off x="1332181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81E16-A3CB-11F2-F1B1-C93C2BACA4D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454921" y="3047483"/>
            <a:ext cx="5021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6CECA3-B8C5-D9F8-BE52-A9385EC84C10}"/>
              </a:ext>
            </a:extLst>
          </p:cNvPr>
          <p:cNvSpPr/>
          <p:nvPr/>
        </p:nvSpPr>
        <p:spPr>
          <a:xfrm>
            <a:off x="2957098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gain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02B20C-E462-54A0-30BD-18A1F2B56E05}"/>
              </a:ext>
            </a:extLst>
          </p:cNvPr>
          <p:cNvSpPr/>
          <p:nvPr/>
        </p:nvSpPr>
        <p:spPr>
          <a:xfrm>
            <a:off x="1292043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oscillator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88CBD4-5175-E103-6A23-E77B1843DB88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414783" y="4959657"/>
            <a:ext cx="5423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DF86-838D-F903-9F64-B470FBCB7563}"/>
              </a:ext>
            </a:extLst>
          </p:cNvPr>
          <p:cNvSpPr/>
          <p:nvPr/>
        </p:nvSpPr>
        <p:spPr>
          <a:xfrm>
            <a:off x="4618755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envelope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BA3A6E-8860-6EFF-F748-38FCEFF84765}"/>
              </a:ext>
            </a:extLst>
          </p:cNvPr>
          <p:cNvSpPr/>
          <p:nvPr/>
        </p:nvSpPr>
        <p:spPr>
          <a:xfrm>
            <a:off x="6303688" y="3114655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Reed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67E91F-4608-2900-A2C4-260BA09FD82B}"/>
              </a:ext>
            </a:extLst>
          </p:cNvPr>
          <p:cNvSpPr/>
          <p:nvPr/>
        </p:nvSpPr>
        <p:spPr>
          <a:xfrm>
            <a:off x="9640127" y="1932324"/>
            <a:ext cx="135327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Nonlinearity 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3AE59-D929-F5BA-081B-70215EAC3357}"/>
              </a:ext>
            </a:extLst>
          </p:cNvPr>
          <p:cNvSpPr/>
          <p:nvPr/>
        </p:nvSpPr>
        <p:spPr>
          <a:xfrm>
            <a:off x="4638633" y="311844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pressure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930658-1835-4F9A-139B-F70C7B0BF41E}"/>
              </a:ext>
            </a:extLst>
          </p:cNvPr>
          <p:cNvSpPr/>
          <p:nvPr/>
        </p:nvSpPr>
        <p:spPr>
          <a:xfrm>
            <a:off x="2957098" y="3516066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envelope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D86319-757D-C7EB-3DA4-27F961BF2C7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079838" y="3442447"/>
            <a:ext cx="558795" cy="3976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B383E1-1670-4B7D-3018-BC2DDE9AC4D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79838" y="4959657"/>
            <a:ext cx="5389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2755-497A-3B34-48CF-385E33746C8F}"/>
              </a:ext>
            </a:extLst>
          </p:cNvPr>
          <p:cNvCxnSpPr>
            <a:cxnSpLocks/>
          </p:cNvCxnSpPr>
          <p:nvPr/>
        </p:nvCxnSpPr>
        <p:spPr>
          <a:xfrm>
            <a:off x="10993397" y="2256324"/>
            <a:ext cx="6695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A3EEF-3D0E-D9B5-9807-66C573F9731E}"/>
              </a:ext>
            </a:extLst>
          </p:cNvPr>
          <p:cNvSpPr/>
          <p:nvPr/>
        </p:nvSpPr>
        <p:spPr>
          <a:xfrm>
            <a:off x="7916655" y="1932324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299329D-C46A-2D46-C7FE-7EAB7E4B01B8}"/>
              </a:ext>
            </a:extLst>
          </p:cNvPr>
          <p:cNvSpPr/>
          <p:nvPr/>
        </p:nvSpPr>
        <p:spPr>
          <a:xfrm>
            <a:off x="4946125" y="3782817"/>
            <a:ext cx="468000" cy="468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523D93-187C-B86A-7695-3BAC3E8AB0B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5761373" y="3438655"/>
            <a:ext cx="542315" cy="379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3C749-2EF5-A269-5F9A-6583B37E17E5}"/>
              </a:ext>
            </a:extLst>
          </p:cNvPr>
          <p:cNvSpPr/>
          <p:nvPr/>
        </p:nvSpPr>
        <p:spPr>
          <a:xfrm>
            <a:off x="7916655" y="310500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C0A924-F747-D85E-3E49-82A1832F2461}"/>
              </a:ext>
            </a:extLst>
          </p:cNvPr>
          <p:cNvCxnSpPr>
            <a:cxnSpLocks/>
            <a:stCxn id="24" idx="3"/>
            <a:endCxn id="52" idx="1"/>
          </p:cNvCxnSpPr>
          <p:nvPr/>
        </p:nvCxnSpPr>
        <p:spPr>
          <a:xfrm flipV="1">
            <a:off x="7426428" y="3429000"/>
            <a:ext cx="490227" cy="965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DE5017-A1DB-FA3D-FA36-81FD14ABD33B}"/>
              </a:ext>
            </a:extLst>
          </p:cNvPr>
          <p:cNvCxnSpPr>
            <a:cxnSpLocks/>
            <a:stCxn id="52" idx="0"/>
            <a:endCxn id="43" idx="2"/>
          </p:cNvCxnSpPr>
          <p:nvPr/>
        </p:nvCxnSpPr>
        <p:spPr>
          <a:xfrm flipV="1">
            <a:off x="8478025" y="2580324"/>
            <a:ext cx="0" cy="5246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3B8840-31C2-6E09-B448-448D29C88F7C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9039395" y="2256324"/>
            <a:ext cx="6007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D4242-96F4-19FF-4283-E8397F1B75B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49896" y="2256324"/>
            <a:ext cx="15162" cy="85833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1.2. A complex audio routing graph. It applies an envelope,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filterbank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distortion and reverb to noise.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E0C75C-FA02-4D9A-A201-3C445623B266}"/>
              </a:ext>
            </a:extLst>
          </p:cNvPr>
          <p:cNvSpPr/>
          <p:nvPr/>
        </p:nvSpPr>
        <p:spPr>
          <a:xfrm>
            <a:off x="3241980" y="2913067"/>
            <a:ext cx="1291134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gainNode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F043BD-EF02-4717-A01A-AC097A33E36C}"/>
              </a:ext>
            </a:extLst>
          </p:cNvPr>
          <p:cNvSpPr/>
          <p:nvPr/>
        </p:nvSpPr>
        <p:spPr>
          <a:xfrm>
            <a:off x="4935005" y="2671093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B1E425-2765-4065-806E-C191C8F76460}"/>
              </a:ext>
            </a:extLst>
          </p:cNvPr>
          <p:cNvSpPr/>
          <p:nvPr/>
        </p:nvSpPr>
        <p:spPr>
          <a:xfrm>
            <a:off x="4935005" y="2186649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Lowshelf</a:t>
            </a:r>
            <a:endParaRPr lang="en-GB" sz="14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A2BC4-62D8-44B4-BB6D-65CCBB52F31B}"/>
              </a:ext>
            </a:extLst>
          </p:cNvPr>
          <p:cNvSpPr/>
          <p:nvPr/>
        </p:nvSpPr>
        <p:spPr>
          <a:xfrm>
            <a:off x="4935005" y="3179891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814BC-A775-440A-B1AD-F47A402C1A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87546" y="2327868"/>
            <a:ext cx="1088980" cy="58519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32EBE5-2C25-402A-A9B0-B10D0CCF0B2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533114" y="2812312"/>
            <a:ext cx="443413" cy="2419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1C893-EDE2-424D-9196-750829709F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3114" y="3054285"/>
            <a:ext cx="443413" cy="26682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A590-29D9-4381-AF50-D9FF0682C81D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6226139" y="2868579"/>
            <a:ext cx="450359" cy="18570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2908B-3867-4478-ABC8-C0B32ABADFEB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>
            <a:off x="6226139" y="2384135"/>
            <a:ext cx="1194344" cy="52893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868C88-BA92-4318-AED9-F6695D8B481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226139" y="3054285"/>
            <a:ext cx="450359" cy="32309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6193D-D886-40E3-8E08-2ABCC32C2D40}"/>
              </a:ext>
            </a:extLst>
          </p:cNvPr>
          <p:cNvSpPr/>
          <p:nvPr/>
        </p:nvSpPr>
        <p:spPr>
          <a:xfrm>
            <a:off x="4935005" y="3645155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Highshelf</a:t>
            </a:r>
            <a:endParaRPr lang="en-GB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22360-8862-4E08-B270-2C207B85E1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887546" y="3195502"/>
            <a:ext cx="1088980" cy="5908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94B65-96EE-480A-8501-52CE10057356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 flipV="1">
            <a:off x="6226139" y="3195502"/>
            <a:ext cx="1194344" cy="6471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B863F-9F33-481A-AFD4-0307A3E555D5}"/>
              </a:ext>
            </a:extLst>
          </p:cNvPr>
          <p:cNvSpPr/>
          <p:nvPr/>
        </p:nvSpPr>
        <p:spPr>
          <a:xfrm>
            <a:off x="1267042" y="2829146"/>
            <a:ext cx="1643572" cy="464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audioWorkletNode</a:t>
            </a:r>
            <a:endParaRPr lang="en-GB" sz="1400" dirty="0"/>
          </a:p>
          <a:p>
            <a:pPr algn="ctr"/>
            <a:r>
              <a:rPr lang="en-GB" sz="1400" i="1" dirty="0" err="1"/>
              <a:t>whiteNoise</a:t>
            </a:r>
            <a:endParaRPr lang="en-GB" sz="14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64141-624E-4D3E-9EB0-5932EB01208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2910614" y="3054285"/>
            <a:ext cx="331366" cy="7017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311F9-B189-4B6A-8DF8-463E6E39901F}"/>
              </a:ext>
            </a:extLst>
          </p:cNvPr>
          <p:cNvSpPr/>
          <p:nvPr/>
        </p:nvSpPr>
        <p:spPr>
          <a:xfrm>
            <a:off x="6676498" y="2913067"/>
            <a:ext cx="1487970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waveshaperNode</a:t>
            </a:r>
            <a:endParaRPr lang="en-GB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77EF9B-A4C6-43E6-B49C-AD78CF5A2731}"/>
              </a:ext>
            </a:extLst>
          </p:cNvPr>
          <p:cNvSpPr/>
          <p:nvPr/>
        </p:nvSpPr>
        <p:spPr>
          <a:xfrm>
            <a:off x="10073877" y="2913067"/>
            <a:ext cx="1119088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destination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B5411-DF01-43B9-B074-0971C8D908A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6520" y="3054284"/>
            <a:ext cx="327358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C7ADDE-E7D7-4D83-8A06-38E6F1AB7891}"/>
              </a:ext>
            </a:extLst>
          </p:cNvPr>
          <p:cNvSpPr/>
          <p:nvPr/>
        </p:nvSpPr>
        <p:spPr>
          <a:xfrm>
            <a:off x="8465581" y="2915981"/>
            <a:ext cx="1360781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convolverNode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89999-F377-4474-BDBA-4FC40984B6B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083687" y="3057198"/>
            <a:ext cx="381894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9F975E-1AA5-448B-A01A-B302641D9F99}"/>
              </a:ext>
            </a:extLst>
          </p:cNvPr>
          <p:cNvSpPr/>
          <p:nvPr/>
        </p:nvSpPr>
        <p:spPr>
          <a:xfrm>
            <a:off x="2636600" y="3728640"/>
            <a:ext cx="189518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setValueCurveAtTime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963B6-2441-4DC4-BB47-48CFCC409577}"/>
              </a:ext>
            </a:extLst>
          </p:cNvPr>
          <p:cNvSpPr/>
          <p:nvPr/>
        </p:nvSpPr>
        <p:spPr>
          <a:xfrm>
            <a:off x="7203838" y="3634917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curve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CE4A0-DAC6-450B-997B-BB91DB29446C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697553" y="3191292"/>
            <a:ext cx="0" cy="443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3E151-29E0-436A-98FC-DC83BA5DE73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584190" y="3179891"/>
            <a:ext cx="0" cy="54874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D10476-3A92-407A-84B4-B34B1C6860D1}"/>
              </a:ext>
            </a:extLst>
          </p:cNvPr>
          <p:cNvSpPr/>
          <p:nvPr/>
        </p:nvSpPr>
        <p:spPr>
          <a:xfrm>
            <a:off x="8654164" y="3645155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buffer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4EB93-C8CD-4B1C-81E0-F61152C671D7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flipH="1" flipV="1">
            <a:off x="9145972" y="3198416"/>
            <a:ext cx="1907" cy="4467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10.1. Magnitude response of a comb filter using 1 millisecond delay.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BB3D7-57F0-4766-B49F-6DA1802B5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23526"/>
              </p:ext>
            </p:extLst>
          </p:nvPr>
        </p:nvGraphicFramePr>
        <p:xfrm>
          <a:off x="4458393" y="1530600"/>
          <a:ext cx="5486399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3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10.2. Audio graph for Code example 10.2.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FCB8C-D1A8-4447-AAF7-A0414AE56BC6}"/>
              </a:ext>
            </a:extLst>
          </p:cNvPr>
          <p:cNvGrpSpPr/>
          <p:nvPr/>
        </p:nvGrpSpPr>
        <p:grpSpPr>
          <a:xfrm>
            <a:off x="2041973" y="2343492"/>
            <a:ext cx="7554207" cy="1807716"/>
            <a:chOff x="2041973" y="2343492"/>
            <a:chExt cx="7554207" cy="1807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4FB5E8-859E-4705-B2E2-C71631B89D38}"/>
                </a:ext>
              </a:extLst>
            </p:cNvPr>
            <p:cNvSpPr/>
            <p:nvPr/>
          </p:nvSpPr>
          <p:spPr>
            <a:xfrm>
              <a:off x="2041973" y="2343492"/>
              <a:ext cx="1075678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F9555-2E2C-43E5-984D-B3B851CD64A2}"/>
                </a:ext>
              </a:extLst>
            </p:cNvPr>
            <p:cNvSpPr/>
            <p:nvPr/>
          </p:nvSpPr>
          <p:spPr>
            <a:xfrm>
              <a:off x="3821566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toneGain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91A9D-1859-4C80-939C-C26E089B6283}"/>
                </a:ext>
              </a:extLst>
            </p:cNvPr>
            <p:cNvSpPr/>
            <p:nvPr/>
          </p:nvSpPr>
          <p:spPr>
            <a:xfrm>
              <a:off x="625539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5ED74-49EB-4228-B181-A49FEB6657FF}"/>
                </a:ext>
              </a:extLst>
            </p:cNvPr>
            <p:cNvSpPr/>
            <p:nvPr/>
          </p:nvSpPr>
          <p:spPr>
            <a:xfrm>
              <a:off x="5091771" y="3503208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feedback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AF06-0DE7-4BFE-810F-0DF69DB1C8B6}"/>
                </a:ext>
              </a:extLst>
            </p:cNvPr>
            <p:cNvSpPr/>
            <p:nvPr/>
          </p:nvSpPr>
          <p:spPr>
            <a:xfrm>
              <a:off x="830018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E37496-5A89-44AC-B3BC-C72204A013F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17651" y="2667492"/>
              <a:ext cx="70391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5DA74D-715F-4D87-A40C-D57D0FDA88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117566" y="2667492"/>
              <a:ext cx="11378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A41CC-18AC-4BEF-BACF-33F17712246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551390" y="2667492"/>
              <a:ext cx="7487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9DBAC4C-D7C7-4B0A-82FA-A00A1A55A029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5739772" y="2667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76A43-C44B-4251-9B71-DE43A529FD3E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387771" y="2991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10.3. Audio graph for a simple implementation of the Karplus-Strong algorithm.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62159D-FDDE-47A9-A4E8-4614BCB83E7B}"/>
              </a:ext>
            </a:extLst>
          </p:cNvPr>
          <p:cNvSpPr/>
          <p:nvPr/>
        </p:nvSpPr>
        <p:spPr>
          <a:xfrm>
            <a:off x="1681788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1FD23-E25B-4B10-B670-D8EB3D66FD41}"/>
              </a:ext>
            </a:extLst>
          </p:cNvPr>
          <p:cNvSpPr/>
          <p:nvPr/>
        </p:nvSpPr>
        <p:spPr>
          <a:xfrm>
            <a:off x="3482590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C5562-5E39-42C8-A1D0-5E65F62378DF}"/>
              </a:ext>
            </a:extLst>
          </p:cNvPr>
          <p:cNvSpPr/>
          <p:nvPr/>
        </p:nvSpPr>
        <p:spPr>
          <a:xfrm>
            <a:off x="6946156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0528-F0E6-4A2B-8367-5AB0FD362F9A}"/>
              </a:ext>
            </a:extLst>
          </p:cNvPr>
          <p:cNvSpPr/>
          <p:nvPr/>
        </p:nvSpPr>
        <p:spPr>
          <a:xfrm>
            <a:off x="5261598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5D728-1E40-4ECE-A8C2-6B1EC911C676}"/>
              </a:ext>
            </a:extLst>
          </p:cNvPr>
          <p:cNvSpPr/>
          <p:nvPr/>
        </p:nvSpPr>
        <p:spPr>
          <a:xfrm>
            <a:off x="8236835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A98CF-A7B3-4356-A024-0560C52352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7788" y="2667492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2AEA7-2488-428B-A003-71A0C489BF0D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>
            <a:off x="4778590" y="266749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8361D-A98F-44E3-B5E0-B2223F18088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341598" y="3827208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4BBAC-3C1A-4D49-805B-DACF967FAA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486156" y="2667492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5D358-468A-4F2C-9E00-EBB07C07B005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792746" y="2937492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B80201-3EC4-4DA1-9E22-C5578F8AA491}"/>
              </a:ext>
            </a:extLst>
          </p:cNvPr>
          <p:cNvSpPr/>
          <p:nvPr/>
        </p:nvSpPr>
        <p:spPr>
          <a:xfrm>
            <a:off x="5522746" y="239749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C346-F1C4-4620-8842-9F6637CC6935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062746" y="2667492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3" y="204413"/>
            <a:ext cx="2640256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3" y="5805083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17.6 The spatialization procedure used in the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PannerNode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E8EB1-5413-48BF-A57A-7F6E15B12759}"/>
              </a:ext>
            </a:extLst>
          </p:cNvPr>
          <p:cNvGrpSpPr/>
          <p:nvPr/>
        </p:nvGrpSpPr>
        <p:grpSpPr>
          <a:xfrm>
            <a:off x="2302156" y="931613"/>
            <a:ext cx="9468710" cy="5024302"/>
            <a:chOff x="1623425" y="783150"/>
            <a:chExt cx="9468710" cy="50243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D3A6C1-5D88-46BF-9C25-61E25C29A1AF}"/>
                </a:ext>
              </a:extLst>
            </p:cNvPr>
            <p:cNvSpPr/>
            <p:nvPr/>
          </p:nvSpPr>
          <p:spPr>
            <a:xfrm>
              <a:off x="5472038" y="783150"/>
              <a:ext cx="1580172" cy="75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AudioListener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FE6B74-4F44-4900-96B8-C193124FF970}"/>
                </a:ext>
              </a:extLst>
            </p:cNvPr>
            <p:cNvSpPr/>
            <p:nvPr/>
          </p:nvSpPr>
          <p:spPr>
            <a:xfrm>
              <a:off x="1793472" y="2334993"/>
              <a:ext cx="1473234" cy="75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source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E370D-F327-4CD4-B437-44ECE9BC64C0}"/>
                </a:ext>
              </a:extLst>
            </p:cNvPr>
            <p:cNvSpPr/>
            <p:nvPr/>
          </p:nvSpPr>
          <p:spPr>
            <a:xfrm>
              <a:off x="3665800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Distance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1E6A5D-2568-496D-B9C7-00DA705BDA34}"/>
                </a:ext>
              </a:extLst>
            </p:cNvPr>
            <p:cNvSpPr/>
            <p:nvPr/>
          </p:nvSpPr>
          <p:spPr>
            <a:xfrm>
              <a:off x="5538128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Sound cone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A37BEF-4E91-4D0C-9E4F-AB7F5B913C6D}"/>
                </a:ext>
              </a:extLst>
            </p:cNvPr>
            <p:cNvSpPr/>
            <p:nvPr/>
          </p:nvSpPr>
          <p:spPr>
            <a:xfrm>
              <a:off x="7410456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962D3A-4FDD-4F2D-B370-DA27FE98D60D}"/>
                </a:ext>
              </a:extLst>
            </p:cNvPr>
            <p:cNvSpPr/>
            <p:nvPr/>
          </p:nvSpPr>
          <p:spPr>
            <a:xfrm>
              <a:off x="9400332" y="1936333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/>
                <a:t>Left channel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7E120F-B341-47F4-842B-F7438E500A26}"/>
                </a:ext>
              </a:extLst>
            </p:cNvPr>
            <p:cNvSpPr/>
            <p:nvPr/>
          </p:nvSpPr>
          <p:spPr>
            <a:xfrm>
              <a:off x="9400332" y="2824930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channel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5BF108-6678-4A2D-81DF-18BC54D7E8E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262124" y="1539150"/>
              <a:ext cx="1884949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86C20-05BA-4BF0-B218-2C92005FBB7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66706" y="2703979"/>
              <a:ext cx="399094" cy="90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826F03-2F9F-4F86-B69E-0B3900DA3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9034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7BF606-F02F-43F0-BD31-A8C47A0EB5C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011362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3D7D8B-37D3-4FBE-B835-5BE52322273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8883690" y="2278333"/>
              <a:ext cx="516642" cy="425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D03836-3625-4DC7-83B0-6554DF2C1E3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883690" y="2703979"/>
              <a:ext cx="516642" cy="4629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1DE57A-40FA-4090-AA0A-52544887877A}"/>
                </a:ext>
              </a:extLst>
            </p:cNvPr>
            <p:cNvSpPr txBox="1"/>
            <p:nvPr/>
          </p:nvSpPr>
          <p:spPr>
            <a:xfrm>
              <a:off x="1665612" y="3838028"/>
              <a:ext cx="200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PannerNode</a:t>
              </a:r>
              <a:r>
                <a:rPr lang="en-GB" b="1" dirty="0"/>
                <a:t> parameters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784E7-3499-4C61-A2CC-F3B2A08C5AAB}"/>
                </a:ext>
              </a:extLst>
            </p:cNvPr>
            <p:cNvSpPr/>
            <p:nvPr/>
          </p:nvSpPr>
          <p:spPr>
            <a:xfrm>
              <a:off x="1623425" y="3767008"/>
              <a:ext cx="9468710" cy="204044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61B5-E4E8-45C2-A16D-8AEB8B9CA430}"/>
                </a:ext>
              </a:extLst>
            </p:cNvPr>
            <p:cNvSpPr txBox="1"/>
            <p:nvPr/>
          </p:nvSpPr>
          <p:spPr>
            <a:xfrm>
              <a:off x="8560272" y="4444768"/>
              <a:ext cx="1553630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panningModel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9ECB26-9FB5-4AD7-B01D-6232D069CAEC}"/>
                </a:ext>
              </a:extLst>
            </p:cNvPr>
            <p:cNvSpPr txBox="1"/>
            <p:nvPr/>
          </p:nvSpPr>
          <p:spPr>
            <a:xfrm>
              <a:off x="6668133" y="3922282"/>
              <a:ext cx="1715919" cy="175432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coneInnerAngle</a:t>
              </a:r>
              <a:endParaRPr lang="en-GB" dirty="0"/>
            </a:p>
            <a:p>
              <a:r>
                <a:rPr lang="en-GB" dirty="0" err="1"/>
                <a:t>coneOuterAngle</a:t>
              </a:r>
              <a:endParaRPr lang="en-GB" dirty="0"/>
            </a:p>
            <a:p>
              <a:r>
                <a:rPr lang="en-GB" dirty="0" err="1"/>
                <a:t>coneOuterGain</a:t>
              </a:r>
              <a:endParaRPr lang="en-GB" dirty="0"/>
            </a:p>
            <a:p>
              <a:r>
                <a:rPr lang="en-GB" dirty="0" err="1"/>
                <a:t>orientationX</a:t>
              </a:r>
              <a:endParaRPr lang="en-GB" dirty="0"/>
            </a:p>
            <a:p>
              <a:r>
                <a:rPr lang="en-GB" dirty="0" err="1"/>
                <a:t>orientationY</a:t>
              </a:r>
              <a:endParaRPr lang="en-GB" dirty="0"/>
            </a:p>
            <a:p>
              <a:r>
                <a:rPr lang="en-GB" dirty="0" err="1"/>
                <a:t>orientationZ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9B0A1E-4194-468D-A1BE-9D9A90025560}"/>
                </a:ext>
              </a:extLst>
            </p:cNvPr>
            <p:cNvSpPr txBox="1"/>
            <p:nvPr/>
          </p:nvSpPr>
          <p:spPr>
            <a:xfrm>
              <a:off x="3174460" y="4200672"/>
              <a:ext cx="1575496" cy="120032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distanceModel</a:t>
              </a:r>
              <a:endParaRPr lang="en-GB" dirty="0"/>
            </a:p>
            <a:p>
              <a:r>
                <a:rPr lang="en-GB" dirty="0" err="1"/>
                <a:t>rolloffFactor</a:t>
              </a:r>
              <a:endParaRPr lang="en-GB" dirty="0"/>
            </a:p>
            <a:p>
              <a:r>
                <a:rPr lang="en-GB" dirty="0" err="1"/>
                <a:t>refDistance</a:t>
              </a:r>
              <a:endParaRPr lang="en-GB" dirty="0"/>
            </a:p>
            <a:p>
              <a:r>
                <a:rPr lang="en-GB" dirty="0" err="1"/>
                <a:t>maxDisrance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5AF0A-DB5A-4788-9527-BDC33BB602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62124" y="1539150"/>
              <a:ext cx="12621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4C4F22-D15F-4EE1-8D84-C704B9D3D6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86196" y="1539150"/>
              <a:ext cx="1875928" cy="78940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5A6762-9A93-4D1F-80E4-658656FF0AD8}"/>
                </a:ext>
              </a:extLst>
            </p:cNvPr>
            <p:cNvSpPr txBox="1"/>
            <p:nvPr/>
          </p:nvSpPr>
          <p:spPr>
            <a:xfrm>
              <a:off x="4969779" y="3980693"/>
              <a:ext cx="1553630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positionX</a:t>
              </a:r>
              <a:endParaRPr lang="en-GB" dirty="0"/>
            </a:p>
            <a:p>
              <a:r>
                <a:rPr lang="en-GB" dirty="0" err="1"/>
                <a:t>positionY</a:t>
              </a:r>
              <a:endParaRPr lang="en-GB" dirty="0"/>
            </a:p>
            <a:p>
              <a:r>
                <a:rPr lang="en-GB" dirty="0" err="1"/>
                <a:t>positionZ</a:t>
              </a:r>
              <a:endParaRPr lang="en-GB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79D0C7-36FA-4060-A89F-E072CAED7EDB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H="1" flipV="1">
              <a:off x="8147073" y="3081979"/>
              <a:ext cx="1190014" cy="136278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7CAE9B-C6EE-49AE-96B1-0DF3CF05989E}"/>
                </a:ext>
              </a:extLst>
            </p:cNvPr>
            <p:cNvCxnSpPr>
              <a:cxnSpLocks/>
              <a:stCxn id="22" idx="0"/>
              <a:endCxn id="9" idx="2"/>
            </p:cNvCxnSpPr>
            <p:nvPr/>
          </p:nvCxnSpPr>
          <p:spPr>
            <a:xfrm flipH="1" flipV="1">
              <a:off x="6274745" y="3081979"/>
              <a:ext cx="1251348" cy="84030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A62ACB-0E54-4F40-9A7A-20F4539D98BC}"/>
                </a:ext>
              </a:extLst>
            </p:cNvPr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962208" y="3081979"/>
              <a:ext cx="440209" cy="111869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FD98FF-23C9-4EC6-A819-491126DD4DB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V="1">
              <a:off x="5746594" y="3081979"/>
              <a:ext cx="2400479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9027FE-0FE6-4879-AE41-FAA218181979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5746594" y="3081979"/>
              <a:ext cx="528151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3BB98E-4CFA-4F5F-9498-8D56E8645A02}"/>
                </a:ext>
              </a:extLst>
            </p:cNvPr>
            <p:cNvCxnSpPr>
              <a:cxnSpLocks/>
              <a:stCxn id="26" idx="0"/>
              <a:endCxn id="8" idx="2"/>
            </p:cNvCxnSpPr>
            <p:nvPr/>
          </p:nvCxnSpPr>
          <p:spPr>
            <a:xfrm flipH="1" flipV="1">
              <a:off x="4402417" y="3081979"/>
              <a:ext cx="1344177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26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18.1. Interaction between an audio worklet node and audio worklet processor, along with the syntax for how these components can be created.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41D6A4-F075-494E-AD0A-2951D803516D}"/>
              </a:ext>
            </a:extLst>
          </p:cNvPr>
          <p:cNvGrpSpPr/>
          <p:nvPr/>
        </p:nvGrpSpPr>
        <p:grpSpPr>
          <a:xfrm>
            <a:off x="90175" y="1478839"/>
            <a:ext cx="11784115" cy="3255589"/>
            <a:chOff x="90175" y="1478839"/>
            <a:chExt cx="11784115" cy="32555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8DB53-6E07-4E14-95A2-1ADE126BAD0F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4361117" y="2842555"/>
              <a:ext cx="2923496" cy="0"/>
            </a:xfrm>
            <a:prstGeom prst="straightConnector1">
              <a:avLst/>
            </a:prstGeom>
            <a:ln w="114300" cmpd="dbl">
              <a:solidFill>
                <a:srgbClr val="660066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EDA4C-B2A4-4AF8-AE6C-A6EA12A5D0F7}"/>
                </a:ext>
              </a:extLst>
            </p:cNvPr>
            <p:cNvSpPr txBox="1"/>
            <p:nvPr/>
          </p:nvSpPr>
          <p:spPr>
            <a:xfrm>
              <a:off x="4547589" y="2298917"/>
              <a:ext cx="31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Asynchronous messaging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533E7D-C607-4824-A824-2938EEF01D17}"/>
                </a:ext>
              </a:extLst>
            </p:cNvPr>
            <p:cNvSpPr/>
            <p:nvPr/>
          </p:nvSpPr>
          <p:spPr>
            <a:xfrm>
              <a:off x="1678450" y="2482555"/>
              <a:ext cx="2682667" cy="720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AudioWorkletProcessor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004273-4038-4FA6-A58F-F2DEF013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0" y="2944970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0E30D-D849-4977-9D92-2B5A85B45E5C}"/>
                </a:ext>
              </a:extLst>
            </p:cNvPr>
            <p:cNvSpPr/>
            <p:nvPr/>
          </p:nvSpPr>
          <p:spPr>
            <a:xfrm>
              <a:off x="1154196" y="1494428"/>
              <a:ext cx="4310708" cy="32400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2EFDA6-2A88-43B2-9332-C183E75F4948}"/>
                </a:ext>
              </a:extLst>
            </p:cNvPr>
            <p:cNvSpPr txBox="1"/>
            <p:nvPr/>
          </p:nvSpPr>
          <p:spPr>
            <a:xfrm>
              <a:off x="1317780" y="1631592"/>
              <a:ext cx="431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/>
                <a:t>AudioWorklet</a:t>
              </a:r>
              <a:r>
                <a:rPr lang="en-GB" sz="2400" dirty="0"/>
                <a:t> global scope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14BC5E-2725-4A52-B2EB-0874B26DEE89}"/>
                </a:ext>
              </a:extLst>
            </p:cNvPr>
            <p:cNvCxnSpPr>
              <a:cxnSpLocks/>
            </p:cNvCxnSpPr>
            <p:nvPr/>
          </p:nvCxnSpPr>
          <p:spPr>
            <a:xfrm>
              <a:off x="248089" y="2694761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6AED1-8F21-409D-991D-0B166B7EFC0F}"/>
                </a:ext>
              </a:extLst>
            </p:cNvPr>
            <p:cNvSpPr txBox="1"/>
            <p:nvPr/>
          </p:nvSpPr>
          <p:spPr>
            <a:xfrm>
              <a:off x="90175" y="2233827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30473-6957-4D8F-9807-390669F6FFA0}"/>
                </a:ext>
              </a:extLst>
            </p:cNvPr>
            <p:cNvSpPr txBox="1"/>
            <p:nvPr/>
          </p:nvSpPr>
          <p:spPr>
            <a:xfrm>
              <a:off x="96799" y="2992480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out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62AA6-5328-49FB-B753-402C58CB7550}"/>
                </a:ext>
              </a:extLst>
            </p:cNvPr>
            <p:cNvSpPr txBox="1"/>
            <p:nvPr/>
          </p:nvSpPr>
          <p:spPr>
            <a:xfrm>
              <a:off x="1331000" y="3557853"/>
              <a:ext cx="3888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</a:rPr>
                <a:t>registerProcessor</a:t>
              </a:r>
              <a:r>
                <a:rPr lang="en-GB" sz="1600" dirty="0">
                  <a:latin typeface="Consolas" panose="020B0609020204030204" pitchFamily="49" charset="0"/>
                </a:rPr>
                <a:t>('my-processor',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class extends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</a:rPr>
                <a:t>AudioWorkletProcessor</a:t>
              </a:r>
              <a:r>
                <a:rPr lang="en-GB" sz="1600" dirty="0">
                  <a:latin typeface="Consolas" panose="020B0609020204030204" pitchFamily="49" charset="0"/>
                </a:rPr>
                <a:t> {…}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6BA98-887F-481A-842F-84B681181A16}"/>
                </a:ext>
              </a:extLst>
            </p:cNvPr>
            <p:cNvGrpSpPr/>
            <p:nvPr/>
          </p:nvGrpSpPr>
          <p:grpSpPr>
            <a:xfrm>
              <a:off x="6004657" y="1478839"/>
              <a:ext cx="5869633" cy="3240000"/>
              <a:chOff x="2456596" y="2352295"/>
              <a:chExt cx="5869633" cy="324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5B914-27C0-448E-9789-695933CBA2CB}"/>
                  </a:ext>
                </a:extLst>
              </p:cNvPr>
              <p:cNvSpPr/>
              <p:nvPr/>
            </p:nvSpPr>
            <p:spPr>
              <a:xfrm>
                <a:off x="3736552" y="3356011"/>
                <a:ext cx="2086870" cy="720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AudioWorkletNode</a:t>
                </a:r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483348-4DF8-42CF-B6DE-6D2B8FB9F466}"/>
                  </a:ext>
                </a:extLst>
              </p:cNvPr>
              <p:cNvSpPr/>
              <p:nvPr/>
            </p:nvSpPr>
            <p:spPr>
              <a:xfrm>
                <a:off x="2456596" y="2352295"/>
                <a:ext cx="4380757" cy="3240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5BBFD-1651-466A-B3A8-3569F98A6C44}"/>
                  </a:ext>
                </a:extLst>
              </p:cNvPr>
              <p:cNvSpPr txBox="1"/>
              <p:nvPr/>
            </p:nvSpPr>
            <p:spPr>
              <a:xfrm>
                <a:off x="2664365" y="2458882"/>
                <a:ext cx="2566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Main global scope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A6FF037-BDC0-4275-9640-86FEE47F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913386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3522D1-EA75-491E-96D3-8E0919685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577150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8CBAC9-3B2F-4F1A-A1E3-2A129546D594}"/>
                  </a:ext>
                </a:extLst>
              </p:cNvPr>
              <p:cNvSpPr txBox="1"/>
              <p:nvPr/>
            </p:nvSpPr>
            <p:spPr>
              <a:xfrm>
                <a:off x="6837351" y="3987884"/>
                <a:ext cx="1488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Application interaction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62ADC-08B1-4AA8-AE1A-FAF7EC861440}"/>
                  </a:ext>
                </a:extLst>
              </p:cNvPr>
              <p:cNvSpPr txBox="1"/>
              <p:nvPr/>
            </p:nvSpPr>
            <p:spPr>
              <a:xfrm>
                <a:off x="2647067" y="4431309"/>
                <a:ext cx="399981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</a:rPr>
                  <a:t>let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myNode</a:t>
                </a:r>
                <a:r>
                  <a:rPr lang="en-GB" sz="1600" dirty="0">
                    <a:latin typeface="Consolas" panose="020B0609020204030204" pitchFamily="49" charset="0"/>
                  </a:rPr>
                  <a:t> = new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AudioWorkletNode</a:t>
                </a:r>
                <a:r>
                  <a:rPr lang="en-GB" sz="1600" dirty="0"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context,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'my-processor'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4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19.1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19.1. Rewriting a buffer to store previous inputs.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4C82B-8A33-4226-AD25-A1F2A8786BDF}"/>
              </a:ext>
            </a:extLst>
          </p:cNvPr>
          <p:cNvGrpSpPr/>
          <p:nvPr/>
        </p:nvGrpSpPr>
        <p:grpSpPr>
          <a:xfrm>
            <a:off x="4032608" y="273094"/>
            <a:ext cx="7656273" cy="5284824"/>
            <a:chOff x="2272047" y="1169297"/>
            <a:chExt cx="7656273" cy="5284824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76B195A-9876-446B-8754-3AB420EA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74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034A3241-F8DF-4181-83D3-6C0D5147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B68A4B48-C642-4259-990B-75096172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E86713EE-C308-46E7-981D-ECC43368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51E984C-6788-4F77-8C3A-4515FF4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4AAB721E-1A3C-4599-8FF5-67375882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C490D1-C74C-4EA1-AB5A-551FEB34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D9802576-C3B1-46A2-B2AF-62F94FB6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14B8ABF-57DB-49FA-A600-53DE737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E3189CDE-588B-4F26-ACFC-AE3E7995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09073F03-BA72-4019-B302-E8EA91A8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EB3473AB-A1D4-4FB2-B2A9-9F330401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99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2AA15E2-8100-480E-91AC-7F9E4594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61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x[1]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15A941-A32B-4492-8171-7073DCA3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190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1CA96BEF-CB22-428B-BD01-43040E41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269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EF3973D9-6F01-4D2F-AC8B-20E31FD4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98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901DF7C7-7973-44D9-9308-5DCBD093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847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95FE94AE-10E4-4CCD-91E8-EF1F86A1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2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82AE2B09-8EC1-4F60-8267-81E214D9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7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4CF5D3D2-B6E6-4472-A2A3-2F5E3D2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95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E53316AC-0AAB-4132-B964-FD1DAAE0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4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3BB710CC-CD04-4BDF-B03B-606FCFA52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0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8D0AC2F5-C557-491C-BC57-43E13148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880" y="4140621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A573F12C-06DF-456C-8894-BB7E6F28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108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607CE75B-992B-4830-89C3-8CEB9025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1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E9845F6D-E67E-406B-A1FC-5BD70EB0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2A37B59D-2563-4936-B69C-80C8A1B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8C69AE70-B3A9-48D9-8995-7524F65B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5608C294-2424-4669-BDE3-95D17AC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66C746D-BD5D-406D-A0DC-4B8C2C8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2BA3DD1E-4E5F-4DE1-8544-1092CB6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6FC061D0-1C7C-48C0-A1AF-24BF7793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E36757B-24D9-4CB5-BF7A-BE194C9C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CEF258F0-8829-491D-BFD5-5437BF1F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2C5F766C-1807-4AE8-A2FD-0BC3F8B4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FB382E5-5077-49FF-8A7E-803FA046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01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42" name="Rectangle 63">
              <a:extLst>
                <a:ext uri="{FF2B5EF4-FFF2-40B4-BE49-F238E27FC236}">
                  <a16:creationId xmlns:a16="http://schemas.microsoft.com/office/drawing/2014/main" id="{1D585699-3122-4D3F-A583-6CA2579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980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500C17C-59DB-401F-BAAB-C3799017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409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A6ED0111-CB78-4936-B224-B6277D48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58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BE699-44B0-4077-B1DD-FFD2C249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59F034BE-EE15-4686-99A3-533CA0A2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id="{11641201-C5F9-46F2-AB7F-425FD725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706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id="{880ADF7E-7713-40B4-9511-A4F05135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925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D874E4DD-DD2A-4BE2-9919-31DBC66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241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id="{3EEB5B36-413A-41EB-B50D-27BB56D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591" y="5078238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E9B98752-8215-41D6-B55A-2D4F9318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81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C565483F-1F30-4FEC-AAEE-F4B667B4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113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E81EC08-20CF-474F-BB2B-8362661F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24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x[13]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DBF6A-B8EA-4AE8-AE87-D28D39E0F995}"/>
                </a:ext>
              </a:extLst>
            </p:cNvPr>
            <p:cNvGrpSpPr/>
            <p:nvPr/>
          </p:nvGrpSpPr>
          <p:grpSpPr>
            <a:xfrm>
              <a:off x="2286740" y="3069390"/>
              <a:ext cx="7635999" cy="1187648"/>
              <a:chOff x="2286740" y="3069390"/>
              <a:chExt cx="7635999" cy="1187648"/>
            </a:xfrm>
          </p:grpSpPr>
          <p:sp>
            <p:nvSpPr>
              <p:cNvPr id="134" name="Rectangle 3">
                <a:extLst>
                  <a:ext uri="{FF2B5EF4-FFF2-40B4-BE49-F238E27FC236}">
                    <a16:creationId xmlns:a16="http://schemas.microsoft.com/office/drawing/2014/main" id="{55369A47-1948-495A-B40C-E0D29522E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3DA4F420-D077-45B4-B604-7E00F096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54D1F27F-597D-4CAC-BC5B-C0591B96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Rectangle 6">
                <a:extLst>
                  <a:ext uri="{FF2B5EF4-FFF2-40B4-BE49-F238E27FC236}">
                    <a16:creationId xmlns:a16="http://schemas.microsoft.com/office/drawing/2014/main" id="{1DE1FE65-F055-4FB8-A8E2-2563BF22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Rectangle 7">
                <a:extLst>
                  <a:ext uri="{FF2B5EF4-FFF2-40B4-BE49-F238E27FC236}">
                    <a16:creationId xmlns:a16="http://schemas.microsoft.com/office/drawing/2014/main" id="{20346BD0-6BED-4A3A-9878-7224D7A35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9" name="Rectangle 8">
                <a:extLst>
                  <a:ext uri="{FF2B5EF4-FFF2-40B4-BE49-F238E27FC236}">
                    <a16:creationId xmlns:a16="http://schemas.microsoft.com/office/drawing/2014/main" id="{CB2C44FC-DD64-4121-879B-7D022559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9648CA13-7E61-4E66-8116-A2324EC2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A2C1C509-6F94-4DB5-808A-217C6609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Rectangle 11">
                <a:extLst>
                  <a:ext uri="{FF2B5EF4-FFF2-40B4-BE49-F238E27FC236}">
                    <a16:creationId xmlns:a16="http://schemas.microsoft.com/office/drawing/2014/main" id="{D1ACB946-2FE9-42CE-B004-E8EEFFF1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3" name="Rectangle 12">
                <a:extLst>
                  <a:ext uri="{FF2B5EF4-FFF2-40B4-BE49-F238E27FC236}">
                    <a16:creationId xmlns:a16="http://schemas.microsoft.com/office/drawing/2014/main" id="{6277410B-A611-4B3A-872D-E16E07BC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Rectangle 13">
                <a:extLst>
                  <a:ext uri="{FF2B5EF4-FFF2-40B4-BE49-F238E27FC236}">
                    <a16:creationId xmlns:a16="http://schemas.microsoft.com/office/drawing/2014/main" id="{557C988B-40F8-4531-8061-0020B92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Rectangle 14">
                <a:extLst>
                  <a:ext uri="{FF2B5EF4-FFF2-40B4-BE49-F238E27FC236}">
                    <a16:creationId xmlns:a16="http://schemas.microsoft.com/office/drawing/2014/main" id="{17DC1031-7BDB-416D-AA40-9BCDD0EE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6" name="Rectangle 15">
                <a:extLst>
                  <a:ext uri="{FF2B5EF4-FFF2-40B4-BE49-F238E27FC236}">
                    <a16:creationId xmlns:a16="http://schemas.microsoft.com/office/drawing/2014/main" id="{384812B8-D17D-4DBC-AB4E-055C8F85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76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147" name="Rectangle 16">
                <a:extLst>
                  <a:ext uri="{FF2B5EF4-FFF2-40B4-BE49-F238E27FC236}">
                    <a16:creationId xmlns:a16="http://schemas.microsoft.com/office/drawing/2014/main" id="{BBC4645F-1E20-4B3F-8B6A-C7685A46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148" name="Rectangle 17">
                <a:extLst>
                  <a:ext uri="{FF2B5EF4-FFF2-40B4-BE49-F238E27FC236}">
                    <a16:creationId xmlns:a16="http://schemas.microsoft.com/office/drawing/2014/main" id="{F978B8D5-AF61-4B19-8138-8DF3DFF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157E5A09-DA01-4EDA-A0E5-55A91CF1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50" name="Rectangle 19">
                <a:extLst>
                  <a:ext uri="{FF2B5EF4-FFF2-40B4-BE49-F238E27FC236}">
                    <a16:creationId xmlns:a16="http://schemas.microsoft.com/office/drawing/2014/main" id="{927C9D51-5EBC-45F6-B384-831EBD24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51" name="Rectangle 20">
                <a:extLst>
                  <a:ext uri="{FF2B5EF4-FFF2-40B4-BE49-F238E27FC236}">
                    <a16:creationId xmlns:a16="http://schemas.microsoft.com/office/drawing/2014/main" id="{8B7D12CE-945E-4622-8D94-3D68800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52" name="Rectangle 21">
                <a:extLst>
                  <a:ext uri="{FF2B5EF4-FFF2-40B4-BE49-F238E27FC236}">
                    <a16:creationId xmlns:a16="http://schemas.microsoft.com/office/drawing/2014/main" id="{D58A37CE-8331-4021-AB9C-9F6579FB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53" name="Rectangle 22">
                <a:extLst>
                  <a:ext uri="{FF2B5EF4-FFF2-40B4-BE49-F238E27FC236}">
                    <a16:creationId xmlns:a16="http://schemas.microsoft.com/office/drawing/2014/main" id="{D335EA69-1201-48EB-9A8E-7F24175A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8AABAC8C-5602-4C5E-98E0-E227A1429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55" name="Rectangle 24">
                <a:extLst>
                  <a:ext uri="{FF2B5EF4-FFF2-40B4-BE49-F238E27FC236}">
                    <a16:creationId xmlns:a16="http://schemas.microsoft.com/office/drawing/2014/main" id="{CD93C89E-4A48-48E1-A101-525BFE21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56" name="Rectangle 25">
                <a:extLst>
                  <a:ext uri="{FF2B5EF4-FFF2-40B4-BE49-F238E27FC236}">
                    <a16:creationId xmlns:a16="http://schemas.microsoft.com/office/drawing/2014/main" id="{387922D8-BEEA-468C-88A2-BFE7A2DD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051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57" name="Rectangle 26">
                <a:extLst>
                  <a:ext uri="{FF2B5EF4-FFF2-40B4-BE49-F238E27FC236}">
                    <a16:creationId xmlns:a16="http://schemas.microsoft.com/office/drawing/2014/main" id="{5EB831AF-7F7C-4AEB-96D5-E6DBB5971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285" y="3203004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58" name="Freeform 76">
                <a:extLst>
                  <a:ext uri="{FF2B5EF4-FFF2-40B4-BE49-F238E27FC236}">
                    <a16:creationId xmlns:a16="http://schemas.microsoft.com/office/drawing/2014/main" id="{3F91431F-EB4E-4F30-A699-C044C8A6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5" name="Freeform 77">
              <a:extLst>
                <a:ext uri="{FF2B5EF4-FFF2-40B4-BE49-F238E27FC236}">
                  <a16:creationId xmlns:a16="http://schemas.microsoft.com/office/drawing/2014/main" id="{792CD9D9-6752-4631-A8CC-6B5F9FE0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0521" y="4390983"/>
              <a:ext cx="247799" cy="916410"/>
            </a:xfrm>
            <a:custGeom>
              <a:avLst/>
              <a:gdLst>
                <a:gd name="T0" fmla="*/ 0 w 9740"/>
                <a:gd name="T1" fmla="*/ 0 h 21600"/>
                <a:gd name="T2" fmla="*/ 2147483646 w 9740"/>
                <a:gd name="T3" fmla="*/ 2147483646 h 21600"/>
                <a:gd name="T4" fmla="*/ 0 60000 65536"/>
                <a:gd name="T5" fmla="*/ 0 60000 65536"/>
                <a:gd name="T6" fmla="*/ 0 w 9740"/>
                <a:gd name="T7" fmla="*/ 0 h 21600"/>
                <a:gd name="T8" fmla="*/ 9740 w 974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40" h="21600">
                  <a:moveTo>
                    <a:pt x="0" y="0"/>
                  </a:moveTo>
                  <a:cubicBezTo>
                    <a:pt x="0" y="0"/>
                    <a:pt x="21600" y="9144"/>
                    <a:pt x="467" y="2160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defTabSz="64291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7FAEAA-98EC-4DB5-B5D1-EAB65DF2ACBC}"/>
                </a:ext>
              </a:extLst>
            </p:cNvPr>
            <p:cNvGrpSpPr/>
            <p:nvPr/>
          </p:nvGrpSpPr>
          <p:grpSpPr>
            <a:xfrm>
              <a:off x="2277810" y="5364699"/>
              <a:ext cx="7650510" cy="1089422"/>
              <a:chOff x="2277810" y="3161538"/>
              <a:chExt cx="7650510" cy="1089422"/>
            </a:xfrm>
          </p:grpSpPr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788537FF-BB85-4351-B5A7-73566C53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81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0" name="Rectangle 52">
                <a:extLst>
                  <a:ext uri="{FF2B5EF4-FFF2-40B4-BE49-F238E27FC236}">
                    <a16:creationId xmlns:a16="http://schemas.microsoft.com/office/drawing/2014/main" id="{9548E2A2-6D9C-40A0-8D13-2D45D9D6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099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Rectangle 53">
                <a:extLst>
                  <a:ext uri="{FF2B5EF4-FFF2-40B4-BE49-F238E27FC236}">
                    <a16:creationId xmlns:a16="http://schemas.microsoft.com/office/drawing/2014/main" id="{7A8EA7C0-5FAF-4BC3-B7E3-561D9B43B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F17FC30-AD7C-49C6-81F2-7CF8A7D38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2DBBF90-031E-4DEF-8A44-8CBD9A98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795C818F-1F9B-4B3D-B936-6C7B205E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FCAAEBBE-A17F-4F2E-871C-E56E1696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13456352-5451-4FF9-BD2C-AC051163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493A122B-491B-4509-A60D-109D8084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Rectangle 60">
                <a:extLst>
                  <a:ext uri="{FF2B5EF4-FFF2-40B4-BE49-F238E27FC236}">
                    <a16:creationId xmlns:a16="http://schemas.microsoft.com/office/drawing/2014/main" id="{F364D09E-E58F-42D7-8184-310097059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Rectangle 61">
                <a:extLst>
                  <a:ext uri="{FF2B5EF4-FFF2-40B4-BE49-F238E27FC236}">
                    <a16:creationId xmlns:a16="http://schemas.microsoft.com/office/drawing/2014/main" id="{CA9FE5AB-5119-401A-9151-D8FC3C3C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0" name="Rectangle 62">
                <a:extLst>
                  <a:ext uri="{FF2B5EF4-FFF2-40B4-BE49-F238E27FC236}">
                    <a16:creationId xmlns:a16="http://schemas.microsoft.com/office/drawing/2014/main" id="{1DDCC485-93A5-48F2-BD9D-2D3DA661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01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21" name="Rectangle 63">
                <a:extLst>
                  <a:ext uri="{FF2B5EF4-FFF2-40B4-BE49-F238E27FC236}">
                    <a16:creationId xmlns:a16="http://schemas.microsoft.com/office/drawing/2014/main" id="{F4B48625-3ECA-4B98-8C39-C9A979F79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980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22" name="Rectangle 64">
                <a:extLst>
                  <a:ext uri="{FF2B5EF4-FFF2-40B4-BE49-F238E27FC236}">
                    <a16:creationId xmlns:a16="http://schemas.microsoft.com/office/drawing/2014/main" id="{A063C633-361F-4227-8A16-7C5B0AB2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409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23" name="Rectangle 65">
                <a:extLst>
                  <a:ext uri="{FF2B5EF4-FFF2-40B4-BE49-F238E27FC236}">
                    <a16:creationId xmlns:a16="http://schemas.microsoft.com/office/drawing/2014/main" id="{929D3CF5-4789-4A74-B01A-4BFBE2AC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24" name="Rectangle 66">
                <a:extLst>
                  <a:ext uri="{FF2B5EF4-FFF2-40B4-BE49-F238E27FC236}">
                    <a16:creationId xmlns:a16="http://schemas.microsoft.com/office/drawing/2014/main" id="{0C014B8A-DA3B-4638-8F7C-AFF50D97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25" name="Rectangle 67">
                <a:extLst>
                  <a:ext uri="{FF2B5EF4-FFF2-40B4-BE49-F238E27FC236}">
                    <a16:creationId xmlns:a16="http://schemas.microsoft.com/office/drawing/2014/main" id="{7E3B4CE1-09B9-44CF-8A07-FAFB8831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487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26" name="Rectangle 68">
                <a:extLst>
                  <a:ext uri="{FF2B5EF4-FFF2-40B4-BE49-F238E27FC236}">
                    <a16:creationId xmlns:a16="http://schemas.microsoft.com/office/drawing/2014/main" id="{622C95B5-450F-4C39-A5B2-AF2402642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706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27" name="Rectangle 69">
                <a:extLst>
                  <a:ext uri="{FF2B5EF4-FFF2-40B4-BE49-F238E27FC236}">
                    <a16:creationId xmlns:a16="http://schemas.microsoft.com/office/drawing/2014/main" id="{99595559-4613-4340-94D3-121BD6038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814" y="3848793"/>
                <a:ext cx="466473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28" name="Rectangle 70">
                <a:extLst>
                  <a:ext uri="{FF2B5EF4-FFF2-40B4-BE49-F238E27FC236}">
                    <a16:creationId xmlns:a16="http://schemas.microsoft.com/office/drawing/2014/main" id="{29DBAE1C-8BF3-4FEB-A226-DCB5D9F3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1256" y="3848793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29" name="Rectangle 71">
                <a:extLst>
                  <a:ext uri="{FF2B5EF4-FFF2-40B4-BE49-F238E27FC236}">
                    <a16:creationId xmlns:a16="http://schemas.microsoft.com/office/drawing/2014/main" id="{0FBCFC38-75BB-45C2-A578-A973E4E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1576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x[12]</a:t>
                </a:r>
              </a:p>
            </p:txBody>
          </p:sp>
          <p:sp>
            <p:nvSpPr>
              <p:cNvPr id="130" name="Rectangle 72">
                <a:extLst>
                  <a:ext uri="{FF2B5EF4-FFF2-40B4-BE49-F238E27FC236}">
                    <a16:creationId xmlns:a16="http://schemas.microsoft.com/office/drawing/2014/main" id="{0D2BA731-14BF-4793-91CB-1B799202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81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x[13]</a:t>
                </a:r>
              </a:p>
            </p:txBody>
          </p:sp>
          <p:sp>
            <p:nvSpPr>
              <p:cNvPr id="131" name="Rectangle 73">
                <a:extLst>
                  <a:ext uri="{FF2B5EF4-FFF2-40B4-BE49-F238E27FC236}">
                    <a16:creationId xmlns:a16="http://schemas.microsoft.com/office/drawing/2014/main" id="{1CE4131B-59BB-4085-8EB1-C2C19FA1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113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2" name="Rectangle 74">
                <a:extLst>
                  <a:ext uri="{FF2B5EF4-FFF2-40B4-BE49-F238E27FC236}">
                    <a16:creationId xmlns:a16="http://schemas.microsoft.com/office/drawing/2014/main" id="{8D72137E-D8B6-4B12-9711-715F695F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4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x[14]</a:t>
                </a:r>
              </a:p>
            </p:txBody>
          </p:sp>
          <p:sp>
            <p:nvSpPr>
              <p:cNvPr id="133" name="Freeform 77">
                <a:extLst>
                  <a:ext uri="{FF2B5EF4-FFF2-40B4-BE49-F238E27FC236}">
                    <a16:creationId xmlns:a16="http://schemas.microsoft.com/office/drawing/2014/main" id="{7C222BC0-E382-4DE7-867B-BEE58135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0521" y="3161538"/>
                <a:ext cx="247799" cy="916410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6518E5-FDB9-489F-90A7-1E96E6E35088}"/>
                </a:ext>
              </a:extLst>
            </p:cNvPr>
            <p:cNvGrpSpPr/>
            <p:nvPr/>
          </p:nvGrpSpPr>
          <p:grpSpPr>
            <a:xfrm>
              <a:off x="2272047" y="2094559"/>
              <a:ext cx="7635999" cy="1187648"/>
              <a:chOff x="2286740" y="3069390"/>
              <a:chExt cx="7635999" cy="1187648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C13B90F0-179C-44E1-8DAC-61E38234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5" name="Rectangle 4">
                <a:extLst>
                  <a:ext uri="{FF2B5EF4-FFF2-40B4-BE49-F238E27FC236}">
                    <a16:creationId xmlns:a16="http://schemas.microsoft.com/office/drawing/2014/main" id="{B9338CEE-FEFE-43E8-A042-C37B67A21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3ADEA0F-3531-440F-A9D9-212EAFD61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E8911F66-948A-4A6F-B10B-31984A61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41F86423-E805-49FB-8719-4D010E6D0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9" name="Rectangle 8">
                <a:extLst>
                  <a:ext uri="{FF2B5EF4-FFF2-40B4-BE49-F238E27FC236}">
                    <a16:creationId xmlns:a16="http://schemas.microsoft.com/office/drawing/2014/main" id="{ABC9B879-3E50-465E-BE11-9608FC08C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E050F0D7-101F-44F6-95C2-E243BEC47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E953802-2039-489E-86D8-6027702CC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Rectangle 11">
                <a:extLst>
                  <a:ext uri="{FF2B5EF4-FFF2-40B4-BE49-F238E27FC236}">
                    <a16:creationId xmlns:a16="http://schemas.microsoft.com/office/drawing/2014/main" id="{E1B369B7-33CF-49B2-8F14-3EBD1E2C6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Rectangle 12">
                <a:extLst>
                  <a:ext uri="{FF2B5EF4-FFF2-40B4-BE49-F238E27FC236}">
                    <a16:creationId xmlns:a16="http://schemas.microsoft.com/office/drawing/2014/main" id="{A3144A74-CDED-4A1F-AC8D-D59D137F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Rectangle 13">
                <a:extLst>
                  <a:ext uri="{FF2B5EF4-FFF2-40B4-BE49-F238E27FC236}">
                    <a16:creationId xmlns:a16="http://schemas.microsoft.com/office/drawing/2014/main" id="{B7A030BE-1C4A-431A-86D1-2C8F4C6B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AE709E39-4D39-4A70-BA7C-7CFAC3E12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44BAD84-35BA-4D20-9CC9-3296E89C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C06DE974-5F7F-41B0-A8CA-DD7F520C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0A5E19AA-EA4B-4456-AE20-113D7D21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99" name="Rectangle 18">
                <a:extLst>
                  <a:ext uri="{FF2B5EF4-FFF2-40B4-BE49-F238E27FC236}">
                    <a16:creationId xmlns:a16="http://schemas.microsoft.com/office/drawing/2014/main" id="{95231305-4E92-4AA7-89A6-E35FFC234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00" name="Rectangle 19">
                <a:extLst>
                  <a:ext uri="{FF2B5EF4-FFF2-40B4-BE49-F238E27FC236}">
                    <a16:creationId xmlns:a16="http://schemas.microsoft.com/office/drawing/2014/main" id="{CA3E6E72-8966-4151-94E4-83672B56C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01" name="Rectangle 20">
                <a:extLst>
                  <a:ext uri="{FF2B5EF4-FFF2-40B4-BE49-F238E27FC236}">
                    <a16:creationId xmlns:a16="http://schemas.microsoft.com/office/drawing/2014/main" id="{E8F08129-1D06-4E09-A1C0-36B89A49C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CA2F721-3C80-4402-AF14-240DA355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73DAB08A-A3BF-423C-BE2E-00C740BBC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354CDD7E-DAA2-4B3A-BA37-EE29A181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id="{B480DD7B-D175-4E54-A9DD-CC4545A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06" name="Rectangle 25">
                <a:extLst>
                  <a:ext uri="{FF2B5EF4-FFF2-40B4-BE49-F238E27FC236}">
                    <a16:creationId xmlns:a16="http://schemas.microsoft.com/office/drawing/2014/main" id="{10522E3B-AF35-473D-8C8F-E75EA4513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07" name="Rectangle 26">
                <a:extLst>
                  <a:ext uri="{FF2B5EF4-FFF2-40B4-BE49-F238E27FC236}">
                    <a16:creationId xmlns:a16="http://schemas.microsoft.com/office/drawing/2014/main" id="{056F709D-11B9-4A60-B0D5-8E99D83FE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9270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D21EA53-D4F3-4D0F-8FEC-27A4B69A9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07347B-EE9B-4DD7-AB02-59143C12148B}"/>
                </a:ext>
              </a:extLst>
            </p:cNvPr>
            <p:cNvGrpSpPr/>
            <p:nvPr/>
          </p:nvGrpSpPr>
          <p:grpSpPr>
            <a:xfrm>
              <a:off x="2272047" y="1169297"/>
              <a:ext cx="7635999" cy="1187648"/>
              <a:chOff x="2286740" y="3069390"/>
              <a:chExt cx="7635999" cy="1187648"/>
            </a:xfrm>
          </p:grpSpPr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FDB5CA09-22D3-4C4B-8272-A291BE9ED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BCBAA6B-B27B-4151-BAC4-CEC9C3A2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7122DA1-C212-45EC-AA5B-C1CA94B89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5B21753C-2E4F-44D6-B5FE-23B231D5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A87194C1-8003-4EC4-B97D-DA0AB9A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F2DCFDD3-561E-4CCC-8915-B6C50C206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53E54FBC-ECE3-4CE9-B33A-BAB27C032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B51F818A-3D13-4EE4-B5EB-91C797A0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A3FDABEC-CCCE-49F0-85E0-4AE082E8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783316C6-F65F-472F-B8CB-668312302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58842E3F-7514-4965-86FC-7504C2028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A92C628F-D1BC-4F93-B7E9-EF8D66DA9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7A4F568C-5BD0-4C33-A0D9-83AAF328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2FA3E1C1-68DC-45C6-B140-19B3F380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06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377BAA3B-BFB0-4618-8CFE-41EB3329D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BD464119-D65B-4435-9441-E9311AB4D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853E882A-2D58-4AA0-81B3-1F91CB3D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90A269C3-7D7C-4502-AA45-F0C67440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060112-F428-44E8-B7C6-C5105A6D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91A3ED66-05A9-41B6-99E3-BB85493C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B88B720A-1CF4-4F70-B548-FCB93988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E6BA320B-DE69-45F9-AD99-11064449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AEF6C6D7-9BF1-4753-A2BB-B93B7B5CD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87E1CBA-2DCE-47DB-8B4C-52B78A1E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2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800C91E0-FDD2-4B47-B218-DBF91520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430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430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6704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3811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6211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6211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9704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6704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E130-5B09-C1FB-D365-B6686A84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8F-6DF2-8642-9212-2E92314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from 1995 </a:t>
            </a:r>
            <a:r>
              <a:rPr lang="en-US" dirty="0" err="1"/>
              <a:t>Valimaki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0DB-C6CD-FDCE-44DF-3240504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B22BD-EE07-26A9-1626-C5D31AEC4263}"/>
              </a:ext>
            </a:extLst>
          </p:cNvPr>
          <p:cNvCxnSpPr>
            <a:cxnSpLocks/>
          </p:cNvCxnSpPr>
          <p:nvPr/>
        </p:nvCxnSpPr>
        <p:spPr>
          <a:xfrm flipH="1">
            <a:off x="1720206" y="1708010"/>
            <a:ext cx="360441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5B069-B491-C80D-E38C-74B1903E04AF}"/>
              </a:ext>
            </a:extLst>
          </p:cNvPr>
          <p:cNvCxnSpPr>
            <a:cxnSpLocks/>
          </p:cNvCxnSpPr>
          <p:nvPr/>
        </p:nvCxnSpPr>
        <p:spPr>
          <a:xfrm flipH="1" flipV="1">
            <a:off x="5324622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926BA-C2E2-75B7-15D9-5385F259C0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20206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F11DD-39E4-60BD-4FB5-DE7C6C940D2C}"/>
              </a:ext>
            </a:extLst>
          </p:cNvPr>
          <p:cNvSpPr/>
          <p:nvPr/>
        </p:nvSpPr>
        <p:spPr>
          <a:xfrm>
            <a:off x="2979413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457CF-BDFE-C0AE-10F5-9E1F799A88D1}"/>
              </a:ext>
            </a:extLst>
          </p:cNvPr>
          <p:cNvSpPr/>
          <p:nvPr/>
        </p:nvSpPr>
        <p:spPr>
          <a:xfrm>
            <a:off x="4703430" y="2119075"/>
            <a:ext cx="1296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362D-96E9-BF86-589F-A52DF409067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02153" y="2389075"/>
            <a:ext cx="6012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97ACA-38A1-C7E2-62E2-493A36064BF4}"/>
              </a:ext>
            </a:extLst>
          </p:cNvPr>
          <p:cNvSpPr/>
          <p:nvPr/>
        </p:nvSpPr>
        <p:spPr>
          <a:xfrm>
            <a:off x="1215350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234B3-E1DA-4495-6CB1-9E75AD3F0807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2389075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0907-8B22-9CF7-D30A-0C8A1C30FA83}"/>
              </a:ext>
            </a:extLst>
          </p:cNvPr>
          <p:cNvSpPr/>
          <p:nvPr/>
        </p:nvSpPr>
        <p:spPr>
          <a:xfrm>
            <a:off x="3266389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S(z)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945762-6788-55DC-250F-50F1B0600BC4}"/>
              </a:ext>
            </a:extLst>
          </p:cNvPr>
          <p:cNvSpPr/>
          <p:nvPr/>
        </p:nvSpPr>
        <p:spPr>
          <a:xfrm>
            <a:off x="4780432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GB" dirty="0"/>
              <a:t>[n]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FEA93-D691-321D-94FD-4D00C1D9222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238389" y="5430665"/>
            <a:ext cx="54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855AA1-B6DB-0ED5-DDFC-8F6EE6ECB45A}"/>
              </a:ext>
            </a:extLst>
          </p:cNvPr>
          <p:cNvSpPr/>
          <p:nvPr/>
        </p:nvSpPr>
        <p:spPr>
          <a:xfrm>
            <a:off x="1752347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P(z)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06CAE-6940-8657-E864-A73A31BF327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2724347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9C37-9322-BB6C-C9EC-5A47EC7278BF}"/>
              </a:ext>
            </a:extLst>
          </p:cNvPr>
          <p:cNvSpPr/>
          <p:nvPr/>
        </p:nvSpPr>
        <p:spPr>
          <a:xfrm>
            <a:off x="238305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x[n]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A8A33-0C12-A731-1F28-FCD4B42D5DEB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210305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AE5D14-08E4-200E-DF59-5A911D4D84D2}"/>
              </a:ext>
            </a:extLst>
          </p:cNvPr>
          <p:cNvSpPr txBox="1"/>
          <p:nvPr/>
        </p:nvSpPr>
        <p:spPr>
          <a:xfrm>
            <a:off x="1598845" y="4517559"/>
            <a:ext cx="127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Pluck point </a:t>
            </a:r>
          </a:p>
          <a:p>
            <a:r>
              <a:rPr lang="en-US" dirty="0" err="1"/>
              <a:t>equaliser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D9770-5011-EA7C-8CB7-0BA5129AD0B9}"/>
              </a:ext>
            </a:extLst>
          </p:cNvPr>
          <p:cNvSpPr txBox="1"/>
          <p:nvPr/>
        </p:nvSpPr>
        <p:spPr>
          <a:xfrm>
            <a:off x="4859199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22C11-ABC0-FDF6-02BC-CEEFFEE52954}"/>
              </a:ext>
            </a:extLst>
          </p:cNvPr>
          <p:cNvSpPr txBox="1"/>
          <p:nvPr/>
        </p:nvSpPr>
        <p:spPr>
          <a:xfrm>
            <a:off x="450600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2981D-DC70-A1A3-ACDB-F45BA7429663}"/>
              </a:ext>
            </a:extLst>
          </p:cNvPr>
          <p:cNvSpPr txBox="1"/>
          <p:nvPr/>
        </p:nvSpPr>
        <p:spPr>
          <a:xfrm>
            <a:off x="3191655" y="451755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8075-B43C-AF88-B7FB-D535D21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4015-D8D5-2B77-0E1C-83BB11C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3</a:t>
            </a:r>
            <a:br>
              <a:rPr lang="en-US" dirty="0"/>
            </a:br>
            <a:r>
              <a:rPr lang="en-US" dirty="0"/>
              <a:t>Ideal lossless waveguide with </a:t>
            </a:r>
            <a:r>
              <a:rPr lang="en-US"/>
              <a:t>observation points at </a:t>
            </a:r>
            <a:r>
              <a:rPr lang="en-US" i="1"/>
              <a:t>x</a:t>
            </a:r>
            <a:r>
              <a:rPr lang="en-US"/>
              <a:t>=0 and </a:t>
            </a:r>
            <a:r>
              <a:rPr lang="en-US" i="1"/>
              <a:t>x</a:t>
            </a:r>
            <a:r>
              <a:rPr lang="en-US"/>
              <a:t>= 3</a:t>
            </a:r>
            <a:r>
              <a:rPr lang="en-US" i="1"/>
              <a:t>X</a:t>
            </a:r>
            <a:r>
              <a:rPr lang="en-US"/>
              <a:t>=3</a:t>
            </a:r>
            <a:r>
              <a:rPr lang="en-US" i="1"/>
              <a:t>cT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82A6A8-CC31-16FC-8F5E-4C2A17B27027}"/>
              </a:ext>
            </a:extLst>
          </p:cNvPr>
          <p:cNvSpPr/>
          <p:nvPr/>
        </p:nvSpPr>
        <p:spPr>
          <a:xfrm>
            <a:off x="7156926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F998DF-CA16-C422-0C17-47C9E342CDF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68926" y="3643066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8A6AD-B29A-D9B0-8FF6-1CCDB9526AAE}"/>
              </a:ext>
            </a:extLst>
          </p:cNvPr>
          <p:cNvSpPr/>
          <p:nvPr/>
        </p:nvSpPr>
        <p:spPr>
          <a:xfrm>
            <a:off x="5642884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92D5E-2F16-05B8-EA6F-669DE5AA931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6254884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3C4D83-EC8C-63D7-3E9A-2A442FE6F124}"/>
              </a:ext>
            </a:extLst>
          </p:cNvPr>
          <p:cNvSpPr/>
          <p:nvPr/>
        </p:nvSpPr>
        <p:spPr>
          <a:xfrm>
            <a:off x="4128842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BB03A3-F7D3-5BCA-0803-2962901C7F74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4740842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7825A7-9D17-D7D5-F44A-1BFC67EA98F0}"/>
              </a:ext>
            </a:extLst>
          </p:cNvPr>
          <p:cNvSpPr txBox="1"/>
          <p:nvPr/>
        </p:nvSpPr>
        <p:spPr>
          <a:xfrm>
            <a:off x="2806943" y="282905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56569-100C-ADC2-A7E1-74243D125AE7}"/>
              </a:ext>
            </a:extLst>
          </p:cNvPr>
          <p:cNvSpPr txBox="1"/>
          <p:nvPr/>
        </p:nvSpPr>
        <p:spPr>
          <a:xfrm>
            <a:off x="6229432" y="281580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-2]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CFAF-EBFA-2557-E0BE-A3E5502796E4}"/>
              </a:ext>
            </a:extLst>
          </p:cNvPr>
          <p:cNvSpPr txBox="1"/>
          <p:nvPr/>
        </p:nvSpPr>
        <p:spPr>
          <a:xfrm>
            <a:off x="4686354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-1]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E1F7F-476B-6DCE-3411-29C466DAF520}"/>
              </a:ext>
            </a:extLst>
          </p:cNvPr>
          <p:cNvSpPr txBox="1"/>
          <p:nvPr/>
        </p:nvSpPr>
        <p:spPr>
          <a:xfrm>
            <a:off x="8537819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-3]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AAE-AC03-3326-738D-1E538AC31EE0}"/>
              </a:ext>
            </a:extLst>
          </p:cNvPr>
          <p:cNvSpPr txBox="1"/>
          <p:nvPr/>
        </p:nvSpPr>
        <p:spPr>
          <a:xfrm>
            <a:off x="2806943" y="50795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2F2D9-00C2-BB70-4D94-72643DB2ABFD}"/>
              </a:ext>
            </a:extLst>
          </p:cNvPr>
          <p:cNvSpPr txBox="1"/>
          <p:nvPr/>
        </p:nvSpPr>
        <p:spPr>
          <a:xfrm>
            <a:off x="6232639" y="50662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+2]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1C4FA-303D-FCEB-C433-04C04CD91825}"/>
              </a:ext>
            </a:extLst>
          </p:cNvPr>
          <p:cNvSpPr txBox="1"/>
          <p:nvPr/>
        </p:nvSpPr>
        <p:spPr>
          <a:xfrm>
            <a:off x="4623837" y="510340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n+</a:t>
            </a:r>
            <a:r>
              <a:rPr lang="en-US" sz="2400" dirty="0"/>
              <a:t>1]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FC9D7-9472-41A2-2684-C931138CF309}"/>
              </a:ext>
            </a:extLst>
          </p:cNvPr>
          <p:cNvSpPr txBox="1"/>
          <p:nvPr/>
        </p:nvSpPr>
        <p:spPr>
          <a:xfrm>
            <a:off x="8537819" y="510340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+3]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10ED-9E92-A85D-8531-CF5C078C35FD}"/>
              </a:ext>
            </a:extLst>
          </p:cNvPr>
          <p:cNvSpPr txBox="1"/>
          <p:nvPr/>
        </p:nvSpPr>
        <p:spPr>
          <a:xfrm>
            <a:off x="3410341" y="601133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8C32-F666-716B-471E-31B54B2934F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193427" y="364306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419154-E448-BA90-CB04-D68AC863E075}"/>
              </a:ext>
            </a:extLst>
          </p:cNvPr>
          <p:cNvSpPr/>
          <p:nvPr/>
        </p:nvSpPr>
        <p:spPr>
          <a:xfrm>
            <a:off x="7156926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2FBF-8951-0827-B503-72F28F0F8E4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68926" y="5762361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56121-3091-A273-457A-785253DBCC89}"/>
              </a:ext>
            </a:extLst>
          </p:cNvPr>
          <p:cNvSpPr/>
          <p:nvPr/>
        </p:nvSpPr>
        <p:spPr>
          <a:xfrm>
            <a:off x="5642884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5A189-FA6F-B83F-E0E9-0332C979F5D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254884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0476A-8780-021F-8626-B58B0B54A128}"/>
              </a:ext>
            </a:extLst>
          </p:cNvPr>
          <p:cNvSpPr/>
          <p:nvPr/>
        </p:nvSpPr>
        <p:spPr>
          <a:xfrm>
            <a:off x="4128842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CAD3D7-19C7-F53F-ED0B-1BAF8AC542F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740842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F04E6-AEF2-138A-0F0A-7253A32DD8B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93427" y="5762361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620637D-3A95-9910-50D4-2236D9EBD0F5}"/>
              </a:ext>
            </a:extLst>
          </p:cNvPr>
          <p:cNvSpPr/>
          <p:nvPr/>
        </p:nvSpPr>
        <p:spPr>
          <a:xfrm>
            <a:off x="3497436" y="444744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A71BE-FDC9-DB7A-C91F-8AD63813F2B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498744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6A10E-39BE-50B2-20F3-FC3AF9DA8C5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64306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4523036-458F-0933-63F5-5F63DF797D7B}"/>
              </a:ext>
            </a:extLst>
          </p:cNvPr>
          <p:cNvSpPr/>
          <p:nvPr/>
        </p:nvSpPr>
        <p:spPr>
          <a:xfrm>
            <a:off x="7933591" y="445076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FC753-C62B-08D6-C3ED-607CB8CD0AD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8203591" y="4990764"/>
            <a:ext cx="0" cy="77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7B073-41D7-0945-543B-567A6C7B891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203591" y="3643066"/>
            <a:ext cx="0" cy="80769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AB1604-B3B9-DFEC-1DA8-684A44624909}"/>
              </a:ext>
            </a:extLst>
          </p:cNvPr>
          <p:cNvSpPr txBox="1"/>
          <p:nvPr/>
        </p:nvSpPr>
        <p:spPr>
          <a:xfrm>
            <a:off x="4892358" y="601133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i="1" dirty="0" err="1"/>
              <a:t>cT</a:t>
            </a:r>
            <a:endParaRPr lang="en-GB" sz="24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32A82-91A7-10DA-3166-55A5E291CD06}"/>
              </a:ext>
            </a:extLst>
          </p:cNvPr>
          <p:cNvSpPr txBox="1"/>
          <p:nvPr/>
        </p:nvSpPr>
        <p:spPr>
          <a:xfrm>
            <a:off x="6346452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=2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D66C22-AD20-DD07-0506-062DE1586D5F}"/>
              </a:ext>
            </a:extLst>
          </p:cNvPr>
          <p:cNvSpPr txBox="1"/>
          <p:nvPr/>
        </p:nvSpPr>
        <p:spPr>
          <a:xfrm>
            <a:off x="7933591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=3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BAD77D-3546-387E-C12A-14D6D110A45D}"/>
              </a:ext>
            </a:extLst>
          </p:cNvPr>
          <p:cNvSpPr txBox="1"/>
          <p:nvPr/>
        </p:nvSpPr>
        <p:spPr>
          <a:xfrm>
            <a:off x="8670968" y="4142405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0B31A9-8498-EA45-B597-E8D8345ED73F}"/>
              </a:ext>
            </a:extLst>
          </p:cNvPr>
          <p:cNvSpPr txBox="1"/>
          <p:nvPr/>
        </p:nvSpPr>
        <p:spPr>
          <a:xfrm>
            <a:off x="4090960" y="421643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651234-306B-D015-D269-34A4079FDE37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8473591" y="471657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EAFDC6-38CB-C00C-2621-539AB556C55D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71744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D47AB6-259E-8D65-9BFC-D765EE03241F}"/>
              </a:ext>
            </a:extLst>
          </p:cNvPr>
          <p:cNvSpPr txBox="1"/>
          <p:nvPr/>
        </p:nvSpPr>
        <p:spPr>
          <a:xfrm>
            <a:off x="2613818" y="33079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DA314-4236-CC58-E672-6DC3766323C1}"/>
              </a:ext>
            </a:extLst>
          </p:cNvPr>
          <p:cNvSpPr txBox="1"/>
          <p:nvPr/>
        </p:nvSpPr>
        <p:spPr>
          <a:xfrm>
            <a:off x="2553991" y="53891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51BE-5FDE-B606-F70C-2207DD7FF17B}"/>
              </a:ext>
            </a:extLst>
          </p:cNvPr>
          <p:cNvSpPr txBox="1"/>
          <p:nvPr/>
        </p:nvSpPr>
        <p:spPr>
          <a:xfrm>
            <a:off x="8849113" y="32661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131495-11D7-DD35-4D4E-7A6D710D2A17}"/>
              </a:ext>
            </a:extLst>
          </p:cNvPr>
          <p:cNvSpPr txBox="1"/>
          <p:nvPr/>
        </p:nvSpPr>
        <p:spPr>
          <a:xfrm>
            <a:off x="8789286" y="53472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9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7E09-ACB5-1DC9-7280-9556CE804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DF47-7180-4395-F14B-1DA91C4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4</a:t>
            </a:r>
            <a:br>
              <a:rPr lang="en-US" dirty="0"/>
            </a:br>
            <a:r>
              <a:rPr lang="en-US" dirty="0"/>
              <a:t>Simplified picture of ideal waveguide simulation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F25FD9-998D-870B-EF06-214A8F7D071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673909" y="3859196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F9B8A-C2D8-03CE-C44E-ADF9CF139F8E}"/>
              </a:ext>
            </a:extLst>
          </p:cNvPr>
          <p:cNvSpPr/>
          <p:nvPr/>
        </p:nvSpPr>
        <p:spPr>
          <a:xfrm>
            <a:off x="4211972" y="3589196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13F177-676E-7AA8-1040-4CA9FDAB5D17}"/>
              </a:ext>
            </a:extLst>
          </p:cNvPr>
          <p:cNvSpPr txBox="1"/>
          <p:nvPr/>
        </p:nvSpPr>
        <p:spPr>
          <a:xfrm>
            <a:off x="2806943" y="316156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89B3F-9D5D-23C2-BA53-7C480857F63A}"/>
              </a:ext>
            </a:extLst>
          </p:cNvPr>
          <p:cNvSpPr txBox="1"/>
          <p:nvPr/>
        </p:nvSpPr>
        <p:spPr>
          <a:xfrm>
            <a:off x="8537819" y="318546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9DC3-E87E-E9F7-E40D-F74385BE9DBF}"/>
              </a:ext>
            </a:extLst>
          </p:cNvPr>
          <p:cNvSpPr txBox="1"/>
          <p:nvPr/>
        </p:nvSpPr>
        <p:spPr>
          <a:xfrm>
            <a:off x="2806943" y="52956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703A4-D0A2-7152-36F0-9407FE01ABBE}"/>
              </a:ext>
            </a:extLst>
          </p:cNvPr>
          <p:cNvSpPr txBox="1"/>
          <p:nvPr/>
        </p:nvSpPr>
        <p:spPr>
          <a:xfrm>
            <a:off x="8537819" y="531953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 err="1"/>
              <a:t>n</a:t>
            </a:r>
            <a:r>
              <a:rPr lang="en-US" sz="2400" dirty="0" err="1"/>
              <a:t>+</a:t>
            </a:r>
            <a:r>
              <a:rPr lang="en-US" sz="2400" i="1" dirty="0" err="1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CC156-F31E-BC11-E3F6-79493F7592C9}"/>
              </a:ext>
            </a:extLst>
          </p:cNvPr>
          <p:cNvSpPr txBox="1"/>
          <p:nvPr/>
        </p:nvSpPr>
        <p:spPr>
          <a:xfrm>
            <a:off x="3410341" y="622746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2B14B-ABC2-A7C1-B2E2-62947AB4E8C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76557" y="385919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3DAB7-7441-6D84-2C9C-B8D2386AA5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73904" y="5978491"/>
            <a:ext cx="108019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B4FDB-DED5-49BF-253A-C5FC9140832C}"/>
              </a:ext>
            </a:extLst>
          </p:cNvPr>
          <p:cNvSpPr/>
          <p:nvPr/>
        </p:nvSpPr>
        <p:spPr>
          <a:xfrm>
            <a:off x="4211971" y="5708491"/>
            <a:ext cx="3461933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C8D5E-0003-947E-4D80-6F404A83086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76557" y="5978491"/>
            <a:ext cx="93541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75381DC-423A-E4E5-94E0-CD7F720F7E57}"/>
              </a:ext>
            </a:extLst>
          </p:cNvPr>
          <p:cNvSpPr/>
          <p:nvPr/>
        </p:nvSpPr>
        <p:spPr>
          <a:xfrm>
            <a:off x="3497436" y="466357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6BEE5-E28E-8D68-56BD-DD578FD8BB6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520357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92963C-A70F-AC56-6990-9191FD3BFD5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85919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5EA9BC-2A02-C216-0F4C-1268811AF68C}"/>
              </a:ext>
            </a:extLst>
          </p:cNvPr>
          <p:cNvSpPr/>
          <p:nvPr/>
        </p:nvSpPr>
        <p:spPr>
          <a:xfrm>
            <a:off x="6495490" y="466689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53826F-0286-1179-F325-A8E54373DDE0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490" y="5206894"/>
            <a:ext cx="0" cy="50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CE7EE9-AA27-52E7-FD42-5D2AC3EA472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65490" y="4108852"/>
            <a:ext cx="0" cy="5580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76C81A-23AE-94FC-5688-D976643E6854}"/>
              </a:ext>
            </a:extLst>
          </p:cNvPr>
          <p:cNvSpPr txBox="1"/>
          <p:nvPr/>
        </p:nvSpPr>
        <p:spPr>
          <a:xfrm>
            <a:off x="6495490" y="622746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ζ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599FB-C465-B37A-18E2-AFCB6D982D72}"/>
              </a:ext>
            </a:extLst>
          </p:cNvPr>
          <p:cNvSpPr txBox="1"/>
          <p:nvPr/>
        </p:nvSpPr>
        <p:spPr>
          <a:xfrm>
            <a:off x="6992659" y="4358535"/>
            <a:ext cx="136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 ζ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F8F1D0-1253-32F6-D5CF-D2D5590EDB69}"/>
              </a:ext>
            </a:extLst>
          </p:cNvPr>
          <p:cNvSpPr txBox="1"/>
          <p:nvPr/>
        </p:nvSpPr>
        <p:spPr>
          <a:xfrm>
            <a:off x="4090960" y="443256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17C41E-E2DE-DA1E-78F3-8F0B57A7016E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7035490" y="493270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95F638-2AFD-6644-4B4A-63D4C816818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93357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A9F453-E6A0-1C7B-FD4A-3274CCE0FFD7}"/>
              </a:ext>
            </a:extLst>
          </p:cNvPr>
          <p:cNvSpPr txBox="1"/>
          <p:nvPr/>
        </p:nvSpPr>
        <p:spPr>
          <a:xfrm>
            <a:off x="2613818" y="352407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1F923-60D0-6F7F-3BE8-9F77F5E22D9E}"/>
              </a:ext>
            </a:extLst>
          </p:cNvPr>
          <p:cNvSpPr txBox="1"/>
          <p:nvPr/>
        </p:nvSpPr>
        <p:spPr>
          <a:xfrm>
            <a:off x="2553991" y="56052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D79A9-C9E8-AE09-3E78-F4FCF62DACD9}"/>
              </a:ext>
            </a:extLst>
          </p:cNvPr>
          <p:cNvSpPr txBox="1"/>
          <p:nvPr/>
        </p:nvSpPr>
        <p:spPr>
          <a:xfrm>
            <a:off x="8849113" y="3482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B002D-E4AD-890D-67E1-676BD08636D0}"/>
              </a:ext>
            </a:extLst>
          </p:cNvPr>
          <p:cNvSpPr txBox="1"/>
          <p:nvPr/>
        </p:nvSpPr>
        <p:spPr>
          <a:xfrm>
            <a:off x="8789286" y="55634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EE87-2BB5-77F7-9B2C-B96B7FF5A030}"/>
              </a:ext>
            </a:extLst>
          </p:cNvPr>
          <p:cNvSpPr txBox="1"/>
          <p:nvPr/>
        </p:nvSpPr>
        <p:spPr>
          <a:xfrm>
            <a:off x="8319815" y="622746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0" i="1" dirty="0" err="1">
                <a:solidFill>
                  <a:srgbClr val="1F1F1F"/>
                </a:solidFill>
                <a:effectLst/>
                <a:latin typeface="Google Sans"/>
              </a:rPr>
              <a:t>McT</a:t>
            </a:r>
            <a:endParaRPr lang="en-GB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BA1D0F-B360-D8C9-724F-A6A99DEDE99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17511" y="2216674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432B07-8421-FBED-DFAD-3733B1D11243}"/>
              </a:ext>
            </a:extLst>
          </p:cNvPr>
          <p:cNvSpPr/>
          <p:nvPr/>
        </p:nvSpPr>
        <p:spPr>
          <a:xfrm>
            <a:off x="5855574" y="1946674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i="1" baseline="30000" dirty="0"/>
              <a:t>-M</a:t>
            </a:r>
            <a:endParaRPr lang="en-GB" sz="24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6CB5D-9B15-9448-359C-7471991974C7}"/>
              </a:ext>
            </a:extLst>
          </p:cNvPr>
          <p:cNvSpPr txBox="1"/>
          <p:nvPr/>
        </p:nvSpPr>
        <p:spPr>
          <a:xfrm>
            <a:off x="4285272" y="190127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AA8ED-BFBD-D87D-DD5B-BE143630DCBC}"/>
              </a:ext>
            </a:extLst>
          </p:cNvPr>
          <p:cNvSpPr txBox="1"/>
          <p:nvPr/>
        </p:nvSpPr>
        <p:spPr>
          <a:xfrm>
            <a:off x="10397701" y="1946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2B66-32C3-0842-0AEA-E61A5A63BD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20159" y="2216674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76E437-7554-4B56-C4E2-BB3C0E4AEA31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C9BA-C03E-26D1-FAD2-EAF6500A11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81D72-5F55-AF7E-6F70-312422E679C4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F030-6317-C08E-2981-31F49999B6D7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E2B69-FC3F-1E40-A021-6B54743DBF4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431E2-A2AD-7D85-0ADB-335D39FEC41A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2D6D4-8101-C31B-E123-3862103EBF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14D3D-1A10-DEA6-230D-5D42A8C50CD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EA53039-A3DB-31C0-15B9-B21868D43CCD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76B45-7658-8D09-309B-FEDF0F1BBF33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DE4CB-A6E6-1D25-07A1-06577C926098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3166B-F984-CEAD-89AD-7F4C406D5236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8842-9D83-3B98-6325-83CFFD82DFFC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AF0D4-0CD4-4EBB-E52E-C99FEA52B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1248</Words>
  <Application>Microsoft Office PowerPoint</Application>
  <PresentationFormat>Widescreen</PresentationFormat>
  <Paragraphs>502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Gill Sans</vt:lpstr>
      <vt:lpstr>Google Sans</vt:lpstr>
      <vt:lpstr>Times New Roman</vt:lpstr>
      <vt:lpstr>Wingdings</vt:lpstr>
      <vt:lpstr>Office Theme</vt:lpstr>
      <vt:lpstr>Code</vt:lpstr>
      <vt:lpstr>How it works</vt:lpstr>
      <vt:lpstr>Simple implementation</vt:lpstr>
      <vt:lpstr>Delay line with feedback</vt:lpstr>
      <vt:lpstr>Use audio worklet for feedback delay</vt:lpstr>
      <vt:lpstr>KS from 1995 Valimaki</vt:lpstr>
      <vt:lpstr>Smith 1992, fig 3 Ideal lossless waveguide with observation points at x=0 and x= 3X=3cT</vt:lpstr>
      <vt:lpstr>Smith 1992, fig 4 Simplified picture of ideal waveguide simulation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  <vt:lpstr>Figure 1.2</vt:lpstr>
      <vt:lpstr>Figure 10.1</vt:lpstr>
      <vt:lpstr>Figure 10.2</vt:lpstr>
      <vt:lpstr>Figure 10.3</vt:lpstr>
      <vt:lpstr>Figure 17.6</vt:lpstr>
      <vt:lpstr>Figure 18.1</vt:lpstr>
      <vt:lpstr>Figure 19.1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2025-04-02T15:03:01Z</dcterms:modified>
</cp:coreProperties>
</file>