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67" r:id="rId2"/>
    <p:sldId id="258" r:id="rId3"/>
    <p:sldId id="259" r:id="rId4"/>
    <p:sldId id="351" r:id="rId5"/>
    <p:sldId id="362" r:id="rId6"/>
    <p:sldId id="364" r:id="rId7"/>
    <p:sldId id="365" r:id="rId8"/>
    <p:sldId id="366" r:id="rId9"/>
    <p:sldId id="352" r:id="rId10"/>
    <p:sldId id="353" r:id="rId11"/>
    <p:sldId id="361" r:id="rId12"/>
    <p:sldId id="354" r:id="rId13"/>
    <p:sldId id="355" r:id="rId14"/>
    <p:sldId id="356" r:id="rId15"/>
    <p:sldId id="357" r:id="rId16"/>
    <p:sldId id="363" r:id="rId17"/>
    <p:sldId id="272" r:id="rId18"/>
    <p:sldId id="278" r:id="rId19"/>
    <p:sldId id="273" r:id="rId20"/>
    <p:sldId id="311" r:id="rId21"/>
    <p:sldId id="305" r:id="rId22"/>
    <p:sldId id="30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D4C6F9-B693-482E-B1B8-D61335F4EE17}" v="1" dt="2025-07-23T10:21:46.4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323" autoAdjust="0"/>
    <p:restoredTop sz="96370" autoAdjust="0"/>
  </p:normalViewPr>
  <p:slideViewPr>
    <p:cSldViewPr snapToGrid="0">
      <p:cViewPr varScale="1">
        <p:scale>
          <a:sx n="62" d="100"/>
          <a:sy n="62" d="100"/>
        </p:scale>
        <p:origin x="48" y="68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.xml"/><Relationship Id="rId1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eiss" userId="71f87c30-4769-4a42-a082-a6a82298c8cb" providerId="ADAL" clId="{2DD4C6F9-B693-482E-B1B8-D61335F4EE17}"/>
    <pc:docChg chg="modSld">
      <pc:chgData name="Joshua Reiss" userId="71f87c30-4769-4a42-a082-a6a82298c8cb" providerId="ADAL" clId="{2DD4C6F9-B693-482E-B1B8-D61335F4EE17}" dt="2025-07-23T10:21:46.483" v="0" actId="164"/>
      <pc:docMkLst>
        <pc:docMk/>
      </pc:docMkLst>
      <pc:sldChg chg="addSp modSp">
        <pc:chgData name="Joshua Reiss" userId="71f87c30-4769-4a42-a082-a6a82298c8cb" providerId="ADAL" clId="{2DD4C6F9-B693-482E-B1B8-D61335F4EE17}" dt="2025-07-23T10:21:46.483" v="0" actId="164"/>
        <pc:sldMkLst>
          <pc:docMk/>
          <pc:sldMk cId="4287236545" sldId="352"/>
        </pc:sldMkLst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8" creationId="{1A76E437-7554-4B56-C4E2-BB3C0E4AEA31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9" creationId="{7D6EC9BA-C03E-26D1-FAD2-EAF6500A119B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0" creationId="{B5081D72-5F55-AF7E-6F70-312422E679C4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1" creationId="{02F4F030-6317-C08E-2981-31F49999B6D7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6" creationId="{FEA53039-A3DB-31C0-15B9-B21868D43CCD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19" creationId="{875DE4CB-A6E6-1D25-07A1-06577C926098}"/>
          </ac:spMkLst>
        </pc:spChg>
        <pc:spChg chg="mod">
          <ac:chgData name="Joshua Reiss" userId="71f87c30-4769-4a42-a082-a6a82298c8cb" providerId="ADAL" clId="{2DD4C6F9-B693-482E-B1B8-D61335F4EE17}" dt="2025-07-23T10:21:46.483" v="0" actId="164"/>
          <ac:spMkLst>
            <pc:docMk/>
            <pc:sldMk cId="4287236545" sldId="352"/>
            <ac:spMk id="22" creationId="{F0258842-9D83-3B98-6325-83CFFD82DFFC}"/>
          </ac:spMkLst>
        </pc:spChg>
        <pc:grpChg chg="add mod">
          <ac:chgData name="Joshua Reiss" userId="71f87c30-4769-4a42-a082-a6a82298c8cb" providerId="ADAL" clId="{2DD4C6F9-B693-482E-B1B8-D61335F4EE17}" dt="2025-07-23T10:21:46.483" v="0" actId="164"/>
          <ac:grpSpMkLst>
            <pc:docMk/>
            <pc:sldMk cId="4287236545" sldId="352"/>
            <ac:grpSpMk id="3" creationId="{8D9C7F2E-0DEE-BB09-7413-0E917DC97552}"/>
          </ac:grpSpMkLst>
        </pc:grpChg>
        <pc:cxnChg chg="mod">
          <ac:chgData name="Joshua Reiss" userId="71f87c30-4769-4a42-a082-a6a82298c8cb" providerId="ADAL" clId="{2DD4C6F9-B693-482E-B1B8-D61335F4EE17}" dt="2025-07-23T10:21:46.483" v="0" actId="164"/>
          <ac:cxnSpMkLst>
            <pc:docMk/>
            <pc:sldMk cId="4287236545" sldId="352"/>
            <ac:cxnSpMk id="15" creationId="{53D14D3D-1A10-DEA6-230D-5D42A8C50CD6}"/>
          </ac:cxnSpMkLst>
        </pc:cxnChg>
        <pc:cxnChg chg="mod">
          <ac:chgData name="Joshua Reiss" userId="71f87c30-4769-4a42-a082-a6a82298c8cb" providerId="ADAL" clId="{2DD4C6F9-B693-482E-B1B8-D61335F4EE17}" dt="2025-07-23T10:21:46.483" v="0" actId="164"/>
          <ac:cxnSpMkLst>
            <pc:docMk/>
            <pc:sldMk cId="4287236545" sldId="352"/>
            <ac:cxnSpMk id="23" creationId="{106AF0D4-0CD4-4EBB-E52E-C99FEA52B677}"/>
          </ac:cxnSpMkLst>
        </pc:cxnChg>
      </pc:sldChg>
    </pc:docChg>
  </pc:docChgLst>
  <pc:docChgLst>
    <pc:chgData name="Joshua Reiss" userId="71f87c30-4769-4a42-a082-a6a82298c8cb" providerId="ADAL" clId="{D788B803-6CAF-456E-9D5B-399D0D7F1309}"/>
    <pc:docChg chg="undo custSel addSld delSld modSld">
      <pc:chgData name="Joshua Reiss" userId="71f87c30-4769-4a42-a082-a6a82298c8cb" providerId="ADAL" clId="{D788B803-6CAF-456E-9D5B-399D0D7F1309}" dt="2025-04-02T15:03:00.425" v="2167" actId="692"/>
      <pc:docMkLst>
        <pc:docMk/>
      </pc:docMkLst>
      <pc:sldChg chg="modSp add">
        <pc:chgData name="Joshua Reiss" userId="71f87c30-4769-4a42-a082-a6a82298c8cb" providerId="ADAL" clId="{D788B803-6CAF-456E-9D5B-399D0D7F1309}" dt="2025-03-13T14:44:17.415" v="200" actId="5736"/>
        <pc:sldMkLst>
          <pc:docMk/>
          <pc:sldMk cId="1710399065" sldId="272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879517915" sldId="273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90723974" sldId="278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1496450886" sldId="305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1320625119" sldId="306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261269671" sldId="311"/>
        </pc:sldMkLst>
      </pc:sldChg>
      <pc:sldChg chg="modSp mod">
        <pc:chgData name="Joshua Reiss" userId="71f87c30-4769-4a42-a082-a6a82298c8cb" providerId="ADAL" clId="{D788B803-6CAF-456E-9D5B-399D0D7F1309}" dt="2025-03-13T20:53:53.421" v="209" actId="1036"/>
        <pc:sldMkLst>
          <pc:docMk/>
          <pc:sldMk cId="1068395398" sldId="351"/>
        </pc:sldMkLst>
      </pc:sldChg>
      <pc:sldChg chg="addSp delSp modSp new mod">
        <pc:chgData name="Joshua Reiss" userId="71f87c30-4769-4a42-a082-a6a82298c8cb" providerId="ADAL" clId="{D788B803-6CAF-456E-9D5B-399D0D7F1309}" dt="2025-03-12T13:16:47.584" v="198" actId="207"/>
        <pc:sldMkLst>
          <pc:docMk/>
          <pc:sldMk cId="3176130722" sldId="362"/>
        </pc:sldMkLst>
      </pc:sldChg>
      <pc:sldChg chg="add">
        <pc:chgData name="Joshua Reiss" userId="71f87c30-4769-4a42-a082-a6a82298c8cb" providerId="ADAL" clId="{D788B803-6CAF-456E-9D5B-399D0D7F1309}" dt="2025-03-13T13:04:18.144" v="199"/>
        <pc:sldMkLst>
          <pc:docMk/>
          <pc:sldMk cId="23973663" sldId="363"/>
        </pc:sldMkLst>
      </pc:sldChg>
      <pc:sldChg chg="add del">
        <pc:chgData name="Joshua Reiss" userId="71f87c30-4769-4a42-a082-a6a82298c8cb" providerId="ADAL" clId="{D788B803-6CAF-456E-9D5B-399D0D7F1309}" dt="2025-03-14T21:23:05.601" v="211"/>
        <pc:sldMkLst>
          <pc:docMk/>
          <pc:sldMk cId="1769010252" sldId="364"/>
        </pc:sldMkLst>
      </pc:sldChg>
      <pc:sldChg chg="addSp delSp modSp add mod">
        <pc:chgData name="Joshua Reiss" userId="71f87c30-4769-4a42-a082-a6a82298c8cb" providerId="ADAL" clId="{D788B803-6CAF-456E-9D5B-399D0D7F1309}" dt="2025-03-14T21:37:44.031" v="505" actId="20577"/>
        <pc:sldMkLst>
          <pc:docMk/>
          <pc:sldMk cId="2016982695" sldId="364"/>
        </pc:sldMkLst>
      </pc:sldChg>
      <pc:sldChg chg="addSp delSp modSp add mod">
        <pc:chgData name="Joshua Reiss" userId="71f87c30-4769-4a42-a082-a6a82298c8cb" providerId="ADAL" clId="{D788B803-6CAF-456E-9D5B-399D0D7F1309}" dt="2025-03-22T11:29:57.645" v="1202" actId="1076"/>
        <pc:sldMkLst>
          <pc:docMk/>
          <pc:sldMk cId="201943988" sldId="365"/>
        </pc:sldMkLst>
      </pc:sldChg>
      <pc:sldChg chg="addSp delSp modSp add mod">
        <pc:chgData name="Joshua Reiss" userId="71f87c30-4769-4a42-a082-a6a82298c8cb" providerId="ADAL" clId="{D788B803-6CAF-456E-9D5B-399D0D7F1309}" dt="2025-03-23T09:26:15.203" v="1445" actId="1076"/>
        <pc:sldMkLst>
          <pc:docMk/>
          <pc:sldMk cId="1978429239" sldId="366"/>
        </pc:sldMkLst>
      </pc:sldChg>
      <pc:sldChg chg="addSp delSp modSp add mod">
        <pc:chgData name="Joshua Reiss" userId="71f87c30-4769-4a42-a082-a6a82298c8cb" providerId="ADAL" clId="{D788B803-6CAF-456E-9D5B-399D0D7F1309}" dt="2025-04-02T15:03:00.425" v="2167" actId="692"/>
        <pc:sldMkLst>
          <pc:docMk/>
          <pc:sldMk cId="361188305" sldId="36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a90d6cd88c30b6c6/Sound%20design/WAA%20Tutorial/Chapters/10%20Delay/Dela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[Delay.xlsx]Sheet1!$B$1:$B$511</c:f>
              <c:numCache>
                <c:formatCode>General</c:formatCode>
                <c:ptCount val="511"/>
                <c:pt idx="0">
                  <c:v>10</c:v>
                </c:pt>
                <c:pt idx="1">
                  <c:v>20</c:v>
                </c:pt>
                <c:pt idx="2">
                  <c:v>40</c:v>
                </c:pt>
                <c:pt idx="3">
                  <c:v>60</c:v>
                </c:pt>
                <c:pt idx="4">
                  <c:v>80</c:v>
                </c:pt>
                <c:pt idx="5">
                  <c:v>100</c:v>
                </c:pt>
                <c:pt idx="6">
                  <c:v>120</c:v>
                </c:pt>
                <c:pt idx="7">
                  <c:v>140</c:v>
                </c:pt>
                <c:pt idx="8">
                  <c:v>160</c:v>
                </c:pt>
                <c:pt idx="9">
                  <c:v>180</c:v>
                </c:pt>
                <c:pt idx="10">
                  <c:v>200</c:v>
                </c:pt>
                <c:pt idx="11">
                  <c:v>220</c:v>
                </c:pt>
                <c:pt idx="12">
                  <c:v>240</c:v>
                </c:pt>
                <c:pt idx="13">
                  <c:v>260</c:v>
                </c:pt>
                <c:pt idx="14">
                  <c:v>280</c:v>
                </c:pt>
                <c:pt idx="15">
                  <c:v>300</c:v>
                </c:pt>
                <c:pt idx="16">
                  <c:v>320</c:v>
                </c:pt>
                <c:pt idx="17">
                  <c:v>340</c:v>
                </c:pt>
                <c:pt idx="18">
                  <c:v>360</c:v>
                </c:pt>
                <c:pt idx="19">
                  <c:v>380</c:v>
                </c:pt>
                <c:pt idx="20">
                  <c:v>400</c:v>
                </c:pt>
                <c:pt idx="21">
                  <c:v>420</c:v>
                </c:pt>
                <c:pt idx="22">
                  <c:v>440</c:v>
                </c:pt>
                <c:pt idx="23">
                  <c:v>460</c:v>
                </c:pt>
                <c:pt idx="24">
                  <c:v>480</c:v>
                </c:pt>
                <c:pt idx="25">
                  <c:v>500</c:v>
                </c:pt>
                <c:pt idx="26">
                  <c:v>520</c:v>
                </c:pt>
                <c:pt idx="27">
                  <c:v>540</c:v>
                </c:pt>
                <c:pt idx="28">
                  <c:v>560</c:v>
                </c:pt>
                <c:pt idx="29">
                  <c:v>580</c:v>
                </c:pt>
                <c:pt idx="30">
                  <c:v>600</c:v>
                </c:pt>
                <c:pt idx="31">
                  <c:v>620</c:v>
                </c:pt>
                <c:pt idx="32">
                  <c:v>640</c:v>
                </c:pt>
                <c:pt idx="33">
                  <c:v>660</c:v>
                </c:pt>
                <c:pt idx="34">
                  <c:v>680</c:v>
                </c:pt>
                <c:pt idx="35">
                  <c:v>700</c:v>
                </c:pt>
                <c:pt idx="36">
                  <c:v>720</c:v>
                </c:pt>
                <c:pt idx="37">
                  <c:v>740</c:v>
                </c:pt>
                <c:pt idx="38">
                  <c:v>760</c:v>
                </c:pt>
                <c:pt idx="39">
                  <c:v>780</c:v>
                </c:pt>
                <c:pt idx="40">
                  <c:v>800</c:v>
                </c:pt>
                <c:pt idx="41">
                  <c:v>820</c:v>
                </c:pt>
                <c:pt idx="42">
                  <c:v>840</c:v>
                </c:pt>
                <c:pt idx="43">
                  <c:v>860</c:v>
                </c:pt>
                <c:pt idx="44">
                  <c:v>880</c:v>
                </c:pt>
                <c:pt idx="45">
                  <c:v>900</c:v>
                </c:pt>
                <c:pt idx="46">
                  <c:v>920</c:v>
                </c:pt>
                <c:pt idx="47">
                  <c:v>940</c:v>
                </c:pt>
                <c:pt idx="48">
                  <c:v>960</c:v>
                </c:pt>
                <c:pt idx="49">
                  <c:v>980</c:v>
                </c:pt>
                <c:pt idx="50">
                  <c:v>1000</c:v>
                </c:pt>
                <c:pt idx="51">
                  <c:v>1020</c:v>
                </c:pt>
                <c:pt idx="52">
                  <c:v>1040</c:v>
                </c:pt>
                <c:pt idx="53">
                  <c:v>1060</c:v>
                </c:pt>
                <c:pt idx="54">
                  <c:v>1080</c:v>
                </c:pt>
                <c:pt idx="55">
                  <c:v>1100</c:v>
                </c:pt>
                <c:pt idx="56">
                  <c:v>1120</c:v>
                </c:pt>
                <c:pt idx="57">
                  <c:v>1140</c:v>
                </c:pt>
                <c:pt idx="58">
                  <c:v>1160</c:v>
                </c:pt>
                <c:pt idx="59">
                  <c:v>1180</c:v>
                </c:pt>
                <c:pt idx="60">
                  <c:v>1200</c:v>
                </c:pt>
                <c:pt idx="61">
                  <c:v>1220</c:v>
                </c:pt>
                <c:pt idx="62">
                  <c:v>1240</c:v>
                </c:pt>
                <c:pt idx="63">
                  <c:v>1260</c:v>
                </c:pt>
                <c:pt idx="64">
                  <c:v>1280</c:v>
                </c:pt>
                <c:pt idx="65">
                  <c:v>1300</c:v>
                </c:pt>
                <c:pt idx="66">
                  <c:v>1320</c:v>
                </c:pt>
                <c:pt idx="67">
                  <c:v>1340</c:v>
                </c:pt>
                <c:pt idx="68">
                  <c:v>1360</c:v>
                </c:pt>
                <c:pt idx="69">
                  <c:v>1380</c:v>
                </c:pt>
                <c:pt idx="70">
                  <c:v>1400</c:v>
                </c:pt>
                <c:pt idx="71">
                  <c:v>1420</c:v>
                </c:pt>
                <c:pt idx="72">
                  <c:v>1440</c:v>
                </c:pt>
                <c:pt idx="73">
                  <c:v>1460</c:v>
                </c:pt>
                <c:pt idx="74">
                  <c:v>1480</c:v>
                </c:pt>
                <c:pt idx="75">
                  <c:v>1500</c:v>
                </c:pt>
                <c:pt idx="76">
                  <c:v>1520</c:v>
                </c:pt>
                <c:pt idx="77">
                  <c:v>1540</c:v>
                </c:pt>
                <c:pt idx="78">
                  <c:v>1560</c:v>
                </c:pt>
                <c:pt idx="79">
                  <c:v>1580</c:v>
                </c:pt>
                <c:pt idx="80">
                  <c:v>1600</c:v>
                </c:pt>
                <c:pt idx="81">
                  <c:v>1620</c:v>
                </c:pt>
                <c:pt idx="82">
                  <c:v>1640</c:v>
                </c:pt>
                <c:pt idx="83">
                  <c:v>1660</c:v>
                </c:pt>
                <c:pt idx="84">
                  <c:v>1680</c:v>
                </c:pt>
                <c:pt idx="85">
                  <c:v>1700</c:v>
                </c:pt>
                <c:pt idx="86">
                  <c:v>1720</c:v>
                </c:pt>
                <c:pt idx="87">
                  <c:v>1740</c:v>
                </c:pt>
                <c:pt idx="88">
                  <c:v>1760</c:v>
                </c:pt>
                <c:pt idx="89">
                  <c:v>1780</c:v>
                </c:pt>
                <c:pt idx="90">
                  <c:v>1800</c:v>
                </c:pt>
                <c:pt idx="91">
                  <c:v>1820</c:v>
                </c:pt>
                <c:pt idx="92">
                  <c:v>1840</c:v>
                </c:pt>
                <c:pt idx="93">
                  <c:v>1860</c:v>
                </c:pt>
                <c:pt idx="94">
                  <c:v>1880</c:v>
                </c:pt>
                <c:pt idx="95">
                  <c:v>1900</c:v>
                </c:pt>
                <c:pt idx="96">
                  <c:v>1920</c:v>
                </c:pt>
                <c:pt idx="97">
                  <c:v>1940</c:v>
                </c:pt>
                <c:pt idx="98">
                  <c:v>1960</c:v>
                </c:pt>
                <c:pt idx="99">
                  <c:v>1980</c:v>
                </c:pt>
                <c:pt idx="100">
                  <c:v>2000</c:v>
                </c:pt>
                <c:pt idx="101">
                  <c:v>2020</c:v>
                </c:pt>
                <c:pt idx="102">
                  <c:v>2040</c:v>
                </c:pt>
                <c:pt idx="103">
                  <c:v>2060</c:v>
                </c:pt>
                <c:pt idx="104">
                  <c:v>2080</c:v>
                </c:pt>
                <c:pt idx="105">
                  <c:v>2100</c:v>
                </c:pt>
                <c:pt idx="106">
                  <c:v>2120</c:v>
                </c:pt>
                <c:pt idx="107">
                  <c:v>2140</c:v>
                </c:pt>
                <c:pt idx="108">
                  <c:v>2160</c:v>
                </c:pt>
                <c:pt idx="109">
                  <c:v>2180</c:v>
                </c:pt>
                <c:pt idx="110">
                  <c:v>2200</c:v>
                </c:pt>
                <c:pt idx="111">
                  <c:v>2220</c:v>
                </c:pt>
                <c:pt idx="112">
                  <c:v>2240</c:v>
                </c:pt>
                <c:pt idx="113">
                  <c:v>2260</c:v>
                </c:pt>
                <c:pt idx="114">
                  <c:v>2280</c:v>
                </c:pt>
                <c:pt idx="115">
                  <c:v>2300</c:v>
                </c:pt>
                <c:pt idx="116">
                  <c:v>2320</c:v>
                </c:pt>
                <c:pt idx="117">
                  <c:v>2340</c:v>
                </c:pt>
                <c:pt idx="118">
                  <c:v>2360</c:v>
                </c:pt>
                <c:pt idx="119">
                  <c:v>2380</c:v>
                </c:pt>
                <c:pt idx="120">
                  <c:v>2400</c:v>
                </c:pt>
                <c:pt idx="121">
                  <c:v>2420</c:v>
                </c:pt>
                <c:pt idx="122">
                  <c:v>2440</c:v>
                </c:pt>
                <c:pt idx="123">
                  <c:v>2460</c:v>
                </c:pt>
                <c:pt idx="124">
                  <c:v>2480</c:v>
                </c:pt>
                <c:pt idx="125">
                  <c:v>2500</c:v>
                </c:pt>
                <c:pt idx="126">
                  <c:v>2520</c:v>
                </c:pt>
                <c:pt idx="127">
                  <c:v>2540</c:v>
                </c:pt>
                <c:pt idx="128">
                  <c:v>2560</c:v>
                </c:pt>
                <c:pt idx="129">
                  <c:v>2580</c:v>
                </c:pt>
                <c:pt idx="130">
                  <c:v>2600</c:v>
                </c:pt>
                <c:pt idx="131">
                  <c:v>2620</c:v>
                </c:pt>
                <c:pt idx="132">
                  <c:v>2640</c:v>
                </c:pt>
                <c:pt idx="133">
                  <c:v>2660</c:v>
                </c:pt>
                <c:pt idx="134">
                  <c:v>2680</c:v>
                </c:pt>
                <c:pt idx="135">
                  <c:v>2700</c:v>
                </c:pt>
                <c:pt idx="136">
                  <c:v>2720</c:v>
                </c:pt>
                <c:pt idx="137">
                  <c:v>2740</c:v>
                </c:pt>
                <c:pt idx="138">
                  <c:v>2760</c:v>
                </c:pt>
                <c:pt idx="139">
                  <c:v>2780</c:v>
                </c:pt>
                <c:pt idx="140">
                  <c:v>2800</c:v>
                </c:pt>
                <c:pt idx="141">
                  <c:v>2820</c:v>
                </c:pt>
                <c:pt idx="142">
                  <c:v>2840</c:v>
                </c:pt>
                <c:pt idx="143">
                  <c:v>2860</c:v>
                </c:pt>
                <c:pt idx="144">
                  <c:v>2880</c:v>
                </c:pt>
                <c:pt idx="145">
                  <c:v>2900</c:v>
                </c:pt>
                <c:pt idx="146">
                  <c:v>2920</c:v>
                </c:pt>
                <c:pt idx="147">
                  <c:v>2940</c:v>
                </c:pt>
                <c:pt idx="148">
                  <c:v>2960</c:v>
                </c:pt>
                <c:pt idx="149">
                  <c:v>2980</c:v>
                </c:pt>
                <c:pt idx="150">
                  <c:v>3000</c:v>
                </c:pt>
                <c:pt idx="151">
                  <c:v>3020</c:v>
                </c:pt>
                <c:pt idx="152">
                  <c:v>3040</c:v>
                </c:pt>
                <c:pt idx="153">
                  <c:v>3060</c:v>
                </c:pt>
                <c:pt idx="154">
                  <c:v>3080</c:v>
                </c:pt>
                <c:pt idx="155">
                  <c:v>3100</c:v>
                </c:pt>
                <c:pt idx="156">
                  <c:v>3120</c:v>
                </c:pt>
                <c:pt idx="157">
                  <c:v>3140</c:v>
                </c:pt>
                <c:pt idx="158">
                  <c:v>3160</c:v>
                </c:pt>
                <c:pt idx="159">
                  <c:v>3180</c:v>
                </c:pt>
                <c:pt idx="160">
                  <c:v>3200</c:v>
                </c:pt>
                <c:pt idx="161">
                  <c:v>3220</c:v>
                </c:pt>
                <c:pt idx="162">
                  <c:v>3240</c:v>
                </c:pt>
                <c:pt idx="163">
                  <c:v>3260</c:v>
                </c:pt>
                <c:pt idx="164">
                  <c:v>3280</c:v>
                </c:pt>
                <c:pt idx="165">
                  <c:v>3300</c:v>
                </c:pt>
                <c:pt idx="166">
                  <c:v>3320</c:v>
                </c:pt>
                <c:pt idx="167">
                  <c:v>3340</c:v>
                </c:pt>
                <c:pt idx="168">
                  <c:v>3360</c:v>
                </c:pt>
                <c:pt idx="169">
                  <c:v>3380</c:v>
                </c:pt>
                <c:pt idx="170">
                  <c:v>3400</c:v>
                </c:pt>
                <c:pt idx="171">
                  <c:v>3420</c:v>
                </c:pt>
                <c:pt idx="172">
                  <c:v>3440</c:v>
                </c:pt>
                <c:pt idx="173">
                  <c:v>3460</c:v>
                </c:pt>
                <c:pt idx="174">
                  <c:v>3480</c:v>
                </c:pt>
                <c:pt idx="175">
                  <c:v>3500</c:v>
                </c:pt>
                <c:pt idx="176">
                  <c:v>3520</c:v>
                </c:pt>
                <c:pt idx="177">
                  <c:v>3540</c:v>
                </c:pt>
                <c:pt idx="178">
                  <c:v>3560</c:v>
                </c:pt>
                <c:pt idx="179">
                  <c:v>3580</c:v>
                </c:pt>
                <c:pt idx="180">
                  <c:v>3600</c:v>
                </c:pt>
                <c:pt idx="181">
                  <c:v>3620</c:v>
                </c:pt>
                <c:pt idx="182">
                  <c:v>3640</c:v>
                </c:pt>
                <c:pt idx="183">
                  <c:v>3660</c:v>
                </c:pt>
                <c:pt idx="184">
                  <c:v>3680</c:v>
                </c:pt>
                <c:pt idx="185">
                  <c:v>3700</c:v>
                </c:pt>
                <c:pt idx="186">
                  <c:v>3720</c:v>
                </c:pt>
                <c:pt idx="187">
                  <c:v>3740</c:v>
                </c:pt>
                <c:pt idx="188">
                  <c:v>3760</c:v>
                </c:pt>
                <c:pt idx="189">
                  <c:v>3780</c:v>
                </c:pt>
                <c:pt idx="190">
                  <c:v>3800</c:v>
                </c:pt>
                <c:pt idx="191">
                  <c:v>3820</c:v>
                </c:pt>
                <c:pt idx="192">
                  <c:v>3840</c:v>
                </c:pt>
                <c:pt idx="193">
                  <c:v>3860</c:v>
                </c:pt>
                <c:pt idx="194">
                  <c:v>3880</c:v>
                </c:pt>
                <c:pt idx="195">
                  <c:v>3900</c:v>
                </c:pt>
                <c:pt idx="196">
                  <c:v>3920</c:v>
                </c:pt>
                <c:pt idx="197">
                  <c:v>3940</c:v>
                </c:pt>
                <c:pt idx="198">
                  <c:v>3960</c:v>
                </c:pt>
                <c:pt idx="199">
                  <c:v>3980</c:v>
                </c:pt>
                <c:pt idx="200">
                  <c:v>4000</c:v>
                </c:pt>
                <c:pt idx="201">
                  <c:v>4020</c:v>
                </c:pt>
                <c:pt idx="202">
                  <c:v>4040</c:v>
                </c:pt>
                <c:pt idx="203">
                  <c:v>4060</c:v>
                </c:pt>
                <c:pt idx="204">
                  <c:v>4080</c:v>
                </c:pt>
                <c:pt idx="205">
                  <c:v>4100</c:v>
                </c:pt>
                <c:pt idx="206">
                  <c:v>4120</c:v>
                </c:pt>
                <c:pt idx="207">
                  <c:v>4140</c:v>
                </c:pt>
                <c:pt idx="208">
                  <c:v>4160</c:v>
                </c:pt>
                <c:pt idx="209">
                  <c:v>4180</c:v>
                </c:pt>
                <c:pt idx="210">
                  <c:v>4200</c:v>
                </c:pt>
                <c:pt idx="211">
                  <c:v>4220</c:v>
                </c:pt>
                <c:pt idx="212">
                  <c:v>4240</c:v>
                </c:pt>
                <c:pt idx="213">
                  <c:v>4260</c:v>
                </c:pt>
                <c:pt idx="214">
                  <c:v>4280</c:v>
                </c:pt>
                <c:pt idx="215">
                  <c:v>4300</c:v>
                </c:pt>
                <c:pt idx="216">
                  <c:v>4320</c:v>
                </c:pt>
                <c:pt idx="217">
                  <c:v>4340</c:v>
                </c:pt>
                <c:pt idx="218">
                  <c:v>4360</c:v>
                </c:pt>
                <c:pt idx="219">
                  <c:v>4380</c:v>
                </c:pt>
                <c:pt idx="220">
                  <c:v>4400</c:v>
                </c:pt>
                <c:pt idx="221">
                  <c:v>4420</c:v>
                </c:pt>
                <c:pt idx="222">
                  <c:v>4440</c:v>
                </c:pt>
                <c:pt idx="223">
                  <c:v>4460</c:v>
                </c:pt>
                <c:pt idx="224">
                  <c:v>4480</c:v>
                </c:pt>
                <c:pt idx="225">
                  <c:v>4500</c:v>
                </c:pt>
                <c:pt idx="226">
                  <c:v>4520</c:v>
                </c:pt>
                <c:pt idx="227">
                  <c:v>4540</c:v>
                </c:pt>
                <c:pt idx="228">
                  <c:v>4560</c:v>
                </c:pt>
                <c:pt idx="229">
                  <c:v>4580</c:v>
                </c:pt>
                <c:pt idx="230">
                  <c:v>4600</c:v>
                </c:pt>
                <c:pt idx="231">
                  <c:v>4620</c:v>
                </c:pt>
                <c:pt idx="232">
                  <c:v>4640</c:v>
                </c:pt>
                <c:pt idx="233">
                  <c:v>4660</c:v>
                </c:pt>
                <c:pt idx="234">
                  <c:v>4680</c:v>
                </c:pt>
                <c:pt idx="235">
                  <c:v>4700</c:v>
                </c:pt>
                <c:pt idx="236">
                  <c:v>4720</c:v>
                </c:pt>
                <c:pt idx="237">
                  <c:v>4740</c:v>
                </c:pt>
                <c:pt idx="238">
                  <c:v>4760</c:v>
                </c:pt>
                <c:pt idx="239">
                  <c:v>4780</c:v>
                </c:pt>
                <c:pt idx="240">
                  <c:v>4800</c:v>
                </c:pt>
                <c:pt idx="241">
                  <c:v>4820</c:v>
                </c:pt>
                <c:pt idx="242">
                  <c:v>4840</c:v>
                </c:pt>
                <c:pt idx="243">
                  <c:v>4860</c:v>
                </c:pt>
                <c:pt idx="244">
                  <c:v>4880</c:v>
                </c:pt>
                <c:pt idx="245">
                  <c:v>4900</c:v>
                </c:pt>
                <c:pt idx="246">
                  <c:v>4920</c:v>
                </c:pt>
                <c:pt idx="247">
                  <c:v>4940</c:v>
                </c:pt>
                <c:pt idx="248">
                  <c:v>4960</c:v>
                </c:pt>
                <c:pt idx="249">
                  <c:v>4980</c:v>
                </c:pt>
                <c:pt idx="250">
                  <c:v>5000</c:v>
                </c:pt>
                <c:pt idx="251">
                  <c:v>5020</c:v>
                </c:pt>
                <c:pt idx="252">
                  <c:v>5040</c:v>
                </c:pt>
                <c:pt idx="253">
                  <c:v>5060</c:v>
                </c:pt>
                <c:pt idx="254">
                  <c:v>5080</c:v>
                </c:pt>
                <c:pt idx="255">
                  <c:v>5100</c:v>
                </c:pt>
                <c:pt idx="256">
                  <c:v>5120</c:v>
                </c:pt>
                <c:pt idx="257">
                  <c:v>5140</c:v>
                </c:pt>
                <c:pt idx="258">
                  <c:v>5160</c:v>
                </c:pt>
                <c:pt idx="259">
                  <c:v>5180</c:v>
                </c:pt>
                <c:pt idx="260">
                  <c:v>5200</c:v>
                </c:pt>
                <c:pt idx="261">
                  <c:v>5220</c:v>
                </c:pt>
                <c:pt idx="262">
                  <c:v>5240</c:v>
                </c:pt>
                <c:pt idx="263">
                  <c:v>5260</c:v>
                </c:pt>
                <c:pt idx="264">
                  <c:v>5280</c:v>
                </c:pt>
                <c:pt idx="265">
                  <c:v>5300</c:v>
                </c:pt>
                <c:pt idx="266">
                  <c:v>5320</c:v>
                </c:pt>
                <c:pt idx="267">
                  <c:v>5340</c:v>
                </c:pt>
                <c:pt idx="268">
                  <c:v>5360</c:v>
                </c:pt>
                <c:pt idx="269">
                  <c:v>5380</c:v>
                </c:pt>
                <c:pt idx="270">
                  <c:v>5400</c:v>
                </c:pt>
                <c:pt idx="271">
                  <c:v>5420</c:v>
                </c:pt>
                <c:pt idx="272">
                  <c:v>5440</c:v>
                </c:pt>
                <c:pt idx="273">
                  <c:v>5460</c:v>
                </c:pt>
                <c:pt idx="274">
                  <c:v>5480</c:v>
                </c:pt>
                <c:pt idx="275">
                  <c:v>5500</c:v>
                </c:pt>
                <c:pt idx="276">
                  <c:v>5520</c:v>
                </c:pt>
                <c:pt idx="277">
                  <c:v>5540</c:v>
                </c:pt>
                <c:pt idx="278">
                  <c:v>5560</c:v>
                </c:pt>
                <c:pt idx="279">
                  <c:v>5580</c:v>
                </c:pt>
                <c:pt idx="280">
                  <c:v>5600</c:v>
                </c:pt>
                <c:pt idx="281">
                  <c:v>5620</c:v>
                </c:pt>
                <c:pt idx="282">
                  <c:v>5640</c:v>
                </c:pt>
                <c:pt idx="283">
                  <c:v>5660</c:v>
                </c:pt>
                <c:pt idx="284">
                  <c:v>5680</c:v>
                </c:pt>
                <c:pt idx="285">
                  <c:v>5700</c:v>
                </c:pt>
                <c:pt idx="286">
                  <c:v>5720</c:v>
                </c:pt>
                <c:pt idx="287">
                  <c:v>5740</c:v>
                </c:pt>
                <c:pt idx="288">
                  <c:v>5760</c:v>
                </c:pt>
                <c:pt idx="289">
                  <c:v>5780</c:v>
                </c:pt>
                <c:pt idx="290">
                  <c:v>5800</c:v>
                </c:pt>
                <c:pt idx="291">
                  <c:v>5820</c:v>
                </c:pt>
                <c:pt idx="292">
                  <c:v>5840</c:v>
                </c:pt>
                <c:pt idx="293">
                  <c:v>5860</c:v>
                </c:pt>
                <c:pt idx="294">
                  <c:v>5880</c:v>
                </c:pt>
                <c:pt idx="295">
                  <c:v>5900</c:v>
                </c:pt>
                <c:pt idx="296">
                  <c:v>5920</c:v>
                </c:pt>
                <c:pt idx="297">
                  <c:v>5940</c:v>
                </c:pt>
                <c:pt idx="298">
                  <c:v>5960</c:v>
                </c:pt>
                <c:pt idx="299">
                  <c:v>5980</c:v>
                </c:pt>
                <c:pt idx="300">
                  <c:v>6000</c:v>
                </c:pt>
                <c:pt idx="301">
                  <c:v>6020</c:v>
                </c:pt>
                <c:pt idx="302">
                  <c:v>6040</c:v>
                </c:pt>
                <c:pt idx="303">
                  <c:v>6060</c:v>
                </c:pt>
                <c:pt idx="304">
                  <c:v>6080</c:v>
                </c:pt>
                <c:pt idx="305">
                  <c:v>6100</c:v>
                </c:pt>
                <c:pt idx="306">
                  <c:v>6120</c:v>
                </c:pt>
                <c:pt idx="307">
                  <c:v>6140</c:v>
                </c:pt>
                <c:pt idx="308">
                  <c:v>6160</c:v>
                </c:pt>
                <c:pt idx="309">
                  <c:v>6180</c:v>
                </c:pt>
                <c:pt idx="310">
                  <c:v>6200</c:v>
                </c:pt>
                <c:pt idx="311">
                  <c:v>6220</c:v>
                </c:pt>
                <c:pt idx="312">
                  <c:v>6240</c:v>
                </c:pt>
                <c:pt idx="313">
                  <c:v>6260</c:v>
                </c:pt>
                <c:pt idx="314">
                  <c:v>6280</c:v>
                </c:pt>
                <c:pt idx="315">
                  <c:v>6300</c:v>
                </c:pt>
                <c:pt idx="316">
                  <c:v>6320</c:v>
                </c:pt>
                <c:pt idx="317">
                  <c:v>6340</c:v>
                </c:pt>
                <c:pt idx="318">
                  <c:v>6360</c:v>
                </c:pt>
                <c:pt idx="319">
                  <c:v>6380</c:v>
                </c:pt>
                <c:pt idx="320">
                  <c:v>6400</c:v>
                </c:pt>
                <c:pt idx="321">
                  <c:v>6420</c:v>
                </c:pt>
                <c:pt idx="322">
                  <c:v>6440</c:v>
                </c:pt>
                <c:pt idx="323">
                  <c:v>6460</c:v>
                </c:pt>
                <c:pt idx="324">
                  <c:v>6480</c:v>
                </c:pt>
                <c:pt idx="325">
                  <c:v>6500</c:v>
                </c:pt>
                <c:pt idx="326">
                  <c:v>6520</c:v>
                </c:pt>
                <c:pt idx="327">
                  <c:v>6540</c:v>
                </c:pt>
                <c:pt idx="328">
                  <c:v>6560</c:v>
                </c:pt>
                <c:pt idx="329">
                  <c:v>6580</c:v>
                </c:pt>
                <c:pt idx="330">
                  <c:v>6600</c:v>
                </c:pt>
                <c:pt idx="331">
                  <c:v>6620</c:v>
                </c:pt>
                <c:pt idx="332">
                  <c:v>6640</c:v>
                </c:pt>
                <c:pt idx="333">
                  <c:v>6660</c:v>
                </c:pt>
                <c:pt idx="334">
                  <c:v>6680</c:v>
                </c:pt>
                <c:pt idx="335">
                  <c:v>6700</c:v>
                </c:pt>
                <c:pt idx="336">
                  <c:v>6720</c:v>
                </c:pt>
                <c:pt idx="337">
                  <c:v>6740</c:v>
                </c:pt>
                <c:pt idx="338">
                  <c:v>6760</c:v>
                </c:pt>
                <c:pt idx="339">
                  <c:v>6780</c:v>
                </c:pt>
                <c:pt idx="340">
                  <c:v>6800</c:v>
                </c:pt>
                <c:pt idx="341">
                  <c:v>6820</c:v>
                </c:pt>
                <c:pt idx="342">
                  <c:v>6840</c:v>
                </c:pt>
                <c:pt idx="343">
                  <c:v>6860</c:v>
                </c:pt>
                <c:pt idx="344">
                  <c:v>6880</c:v>
                </c:pt>
                <c:pt idx="345">
                  <c:v>6900</c:v>
                </c:pt>
                <c:pt idx="346">
                  <c:v>6920</c:v>
                </c:pt>
                <c:pt idx="347">
                  <c:v>6940</c:v>
                </c:pt>
                <c:pt idx="348">
                  <c:v>6960</c:v>
                </c:pt>
                <c:pt idx="349">
                  <c:v>6980</c:v>
                </c:pt>
                <c:pt idx="350">
                  <c:v>7000</c:v>
                </c:pt>
                <c:pt idx="351">
                  <c:v>7020</c:v>
                </c:pt>
                <c:pt idx="352">
                  <c:v>7040</c:v>
                </c:pt>
                <c:pt idx="353">
                  <c:v>7060</c:v>
                </c:pt>
                <c:pt idx="354">
                  <c:v>7080</c:v>
                </c:pt>
                <c:pt idx="355">
                  <c:v>7100</c:v>
                </c:pt>
                <c:pt idx="356">
                  <c:v>7120</c:v>
                </c:pt>
                <c:pt idx="357">
                  <c:v>7140</c:v>
                </c:pt>
                <c:pt idx="358">
                  <c:v>7160</c:v>
                </c:pt>
                <c:pt idx="359">
                  <c:v>7180</c:v>
                </c:pt>
                <c:pt idx="360">
                  <c:v>7200</c:v>
                </c:pt>
                <c:pt idx="361">
                  <c:v>7220</c:v>
                </c:pt>
                <c:pt idx="362">
                  <c:v>7240</c:v>
                </c:pt>
                <c:pt idx="363">
                  <c:v>7260</c:v>
                </c:pt>
                <c:pt idx="364">
                  <c:v>7280</c:v>
                </c:pt>
                <c:pt idx="365">
                  <c:v>7300</c:v>
                </c:pt>
                <c:pt idx="366">
                  <c:v>7320</c:v>
                </c:pt>
                <c:pt idx="367">
                  <c:v>7340</c:v>
                </c:pt>
                <c:pt idx="368">
                  <c:v>7360</c:v>
                </c:pt>
                <c:pt idx="369">
                  <c:v>7380</c:v>
                </c:pt>
                <c:pt idx="370">
                  <c:v>7400</c:v>
                </c:pt>
                <c:pt idx="371">
                  <c:v>7420</c:v>
                </c:pt>
                <c:pt idx="372">
                  <c:v>7440</c:v>
                </c:pt>
                <c:pt idx="373">
                  <c:v>7460</c:v>
                </c:pt>
                <c:pt idx="374">
                  <c:v>7480</c:v>
                </c:pt>
                <c:pt idx="375">
                  <c:v>7500</c:v>
                </c:pt>
                <c:pt idx="376">
                  <c:v>7520</c:v>
                </c:pt>
                <c:pt idx="377">
                  <c:v>7540</c:v>
                </c:pt>
                <c:pt idx="378">
                  <c:v>7560</c:v>
                </c:pt>
                <c:pt idx="379">
                  <c:v>7580</c:v>
                </c:pt>
                <c:pt idx="380">
                  <c:v>7600</c:v>
                </c:pt>
                <c:pt idx="381">
                  <c:v>7620</c:v>
                </c:pt>
                <c:pt idx="382">
                  <c:v>7640</c:v>
                </c:pt>
                <c:pt idx="383">
                  <c:v>7660</c:v>
                </c:pt>
                <c:pt idx="384">
                  <c:v>7680</c:v>
                </c:pt>
                <c:pt idx="385">
                  <c:v>7700</c:v>
                </c:pt>
                <c:pt idx="386">
                  <c:v>7720</c:v>
                </c:pt>
                <c:pt idx="387">
                  <c:v>7740</c:v>
                </c:pt>
                <c:pt idx="388">
                  <c:v>7760</c:v>
                </c:pt>
                <c:pt idx="389">
                  <c:v>7780</c:v>
                </c:pt>
                <c:pt idx="390">
                  <c:v>7800</c:v>
                </c:pt>
                <c:pt idx="391">
                  <c:v>7820</c:v>
                </c:pt>
                <c:pt idx="392">
                  <c:v>7840</c:v>
                </c:pt>
                <c:pt idx="393">
                  <c:v>7860</c:v>
                </c:pt>
                <c:pt idx="394">
                  <c:v>7880</c:v>
                </c:pt>
                <c:pt idx="395">
                  <c:v>7900</c:v>
                </c:pt>
                <c:pt idx="396">
                  <c:v>7920</c:v>
                </c:pt>
                <c:pt idx="397">
                  <c:v>7940</c:v>
                </c:pt>
                <c:pt idx="398">
                  <c:v>7960</c:v>
                </c:pt>
                <c:pt idx="399">
                  <c:v>7980</c:v>
                </c:pt>
                <c:pt idx="400">
                  <c:v>8000</c:v>
                </c:pt>
                <c:pt idx="401">
                  <c:v>8020</c:v>
                </c:pt>
                <c:pt idx="402">
                  <c:v>8040</c:v>
                </c:pt>
                <c:pt idx="403">
                  <c:v>8060</c:v>
                </c:pt>
                <c:pt idx="404">
                  <c:v>8080</c:v>
                </c:pt>
                <c:pt idx="405">
                  <c:v>8100</c:v>
                </c:pt>
                <c:pt idx="406">
                  <c:v>8120</c:v>
                </c:pt>
                <c:pt idx="407">
                  <c:v>8140</c:v>
                </c:pt>
                <c:pt idx="408">
                  <c:v>8160</c:v>
                </c:pt>
                <c:pt idx="409">
                  <c:v>8180</c:v>
                </c:pt>
                <c:pt idx="410">
                  <c:v>8200</c:v>
                </c:pt>
                <c:pt idx="411">
                  <c:v>8220</c:v>
                </c:pt>
                <c:pt idx="412">
                  <c:v>8240</c:v>
                </c:pt>
                <c:pt idx="413">
                  <c:v>8260</c:v>
                </c:pt>
                <c:pt idx="414">
                  <c:v>8280</c:v>
                </c:pt>
                <c:pt idx="415">
                  <c:v>8300</c:v>
                </c:pt>
                <c:pt idx="416">
                  <c:v>8320</c:v>
                </c:pt>
                <c:pt idx="417">
                  <c:v>8340</c:v>
                </c:pt>
                <c:pt idx="418">
                  <c:v>8360</c:v>
                </c:pt>
                <c:pt idx="419">
                  <c:v>8380</c:v>
                </c:pt>
                <c:pt idx="420">
                  <c:v>8400</c:v>
                </c:pt>
                <c:pt idx="421">
                  <c:v>8420</c:v>
                </c:pt>
                <c:pt idx="422">
                  <c:v>8440</c:v>
                </c:pt>
                <c:pt idx="423">
                  <c:v>8460</c:v>
                </c:pt>
                <c:pt idx="424">
                  <c:v>8480</c:v>
                </c:pt>
                <c:pt idx="425">
                  <c:v>8500</c:v>
                </c:pt>
                <c:pt idx="426">
                  <c:v>8520</c:v>
                </c:pt>
                <c:pt idx="427">
                  <c:v>8540</c:v>
                </c:pt>
                <c:pt idx="428">
                  <c:v>8560</c:v>
                </c:pt>
                <c:pt idx="429">
                  <c:v>8580</c:v>
                </c:pt>
                <c:pt idx="430">
                  <c:v>8600</c:v>
                </c:pt>
                <c:pt idx="431">
                  <c:v>8620</c:v>
                </c:pt>
                <c:pt idx="432">
                  <c:v>8640</c:v>
                </c:pt>
                <c:pt idx="433">
                  <c:v>8660</c:v>
                </c:pt>
                <c:pt idx="434">
                  <c:v>8680</c:v>
                </c:pt>
                <c:pt idx="435">
                  <c:v>8700</c:v>
                </c:pt>
                <c:pt idx="436">
                  <c:v>8720</c:v>
                </c:pt>
                <c:pt idx="437">
                  <c:v>8740</c:v>
                </c:pt>
                <c:pt idx="438">
                  <c:v>8760</c:v>
                </c:pt>
                <c:pt idx="439">
                  <c:v>8780</c:v>
                </c:pt>
                <c:pt idx="440">
                  <c:v>8800</c:v>
                </c:pt>
                <c:pt idx="441">
                  <c:v>8820</c:v>
                </c:pt>
                <c:pt idx="442">
                  <c:v>8840</c:v>
                </c:pt>
                <c:pt idx="443">
                  <c:v>8860</c:v>
                </c:pt>
                <c:pt idx="444">
                  <c:v>8880</c:v>
                </c:pt>
                <c:pt idx="445">
                  <c:v>8900</c:v>
                </c:pt>
                <c:pt idx="446">
                  <c:v>8920</c:v>
                </c:pt>
                <c:pt idx="447">
                  <c:v>8940</c:v>
                </c:pt>
                <c:pt idx="448">
                  <c:v>8960</c:v>
                </c:pt>
                <c:pt idx="449">
                  <c:v>8980</c:v>
                </c:pt>
                <c:pt idx="450">
                  <c:v>9000</c:v>
                </c:pt>
                <c:pt idx="451">
                  <c:v>9020</c:v>
                </c:pt>
                <c:pt idx="452">
                  <c:v>9040</c:v>
                </c:pt>
                <c:pt idx="453">
                  <c:v>9060</c:v>
                </c:pt>
                <c:pt idx="454">
                  <c:v>9080</c:v>
                </c:pt>
                <c:pt idx="455">
                  <c:v>9100</c:v>
                </c:pt>
                <c:pt idx="456">
                  <c:v>9120</c:v>
                </c:pt>
                <c:pt idx="457">
                  <c:v>9140</c:v>
                </c:pt>
                <c:pt idx="458">
                  <c:v>9160</c:v>
                </c:pt>
                <c:pt idx="459">
                  <c:v>9180</c:v>
                </c:pt>
                <c:pt idx="460">
                  <c:v>9200</c:v>
                </c:pt>
                <c:pt idx="461">
                  <c:v>9220</c:v>
                </c:pt>
                <c:pt idx="462">
                  <c:v>9240</c:v>
                </c:pt>
                <c:pt idx="463">
                  <c:v>9260</c:v>
                </c:pt>
                <c:pt idx="464">
                  <c:v>9280</c:v>
                </c:pt>
                <c:pt idx="465">
                  <c:v>9300</c:v>
                </c:pt>
                <c:pt idx="466">
                  <c:v>9320</c:v>
                </c:pt>
                <c:pt idx="467">
                  <c:v>9340</c:v>
                </c:pt>
                <c:pt idx="468">
                  <c:v>9360</c:v>
                </c:pt>
                <c:pt idx="469">
                  <c:v>9380</c:v>
                </c:pt>
                <c:pt idx="470">
                  <c:v>9400</c:v>
                </c:pt>
                <c:pt idx="471">
                  <c:v>9420</c:v>
                </c:pt>
                <c:pt idx="472">
                  <c:v>9440</c:v>
                </c:pt>
                <c:pt idx="473">
                  <c:v>9460</c:v>
                </c:pt>
                <c:pt idx="474">
                  <c:v>9480</c:v>
                </c:pt>
                <c:pt idx="475">
                  <c:v>9500</c:v>
                </c:pt>
                <c:pt idx="476">
                  <c:v>9520</c:v>
                </c:pt>
                <c:pt idx="477">
                  <c:v>9540</c:v>
                </c:pt>
                <c:pt idx="478">
                  <c:v>9560</c:v>
                </c:pt>
                <c:pt idx="479">
                  <c:v>9580</c:v>
                </c:pt>
                <c:pt idx="480">
                  <c:v>9600</c:v>
                </c:pt>
                <c:pt idx="481">
                  <c:v>9620</c:v>
                </c:pt>
                <c:pt idx="482">
                  <c:v>9640</c:v>
                </c:pt>
                <c:pt idx="483">
                  <c:v>9660</c:v>
                </c:pt>
                <c:pt idx="484">
                  <c:v>9680</c:v>
                </c:pt>
                <c:pt idx="485">
                  <c:v>9700</c:v>
                </c:pt>
                <c:pt idx="486">
                  <c:v>9720</c:v>
                </c:pt>
                <c:pt idx="487">
                  <c:v>9740</c:v>
                </c:pt>
                <c:pt idx="488">
                  <c:v>9760</c:v>
                </c:pt>
                <c:pt idx="489">
                  <c:v>9780</c:v>
                </c:pt>
                <c:pt idx="490">
                  <c:v>9800</c:v>
                </c:pt>
                <c:pt idx="491">
                  <c:v>9820</c:v>
                </c:pt>
                <c:pt idx="492">
                  <c:v>9840</c:v>
                </c:pt>
                <c:pt idx="493">
                  <c:v>9860</c:v>
                </c:pt>
                <c:pt idx="494">
                  <c:v>9880</c:v>
                </c:pt>
                <c:pt idx="495">
                  <c:v>9900</c:v>
                </c:pt>
                <c:pt idx="496">
                  <c:v>9920</c:v>
                </c:pt>
                <c:pt idx="497">
                  <c:v>9940</c:v>
                </c:pt>
                <c:pt idx="498">
                  <c:v>9960</c:v>
                </c:pt>
                <c:pt idx="499">
                  <c:v>9980</c:v>
                </c:pt>
                <c:pt idx="500">
                  <c:v>10000</c:v>
                </c:pt>
              </c:numCache>
            </c:numRef>
          </c:xVal>
          <c:yVal>
            <c:numRef>
              <c:f>[Delay.xlsx]Sheet1!$F$1:$F$511</c:f>
              <c:numCache>
                <c:formatCode>General</c:formatCode>
                <c:ptCount val="511"/>
                <c:pt idx="0">
                  <c:v>6.0163128932935281</c:v>
                </c:pt>
                <c:pt idx="1">
                  <c:v>6.0034433613410387</c:v>
                </c:pt>
                <c:pt idx="2">
                  <c:v>5.9518376158037878</c:v>
                </c:pt>
                <c:pt idx="3">
                  <c:v>5.8653700593252829</c:v>
                </c:pt>
                <c:pt idx="4">
                  <c:v>5.7433382041349805</c:v>
                </c:pt>
                <c:pt idx="5">
                  <c:v>5.5847264241798813</c:v>
                </c:pt>
                <c:pt idx="6">
                  <c:v>5.3881710862478798</c:v>
                </c:pt>
                <c:pt idx="7">
                  <c:v>5.1519114457275332</c:v>
                </c:pt>
                <c:pt idx="8">
                  <c:v>4.8737223595170569</c:v>
                </c:pt>
                <c:pt idx="9">
                  <c:v>4.550822982668393</c:v>
                </c:pt>
                <c:pt idx="10">
                  <c:v>4.1797528049995751</c:v>
                </c:pt>
                <c:pt idx="11">
                  <c:v>3.7562020596383854</c:v>
                </c:pt>
                <c:pt idx="12">
                  <c:v>3.2747766735774526</c:v>
                </c:pt>
                <c:pt idx="13">
                  <c:v>2.7286666877635879</c:v>
                </c:pt>
                <c:pt idx="14">
                  <c:v>2.1091679996868984</c:v>
                </c:pt>
                <c:pt idx="15">
                  <c:v>1.4049736191803066</c:v>
                </c:pt>
                <c:pt idx="16">
                  <c:v>0.6010884630591401</c:v>
                </c:pt>
                <c:pt idx="17">
                  <c:v>-0.32289937684866205</c:v>
                </c:pt>
                <c:pt idx="18">
                  <c:v>-1.3957093860891487</c:v>
                </c:pt>
                <c:pt idx="19">
                  <c:v>-2.6595043984842941</c:v>
                </c:pt>
                <c:pt idx="20">
                  <c:v>-4.1797528049995725</c:v>
                </c:pt>
                <c:pt idx="21">
                  <c:v>-6.0662375809836435</c:v>
                </c:pt>
                <c:pt idx="22">
                  <c:v>-8.5248744578095792</c:v>
                </c:pt>
                <c:pt idx="23">
                  <c:v>-12.018075196787425</c:v>
                </c:pt>
                <c:pt idx="24">
                  <c:v>-18.021518558128435</c:v>
                </c:pt>
                <c:pt idx="25">
                  <c:v>-30</c:v>
                </c:pt>
                <c:pt idx="26">
                  <c:v>-18.021518558128498</c:v>
                </c:pt>
                <c:pt idx="27">
                  <c:v>-12.018075196787441</c:v>
                </c:pt>
                <c:pt idx="28">
                  <c:v>-8.5248744578095792</c:v>
                </c:pt>
                <c:pt idx="29">
                  <c:v>-6.066237580983648</c:v>
                </c:pt>
                <c:pt idx="30">
                  <c:v>-4.1797528049995787</c:v>
                </c:pt>
                <c:pt idx="31">
                  <c:v>-2.6595043984842932</c:v>
                </c:pt>
                <c:pt idx="32">
                  <c:v>-1.3957093860891452</c:v>
                </c:pt>
                <c:pt idx="33">
                  <c:v>-0.3228993768486681</c:v>
                </c:pt>
                <c:pt idx="34">
                  <c:v>0.60108846305913832</c:v>
                </c:pt>
                <c:pt idx="35">
                  <c:v>1.4049736191803053</c:v>
                </c:pt>
                <c:pt idx="36">
                  <c:v>2.1091679996868984</c:v>
                </c:pt>
                <c:pt idx="37">
                  <c:v>2.7286666877635835</c:v>
                </c:pt>
                <c:pt idx="38">
                  <c:v>3.2747766735774544</c:v>
                </c:pt>
                <c:pt idx="39">
                  <c:v>3.756202059638384</c:v>
                </c:pt>
                <c:pt idx="40">
                  <c:v>4.1797528049995734</c:v>
                </c:pt>
                <c:pt idx="41">
                  <c:v>4.550822982668393</c:v>
                </c:pt>
                <c:pt idx="42">
                  <c:v>4.8737223595170569</c:v>
                </c:pt>
                <c:pt idx="43">
                  <c:v>5.1519114457275315</c:v>
                </c:pt>
                <c:pt idx="44">
                  <c:v>5.3881710862478798</c:v>
                </c:pt>
                <c:pt idx="45">
                  <c:v>5.5847264241798813</c:v>
                </c:pt>
                <c:pt idx="46">
                  <c:v>5.7433382041349805</c:v>
                </c:pt>
                <c:pt idx="47">
                  <c:v>5.8653700593252829</c:v>
                </c:pt>
                <c:pt idx="48">
                  <c:v>5.9518376158037878</c:v>
                </c:pt>
                <c:pt idx="49">
                  <c:v>6.0034433613410387</c:v>
                </c:pt>
                <c:pt idx="50">
                  <c:v>6.0205999132796242</c:v>
                </c:pt>
                <c:pt idx="51">
                  <c:v>6.0034433613410387</c:v>
                </c:pt>
                <c:pt idx="52">
                  <c:v>5.9518376158037887</c:v>
                </c:pt>
                <c:pt idx="53">
                  <c:v>5.8653700593252829</c:v>
                </c:pt>
                <c:pt idx="54">
                  <c:v>5.7433382041349814</c:v>
                </c:pt>
                <c:pt idx="55">
                  <c:v>5.5847264241798813</c:v>
                </c:pt>
                <c:pt idx="56">
                  <c:v>5.3881710862478798</c:v>
                </c:pt>
                <c:pt idx="57">
                  <c:v>5.1519114457275332</c:v>
                </c:pt>
                <c:pt idx="58">
                  <c:v>4.8737223595170596</c:v>
                </c:pt>
                <c:pt idx="59">
                  <c:v>4.5508229826683921</c:v>
                </c:pt>
                <c:pt idx="60">
                  <c:v>4.1797528049995751</c:v>
                </c:pt>
                <c:pt idx="61">
                  <c:v>3.7562020596383854</c:v>
                </c:pt>
                <c:pt idx="62">
                  <c:v>3.2747766735774513</c:v>
                </c:pt>
                <c:pt idx="63">
                  <c:v>2.7286666877635861</c:v>
                </c:pt>
                <c:pt idx="64">
                  <c:v>2.1091679996868953</c:v>
                </c:pt>
                <c:pt idx="65">
                  <c:v>1.4049736191803084</c:v>
                </c:pt>
                <c:pt idx="66">
                  <c:v>0.60108846305914554</c:v>
                </c:pt>
                <c:pt idx="67">
                  <c:v>-0.32289937684866404</c:v>
                </c:pt>
                <c:pt idx="68">
                  <c:v>-1.3957093860891416</c:v>
                </c:pt>
                <c:pt idx="69">
                  <c:v>-2.6595043984842959</c:v>
                </c:pt>
                <c:pt idx="70">
                  <c:v>-4.1797528049995707</c:v>
                </c:pt>
                <c:pt idx="71">
                  <c:v>-6.0662375809836249</c:v>
                </c:pt>
                <c:pt idx="72">
                  <c:v>-8.5248744578095792</c:v>
                </c:pt>
                <c:pt idx="73">
                  <c:v>-12.018075196787471</c:v>
                </c:pt>
                <c:pt idx="74">
                  <c:v>-18.021518558128374</c:v>
                </c:pt>
                <c:pt idx="75">
                  <c:v>-30</c:v>
                </c:pt>
                <c:pt idx="76">
                  <c:v>-18.021518558128435</c:v>
                </c:pt>
                <c:pt idx="77">
                  <c:v>-12.018075196787425</c:v>
                </c:pt>
                <c:pt idx="78">
                  <c:v>-8.5248744578095916</c:v>
                </c:pt>
                <c:pt idx="79">
                  <c:v>-6.06623758098364</c:v>
                </c:pt>
                <c:pt idx="80">
                  <c:v>-4.1797528049995805</c:v>
                </c:pt>
                <c:pt idx="81">
                  <c:v>-2.6595043984843048</c:v>
                </c:pt>
                <c:pt idx="82">
                  <c:v>-1.3957093860891487</c:v>
                </c:pt>
                <c:pt idx="83">
                  <c:v>-0.32289937684866904</c:v>
                </c:pt>
                <c:pt idx="84">
                  <c:v>0.60108846305914188</c:v>
                </c:pt>
                <c:pt idx="85">
                  <c:v>1.4049736191803035</c:v>
                </c:pt>
                <c:pt idx="86">
                  <c:v>2.1091679996868926</c:v>
                </c:pt>
                <c:pt idx="87">
                  <c:v>2.7286666877635861</c:v>
                </c:pt>
                <c:pt idx="88">
                  <c:v>3.2747766735774562</c:v>
                </c:pt>
                <c:pt idx="89">
                  <c:v>3.7562020596383787</c:v>
                </c:pt>
                <c:pt idx="90">
                  <c:v>4.1797528049995734</c:v>
                </c:pt>
                <c:pt idx="91">
                  <c:v>4.5508229826683957</c:v>
                </c:pt>
                <c:pt idx="92">
                  <c:v>4.8737223595170569</c:v>
                </c:pt>
                <c:pt idx="93">
                  <c:v>5.1519114457275306</c:v>
                </c:pt>
                <c:pt idx="94">
                  <c:v>5.3881710862478798</c:v>
                </c:pt>
                <c:pt idx="95">
                  <c:v>5.5847264241798804</c:v>
                </c:pt>
                <c:pt idx="96">
                  <c:v>5.7433382041349788</c:v>
                </c:pt>
                <c:pt idx="97">
                  <c:v>5.8653700593252829</c:v>
                </c:pt>
                <c:pt idx="98">
                  <c:v>5.9518376158037878</c:v>
                </c:pt>
                <c:pt idx="99">
                  <c:v>6.0034433613410387</c:v>
                </c:pt>
                <c:pt idx="100">
                  <c:v>6.0205999132796242</c:v>
                </c:pt>
                <c:pt idx="101">
                  <c:v>6.0034433613410387</c:v>
                </c:pt>
                <c:pt idx="102">
                  <c:v>5.9518376158037878</c:v>
                </c:pt>
                <c:pt idx="103">
                  <c:v>5.8653700593252811</c:v>
                </c:pt>
                <c:pt idx="104">
                  <c:v>5.7433382041349814</c:v>
                </c:pt>
                <c:pt idx="105">
                  <c:v>5.5847264241798822</c:v>
                </c:pt>
                <c:pt idx="106">
                  <c:v>5.388171086247878</c:v>
                </c:pt>
                <c:pt idx="107">
                  <c:v>5.1519114457275332</c:v>
                </c:pt>
                <c:pt idx="108">
                  <c:v>4.8737223595170596</c:v>
                </c:pt>
                <c:pt idx="109">
                  <c:v>4.5508229826683921</c:v>
                </c:pt>
                <c:pt idx="110">
                  <c:v>4.179752804999576</c:v>
                </c:pt>
                <c:pt idx="111">
                  <c:v>3.7562020596383827</c:v>
                </c:pt>
                <c:pt idx="112">
                  <c:v>3.2747766735774526</c:v>
                </c:pt>
                <c:pt idx="113">
                  <c:v>2.7286666877635919</c:v>
                </c:pt>
                <c:pt idx="114">
                  <c:v>2.1091679996868971</c:v>
                </c:pt>
                <c:pt idx="115">
                  <c:v>1.4049736191803099</c:v>
                </c:pt>
                <c:pt idx="116">
                  <c:v>0.60108846305914732</c:v>
                </c:pt>
                <c:pt idx="117">
                  <c:v>-0.32289937684866205</c:v>
                </c:pt>
                <c:pt idx="118">
                  <c:v>-1.3957093860891565</c:v>
                </c:pt>
                <c:pt idx="119">
                  <c:v>-2.659504398484275</c:v>
                </c:pt>
                <c:pt idx="120">
                  <c:v>-4.1797528049995671</c:v>
                </c:pt>
                <c:pt idx="121">
                  <c:v>-6.0662375809836515</c:v>
                </c:pt>
                <c:pt idx="122">
                  <c:v>-8.5248744578095721</c:v>
                </c:pt>
                <c:pt idx="123">
                  <c:v>-12.018075196787395</c:v>
                </c:pt>
                <c:pt idx="124">
                  <c:v>-18.021518558128498</c:v>
                </c:pt>
                <c:pt idx="125">
                  <c:v>-30</c:v>
                </c:pt>
                <c:pt idx="126">
                  <c:v>-18.021518558128435</c:v>
                </c:pt>
                <c:pt idx="127">
                  <c:v>-12.018075196787441</c:v>
                </c:pt>
                <c:pt idx="128">
                  <c:v>-8.5248744578095579</c:v>
                </c:pt>
                <c:pt idx="129">
                  <c:v>-6.0662375809836435</c:v>
                </c:pt>
                <c:pt idx="130">
                  <c:v>-4.1797528049995831</c:v>
                </c:pt>
                <c:pt idx="131">
                  <c:v>-2.6595043984843074</c:v>
                </c:pt>
                <c:pt idx="132">
                  <c:v>-1.3957093860891667</c:v>
                </c:pt>
                <c:pt idx="133">
                  <c:v>-0.3228993768486581</c:v>
                </c:pt>
                <c:pt idx="134">
                  <c:v>0.6010884630591401</c:v>
                </c:pt>
                <c:pt idx="135">
                  <c:v>1.4049736191803233</c:v>
                </c:pt>
                <c:pt idx="136">
                  <c:v>2.1091679996868908</c:v>
                </c:pt>
                <c:pt idx="137">
                  <c:v>2.7286666877635781</c:v>
                </c:pt>
                <c:pt idx="138">
                  <c:v>3.2747766735774553</c:v>
                </c:pt>
                <c:pt idx="139">
                  <c:v>3.7562020596383854</c:v>
                </c:pt>
                <c:pt idx="140">
                  <c:v>4.1797528049995725</c:v>
                </c:pt>
                <c:pt idx="141">
                  <c:v>4.5508229826683984</c:v>
                </c:pt>
                <c:pt idx="142">
                  <c:v>4.8737223595170516</c:v>
                </c:pt>
                <c:pt idx="143">
                  <c:v>5.1519114457275341</c:v>
                </c:pt>
                <c:pt idx="144">
                  <c:v>5.3881710862478798</c:v>
                </c:pt>
                <c:pt idx="145">
                  <c:v>5.5847264241798804</c:v>
                </c:pt>
                <c:pt idx="146">
                  <c:v>5.7433382041349823</c:v>
                </c:pt>
                <c:pt idx="147">
                  <c:v>5.8653700593252847</c:v>
                </c:pt>
                <c:pt idx="148">
                  <c:v>5.9518376158037869</c:v>
                </c:pt>
                <c:pt idx="149">
                  <c:v>6.0034433613410387</c:v>
                </c:pt>
                <c:pt idx="150">
                  <c:v>6.0205999132796242</c:v>
                </c:pt>
                <c:pt idx="151">
                  <c:v>6.0034433613410387</c:v>
                </c:pt>
                <c:pt idx="152">
                  <c:v>5.9518376158037869</c:v>
                </c:pt>
                <c:pt idx="153">
                  <c:v>5.865370059325282</c:v>
                </c:pt>
                <c:pt idx="154">
                  <c:v>5.7433382041349805</c:v>
                </c:pt>
                <c:pt idx="155">
                  <c:v>5.5847264241798822</c:v>
                </c:pt>
                <c:pt idx="156">
                  <c:v>5.3881710862478815</c:v>
                </c:pt>
                <c:pt idx="157">
                  <c:v>5.1519114457275297</c:v>
                </c:pt>
                <c:pt idx="158">
                  <c:v>4.873722359517056</c:v>
                </c:pt>
                <c:pt idx="159">
                  <c:v>4.550822982668393</c:v>
                </c:pt>
                <c:pt idx="160">
                  <c:v>4.1797528049995778</c:v>
                </c:pt>
                <c:pt idx="161">
                  <c:v>3.7562020596383903</c:v>
                </c:pt>
                <c:pt idx="162">
                  <c:v>3.2747766735774619</c:v>
                </c:pt>
                <c:pt idx="163">
                  <c:v>2.7286666877635835</c:v>
                </c:pt>
                <c:pt idx="164">
                  <c:v>2.1091679996868984</c:v>
                </c:pt>
                <c:pt idx="165">
                  <c:v>1.4049736191802902</c:v>
                </c:pt>
                <c:pt idx="166">
                  <c:v>0.60108846305914909</c:v>
                </c:pt>
                <c:pt idx="167">
                  <c:v>-0.32289937684864706</c:v>
                </c:pt>
                <c:pt idx="168">
                  <c:v>-1.3957093860891532</c:v>
                </c:pt>
                <c:pt idx="169">
                  <c:v>-2.6595043984842901</c:v>
                </c:pt>
                <c:pt idx="170">
                  <c:v>-4.1797528049995627</c:v>
                </c:pt>
                <c:pt idx="171">
                  <c:v>-6.066237580983679</c:v>
                </c:pt>
                <c:pt idx="172">
                  <c:v>-8.5248744578095241</c:v>
                </c:pt>
                <c:pt idx="173">
                  <c:v>-12.018075196787457</c:v>
                </c:pt>
                <c:pt idx="174">
                  <c:v>-18.021518558128435</c:v>
                </c:pt>
                <c:pt idx="175">
                  <c:v>-30</c:v>
                </c:pt>
                <c:pt idx="176">
                  <c:v>-18.021518558128314</c:v>
                </c:pt>
                <c:pt idx="177">
                  <c:v>-12.018075196787395</c:v>
                </c:pt>
                <c:pt idx="178">
                  <c:v>-8.5248744578096414</c:v>
                </c:pt>
                <c:pt idx="179">
                  <c:v>-6.066237580983648</c:v>
                </c:pt>
                <c:pt idx="180">
                  <c:v>-4.1797528049995849</c:v>
                </c:pt>
                <c:pt idx="181">
                  <c:v>-2.6595043984843105</c:v>
                </c:pt>
                <c:pt idx="182">
                  <c:v>-1.3957093860891363</c:v>
                </c:pt>
                <c:pt idx="183">
                  <c:v>-0.3228993768486601</c:v>
                </c:pt>
                <c:pt idx="184">
                  <c:v>0.60108846305913832</c:v>
                </c:pt>
                <c:pt idx="185">
                  <c:v>1.4049736191803004</c:v>
                </c:pt>
                <c:pt idx="186">
                  <c:v>2.1091679996868895</c:v>
                </c:pt>
                <c:pt idx="187">
                  <c:v>2.7286666877635932</c:v>
                </c:pt>
                <c:pt idx="188">
                  <c:v>3.2747766735774544</c:v>
                </c:pt>
                <c:pt idx="189">
                  <c:v>3.756202059638384</c:v>
                </c:pt>
                <c:pt idx="190">
                  <c:v>4.1797528049995716</c:v>
                </c:pt>
                <c:pt idx="191">
                  <c:v>4.5508229826683886</c:v>
                </c:pt>
                <c:pt idx="192">
                  <c:v>4.8737223595170516</c:v>
                </c:pt>
                <c:pt idx="193">
                  <c:v>5.1519114457275341</c:v>
                </c:pt>
                <c:pt idx="194">
                  <c:v>5.388171086247878</c:v>
                </c:pt>
                <c:pt idx="195">
                  <c:v>5.5847264241798857</c:v>
                </c:pt>
                <c:pt idx="196">
                  <c:v>5.7433382041349788</c:v>
                </c:pt>
                <c:pt idx="197">
                  <c:v>5.8653700593252802</c:v>
                </c:pt>
                <c:pt idx="198">
                  <c:v>5.9518376158037878</c:v>
                </c:pt>
                <c:pt idx="199">
                  <c:v>6.0034433613410387</c:v>
                </c:pt>
                <c:pt idx="200">
                  <c:v>6.0205999132796242</c:v>
                </c:pt>
                <c:pt idx="201">
                  <c:v>6.0034433613410387</c:v>
                </c:pt>
                <c:pt idx="202">
                  <c:v>5.9518376158037887</c:v>
                </c:pt>
                <c:pt idx="203">
                  <c:v>5.8653700593252829</c:v>
                </c:pt>
                <c:pt idx="204">
                  <c:v>5.7433382041349814</c:v>
                </c:pt>
                <c:pt idx="205">
                  <c:v>5.5847264241798822</c:v>
                </c:pt>
                <c:pt idx="206">
                  <c:v>5.3881710862478762</c:v>
                </c:pt>
                <c:pt idx="207">
                  <c:v>5.1519114457275297</c:v>
                </c:pt>
                <c:pt idx="208">
                  <c:v>4.8737223595170649</c:v>
                </c:pt>
                <c:pt idx="209">
                  <c:v>4.5508229826683948</c:v>
                </c:pt>
                <c:pt idx="210">
                  <c:v>4.1797528049995778</c:v>
                </c:pt>
                <c:pt idx="211">
                  <c:v>3.7562020596383916</c:v>
                </c:pt>
                <c:pt idx="212">
                  <c:v>3.2747766735774486</c:v>
                </c:pt>
                <c:pt idx="213">
                  <c:v>2.7286666877635843</c:v>
                </c:pt>
                <c:pt idx="214">
                  <c:v>2.1091679996869002</c:v>
                </c:pt>
                <c:pt idx="215">
                  <c:v>1.4049736191803133</c:v>
                </c:pt>
                <c:pt idx="216">
                  <c:v>0.60108846305915087</c:v>
                </c:pt>
                <c:pt idx="217">
                  <c:v>-0.32289937684867309</c:v>
                </c:pt>
                <c:pt idx="218">
                  <c:v>-1.395709386089151</c:v>
                </c:pt>
                <c:pt idx="219">
                  <c:v>-2.6595043984842892</c:v>
                </c:pt>
                <c:pt idx="220">
                  <c:v>-4.17975280499956</c:v>
                </c:pt>
                <c:pt idx="221">
                  <c:v>-6.0662375809836124</c:v>
                </c:pt>
                <c:pt idx="222">
                  <c:v>-8.5248744578095987</c:v>
                </c:pt>
                <c:pt idx="223">
                  <c:v>-12.018075196787441</c:v>
                </c:pt>
                <c:pt idx="224">
                  <c:v>-18.021518558128435</c:v>
                </c:pt>
                <c:pt idx="225">
                  <c:v>-30</c:v>
                </c:pt>
                <c:pt idx="226">
                  <c:v>-18.021518558128619</c:v>
                </c:pt>
                <c:pt idx="227">
                  <c:v>-12.018075196787519</c:v>
                </c:pt>
                <c:pt idx="228">
                  <c:v>-8.5248744578095721</c:v>
                </c:pt>
                <c:pt idx="229">
                  <c:v>-6.0662375809836515</c:v>
                </c:pt>
                <c:pt idx="230">
                  <c:v>-4.1797528049995911</c:v>
                </c:pt>
                <c:pt idx="231">
                  <c:v>-2.6595043984842737</c:v>
                </c:pt>
                <c:pt idx="232">
                  <c:v>-1.3957093860891712</c:v>
                </c:pt>
                <c:pt idx="233">
                  <c:v>-0.32289937684866205</c:v>
                </c:pt>
                <c:pt idx="234">
                  <c:v>0.60108846305913644</c:v>
                </c:pt>
                <c:pt idx="235">
                  <c:v>1.4049736191803004</c:v>
                </c:pt>
                <c:pt idx="236">
                  <c:v>2.1091679996869077</c:v>
                </c:pt>
                <c:pt idx="237">
                  <c:v>2.7286666877635919</c:v>
                </c:pt>
                <c:pt idx="238">
                  <c:v>3.2747766735774393</c:v>
                </c:pt>
                <c:pt idx="239">
                  <c:v>3.7562020596383827</c:v>
                </c:pt>
                <c:pt idx="240">
                  <c:v>4.1797528049995716</c:v>
                </c:pt>
                <c:pt idx="241">
                  <c:v>4.5508229826683877</c:v>
                </c:pt>
                <c:pt idx="242">
                  <c:v>4.8737223595170596</c:v>
                </c:pt>
                <c:pt idx="243">
                  <c:v>5.1519114457275332</c:v>
                </c:pt>
                <c:pt idx="244">
                  <c:v>5.388171086247878</c:v>
                </c:pt>
                <c:pt idx="245">
                  <c:v>5.5847264241798786</c:v>
                </c:pt>
                <c:pt idx="246">
                  <c:v>5.7433382041349779</c:v>
                </c:pt>
                <c:pt idx="247">
                  <c:v>5.8653700593252847</c:v>
                </c:pt>
                <c:pt idx="248">
                  <c:v>5.9518376158037878</c:v>
                </c:pt>
                <c:pt idx="249">
                  <c:v>6.0034433613410387</c:v>
                </c:pt>
                <c:pt idx="250">
                  <c:v>6.0205999132796242</c:v>
                </c:pt>
                <c:pt idx="251">
                  <c:v>6.0034433613410387</c:v>
                </c:pt>
                <c:pt idx="252">
                  <c:v>5.9518376158037878</c:v>
                </c:pt>
                <c:pt idx="253">
                  <c:v>5.8653700593252829</c:v>
                </c:pt>
                <c:pt idx="254">
                  <c:v>5.7433382041349814</c:v>
                </c:pt>
                <c:pt idx="255">
                  <c:v>5.5847264241798777</c:v>
                </c:pt>
                <c:pt idx="256">
                  <c:v>5.3881710862478762</c:v>
                </c:pt>
                <c:pt idx="257">
                  <c:v>5.1519114457275306</c:v>
                </c:pt>
                <c:pt idx="258">
                  <c:v>4.8737223595170569</c:v>
                </c:pt>
                <c:pt idx="259">
                  <c:v>4.5508229826683948</c:v>
                </c:pt>
                <c:pt idx="260">
                  <c:v>4.1797528049995787</c:v>
                </c:pt>
                <c:pt idx="261">
                  <c:v>3.7562020596383929</c:v>
                </c:pt>
                <c:pt idx="262">
                  <c:v>3.2747766735774633</c:v>
                </c:pt>
                <c:pt idx="263">
                  <c:v>2.728666687763603</c:v>
                </c:pt>
                <c:pt idx="264">
                  <c:v>2.1091679996869197</c:v>
                </c:pt>
                <c:pt idx="265">
                  <c:v>1.4049736191802937</c:v>
                </c:pt>
                <c:pt idx="266">
                  <c:v>0.60108846305912933</c:v>
                </c:pt>
                <c:pt idx="267">
                  <c:v>-0.32289937684867009</c:v>
                </c:pt>
                <c:pt idx="268">
                  <c:v>-1.3957093860891487</c:v>
                </c:pt>
                <c:pt idx="269">
                  <c:v>-2.6595043984842852</c:v>
                </c:pt>
                <c:pt idx="270">
                  <c:v>-4.1797528049996497</c:v>
                </c:pt>
                <c:pt idx="271">
                  <c:v>-6.0662375809836089</c:v>
                </c:pt>
                <c:pt idx="272">
                  <c:v>-8.5248744578095099</c:v>
                </c:pt>
                <c:pt idx="273">
                  <c:v>-12.018075196787317</c:v>
                </c:pt>
                <c:pt idx="274">
                  <c:v>-18.021518558128189</c:v>
                </c:pt>
                <c:pt idx="275">
                  <c:v>-30</c:v>
                </c:pt>
                <c:pt idx="276">
                  <c:v>-18.021518558128374</c:v>
                </c:pt>
                <c:pt idx="277">
                  <c:v>-12.018075196787411</c:v>
                </c:pt>
                <c:pt idx="278">
                  <c:v>-8.5248744578095721</c:v>
                </c:pt>
                <c:pt idx="279">
                  <c:v>-6.0662375809836551</c:v>
                </c:pt>
                <c:pt idx="280">
                  <c:v>-4.1797528049995929</c:v>
                </c:pt>
                <c:pt idx="281">
                  <c:v>-2.6595043984842381</c:v>
                </c:pt>
                <c:pt idx="282">
                  <c:v>-1.3957093860891079</c:v>
                </c:pt>
                <c:pt idx="283">
                  <c:v>-0.32289937684869108</c:v>
                </c:pt>
                <c:pt idx="284">
                  <c:v>0.60108846305911134</c:v>
                </c:pt>
                <c:pt idx="285">
                  <c:v>1.4049736191802773</c:v>
                </c:pt>
                <c:pt idx="286">
                  <c:v>2.1091679996869046</c:v>
                </c:pt>
                <c:pt idx="287">
                  <c:v>2.7286666877635906</c:v>
                </c:pt>
                <c:pt idx="288">
                  <c:v>3.2747766735774526</c:v>
                </c:pt>
                <c:pt idx="289">
                  <c:v>3.7562020596383827</c:v>
                </c:pt>
                <c:pt idx="290">
                  <c:v>4.1797528049995698</c:v>
                </c:pt>
                <c:pt idx="291">
                  <c:v>4.5508229826683877</c:v>
                </c:pt>
                <c:pt idx="292">
                  <c:v>4.8737223595170667</c:v>
                </c:pt>
                <c:pt idx="293">
                  <c:v>5.1519114457275395</c:v>
                </c:pt>
                <c:pt idx="294">
                  <c:v>5.3881710862478833</c:v>
                </c:pt>
                <c:pt idx="295">
                  <c:v>5.5847264241798742</c:v>
                </c:pt>
                <c:pt idx="296">
                  <c:v>5.7433382041349734</c:v>
                </c:pt>
                <c:pt idx="297">
                  <c:v>5.8653700593252847</c:v>
                </c:pt>
                <c:pt idx="298">
                  <c:v>5.9518376158037878</c:v>
                </c:pt>
                <c:pt idx="299">
                  <c:v>6.0034433613410387</c:v>
                </c:pt>
                <c:pt idx="300">
                  <c:v>6.0205999132796242</c:v>
                </c:pt>
                <c:pt idx="301">
                  <c:v>6.0034433613410387</c:v>
                </c:pt>
                <c:pt idx="302">
                  <c:v>5.9518376158037896</c:v>
                </c:pt>
                <c:pt idx="303">
                  <c:v>5.8653700593252802</c:v>
                </c:pt>
                <c:pt idx="304">
                  <c:v>5.743338204134977</c:v>
                </c:pt>
                <c:pt idx="305">
                  <c:v>5.5847264241798777</c:v>
                </c:pt>
                <c:pt idx="306">
                  <c:v>5.3881710862478762</c:v>
                </c:pt>
                <c:pt idx="307">
                  <c:v>5.1519114457275457</c:v>
                </c:pt>
                <c:pt idx="308">
                  <c:v>4.8737223595170569</c:v>
                </c:pt>
                <c:pt idx="309">
                  <c:v>4.5508229826683957</c:v>
                </c:pt>
                <c:pt idx="310">
                  <c:v>4.1797528049995796</c:v>
                </c:pt>
                <c:pt idx="311">
                  <c:v>3.7562020596383929</c:v>
                </c:pt>
                <c:pt idx="312">
                  <c:v>3.2747766735774646</c:v>
                </c:pt>
                <c:pt idx="313">
                  <c:v>2.7286666877636048</c:v>
                </c:pt>
                <c:pt idx="314">
                  <c:v>2.1091679996868833</c:v>
                </c:pt>
                <c:pt idx="315">
                  <c:v>1.4049736191802953</c:v>
                </c:pt>
                <c:pt idx="316">
                  <c:v>0.60108846305913111</c:v>
                </c:pt>
                <c:pt idx="317">
                  <c:v>-0.3228993768486681</c:v>
                </c:pt>
                <c:pt idx="318">
                  <c:v>-1.3957093860891461</c:v>
                </c:pt>
                <c:pt idx="319">
                  <c:v>-2.6595043984842812</c:v>
                </c:pt>
                <c:pt idx="320">
                  <c:v>-4.179752804999552</c:v>
                </c:pt>
                <c:pt idx="321">
                  <c:v>-6.0662375809836044</c:v>
                </c:pt>
                <c:pt idx="322">
                  <c:v>-8.5248744578095099</c:v>
                </c:pt>
                <c:pt idx="323">
                  <c:v>-12.018075196787304</c:v>
                </c:pt>
                <c:pt idx="324">
                  <c:v>-18.021518558128189</c:v>
                </c:pt>
                <c:pt idx="325">
                  <c:v>-30</c:v>
                </c:pt>
                <c:pt idx="326">
                  <c:v>-18.021518558128374</c:v>
                </c:pt>
                <c:pt idx="327">
                  <c:v>-12.018075196787411</c:v>
                </c:pt>
                <c:pt idx="328">
                  <c:v>-8.5248744578095792</c:v>
                </c:pt>
                <c:pt idx="329">
                  <c:v>-6.0662375809836586</c:v>
                </c:pt>
                <c:pt idx="330">
                  <c:v>-4.1797528049995023</c:v>
                </c:pt>
                <c:pt idx="331">
                  <c:v>-2.6595043984843181</c:v>
                </c:pt>
                <c:pt idx="332">
                  <c:v>-1.3957093860891756</c:v>
                </c:pt>
                <c:pt idx="333">
                  <c:v>-0.32289937684869313</c:v>
                </c:pt>
                <c:pt idx="334">
                  <c:v>0.60108846305910946</c:v>
                </c:pt>
                <c:pt idx="335">
                  <c:v>1.4049736191803184</c:v>
                </c:pt>
                <c:pt idx="336">
                  <c:v>2.1091679996869046</c:v>
                </c:pt>
                <c:pt idx="337">
                  <c:v>2.7286666877635888</c:v>
                </c:pt>
                <c:pt idx="338">
                  <c:v>3.2747766735774513</c:v>
                </c:pt>
                <c:pt idx="339">
                  <c:v>3.7562020596383814</c:v>
                </c:pt>
                <c:pt idx="340">
                  <c:v>4.1797528049995698</c:v>
                </c:pt>
                <c:pt idx="341">
                  <c:v>4.5508229826684055</c:v>
                </c:pt>
                <c:pt idx="342">
                  <c:v>4.8737223595170667</c:v>
                </c:pt>
                <c:pt idx="343">
                  <c:v>5.1519114457275252</c:v>
                </c:pt>
                <c:pt idx="344">
                  <c:v>5.3881710862478718</c:v>
                </c:pt>
                <c:pt idx="345">
                  <c:v>5.5847264241798742</c:v>
                </c:pt>
                <c:pt idx="346">
                  <c:v>5.7433382041349814</c:v>
                </c:pt>
                <c:pt idx="347">
                  <c:v>5.8653700593252829</c:v>
                </c:pt>
                <c:pt idx="348">
                  <c:v>5.9518376158037878</c:v>
                </c:pt>
                <c:pt idx="349">
                  <c:v>6.0034433613410387</c:v>
                </c:pt>
                <c:pt idx="350">
                  <c:v>6.0205999132796242</c:v>
                </c:pt>
                <c:pt idx="351">
                  <c:v>6.0034433613410387</c:v>
                </c:pt>
                <c:pt idx="352">
                  <c:v>5.951837615803786</c:v>
                </c:pt>
                <c:pt idx="353">
                  <c:v>5.8653700593252802</c:v>
                </c:pt>
                <c:pt idx="354">
                  <c:v>5.7433382041349779</c:v>
                </c:pt>
                <c:pt idx="355">
                  <c:v>5.5847264241798893</c:v>
                </c:pt>
                <c:pt idx="356">
                  <c:v>5.3881710862478904</c:v>
                </c:pt>
                <c:pt idx="357">
                  <c:v>5.1519114457275315</c:v>
                </c:pt>
                <c:pt idx="358">
                  <c:v>4.8737223595170578</c:v>
                </c:pt>
                <c:pt idx="359">
                  <c:v>4.5508229826683957</c:v>
                </c:pt>
                <c:pt idx="360">
                  <c:v>4.1797528049995805</c:v>
                </c:pt>
                <c:pt idx="361">
                  <c:v>3.7562020596383938</c:v>
                </c:pt>
                <c:pt idx="362">
                  <c:v>3.2747766735774659</c:v>
                </c:pt>
                <c:pt idx="363">
                  <c:v>2.7286666877635724</c:v>
                </c:pt>
                <c:pt idx="364">
                  <c:v>2.1091679996868846</c:v>
                </c:pt>
                <c:pt idx="365">
                  <c:v>1.4049736191802953</c:v>
                </c:pt>
                <c:pt idx="366">
                  <c:v>0.60108846305913288</c:v>
                </c:pt>
                <c:pt idx="367">
                  <c:v>-0.32289937684860998</c:v>
                </c:pt>
                <c:pt idx="368">
                  <c:v>-1.3957093860891439</c:v>
                </c:pt>
                <c:pt idx="369">
                  <c:v>-2.6595043984842799</c:v>
                </c:pt>
                <c:pt idx="370">
                  <c:v>-4.1797528049995503</c:v>
                </c:pt>
                <c:pt idx="371">
                  <c:v>-6.0662375809836009</c:v>
                </c:pt>
                <c:pt idx="372">
                  <c:v>-8.5248744578095028</c:v>
                </c:pt>
                <c:pt idx="373">
                  <c:v>-12.018075196787304</c:v>
                </c:pt>
                <c:pt idx="374">
                  <c:v>-18.021518558128619</c:v>
                </c:pt>
                <c:pt idx="375">
                  <c:v>-30</c:v>
                </c:pt>
                <c:pt idx="376">
                  <c:v>-18.021518558128374</c:v>
                </c:pt>
                <c:pt idx="377">
                  <c:v>-12.018075196787425</c:v>
                </c:pt>
                <c:pt idx="378">
                  <c:v>-8.5248744578095863</c:v>
                </c:pt>
                <c:pt idx="379">
                  <c:v>-6.0662375809836631</c:v>
                </c:pt>
                <c:pt idx="380">
                  <c:v>-4.1797528049996</c:v>
                </c:pt>
                <c:pt idx="381">
                  <c:v>-2.6595043984843207</c:v>
                </c:pt>
                <c:pt idx="382">
                  <c:v>-1.3957093860891792</c:v>
                </c:pt>
                <c:pt idx="383">
                  <c:v>-0.32289937684869507</c:v>
                </c:pt>
                <c:pt idx="384">
                  <c:v>0.60108846305910768</c:v>
                </c:pt>
                <c:pt idx="385">
                  <c:v>1.4049736191803166</c:v>
                </c:pt>
                <c:pt idx="386">
                  <c:v>2.1091679996869033</c:v>
                </c:pt>
                <c:pt idx="387">
                  <c:v>2.7286666877635879</c:v>
                </c:pt>
                <c:pt idx="388">
                  <c:v>3.2747766735774504</c:v>
                </c:pt>
                <c:pt idx="389">
                  <c:v>3.7562020596383805</c:v>
                </c:pt>
                <c:pt idx="390">
                  <c:v>4.1797528049995902</c:v>
                </c:pt>
                <c:pt idx="391">
                  <c:v>4.5508229826683859</c:v>
                </c:pt>
                <c:pt idx="392">
                  <c:v>4.8737223595170489</c:v>
                </c:pt>
                <c:pt idx="393">
                  <c:v>5.1519114457275252</c:v>
                </c:pt>
                <c:pt idx="394">
                  <c:v>5.3881710862478718</c:v>
                </c:pt>
                <c:pt idx="395">
                  <c:v>5.584726424179884</c:v>
                </c:pt>
                <c:pt idx="396">
                  <c:v>5.7433382041349814</c:v>
                </c:pt>
                <c:pt idx="397">
                  <c:v>5.8653700593252829</c:v>
                </c:pt>
                <c:pt idx="398">
                  <c:v>5.9518376158037878</c:v>
                </c:pt>
                <c:pt idx="399">
                  <c:v>6.0034433613410387</c:v>
                </c:pt>
                <c:pt idx="400">
                  <c:v>6.0205999132796242</c:v>
                </c:pt>
                <c:pt idx="401">
                  <c:v>6.0034433613410387</c:v>
                </c:pt>
                <c:pt idx="402">
                  <c:v>5.951837615803786</c:v>
                </c:pt>
                <c:pt idx="403">
                  <c:v>5.8653700593252864</c:v>
                </c:pt>
                <c:pt idx="404">
                  <c:v>5.7433382041349859</c:v>
                </c:pt>
                <c:pt idx="405">
                  <c:v>5.5847264241798893</c:v>
                </c:pt>
                <c:pt idx="406">
                  <c:v>5.3881710862478771</c:v>
                </c:pt>
                <c:pt idx="407">
                  <c:v>5.1519114457275332</c:v>
                </c:pt>
                <c:pt idx="408">
                  <c:v>4.8737223595170578</c:v>
                </c:pt>
                <c:pt idx="409">
                  <c:v>4.5508229826683966</c:v>
                </c:pt>
                <c:pt idx="410">
                  <c:v>4.1797528049995805</c:v>
                </c:pt>
                <c:pt idx="411">
                  <c:v>3.7562020596383938</c:v>
                </c:pt>
                <c:pt idx="412">
                  <c:v>3.2747766735774371</c:v>
                </c:pt>
                <c:pt idx="413">
                  <c:v>2.7286666877635737</c:v>
                </c:pt>
                <c:pt idx="414">
                  <c:v>2.1091679996868864</c:v>
                </c:pt>
                <c:pt idx="415">
                  <c:v>1.4049736191803397</c:v>
                </c:pt>
                <c:pt idx="416">
                  <c:v>0.60108846305918329</c:v>
                </c:pt>
                <c:pt idx="417">
                  <c:v>-0.32289937684866404</c:v>
                </c:pt>
                <c:pt idx="418">
                  <c:v>-1.3957093860891416</c:v>
                </c:pt>
                <c:pt idx="419">
                  <c:v>-2.6595043984842759</c:v>
                </c:pt>
                <c:pt idx="420">
                  <c:v>-4.1797528049995476</c:v>
                </c:pt>
                <c:pt idx="421">
                  <c:v>-6.0662375809835964</c:v>
                </c:pt>
                <c:pt idx="422">
                  <c:v>-8.5248744578094975</c:v>
                </c:pt>
                <c:pt idx="423">
                  <c:v>-12.018075196787532</c:v>
                </c:pt>
                <c:pt idx="424">
                  <c:v>-18.021518558128619</c:v>
                </c:pt>
                <c:pt idx="425">
                  <c:v>-30</c:v>
                </c:pt>
                <c:pt idx="426">
                  <c:v>-18.021518558128435</c:v>
                </c:pt>
                <c:pt idx="427">
                  <c:v>-12.018075196787672</c:v>
                </c:pt>
                <c:pt idx="428">
                  <c:v>-8.5248744578095916</c:v>
                </c:pt>
                <c:pt idx="429">
                  <c:v>-6.0662375809836666</c:v>
                </c:pt>
                <c:pt idx="430">
                  <c:v>-4.1797528049996036</c:v>
                </c:pt>
                <c:pt idx="431">
                  <c:v>-2.659504398484323</c:v>
                </c:pt>
                <c:pt idx="432">
                  <c:v>-1.3957093860891803</c:v>
                </c:pt>
                <c:pt idx="433">
                  <c:v>-0.32289937684869707</c:v>
                </c:pt>
                <c:pt idx="434">
                  <c:v>0.60108846305915442</c:v>
                </c:pt>
                <c:pt idx="435">
                  <c:v>1.404973619180315</c:v>
                </c:pt>
                <c:pt idx="436">
                  <c:v>2.1091679996869015</c:v>
                </c:pt>
                <c:pt idx="437">
                  <c:v>2.7286666877635879</c:v>
                </c:pt>
                <c:pt idx="438">
                  <c:v>3.2747766735774486</c:v>
                </c:pt>
                <c:pt idx="439">
                  <c:v>3.7562020596383805</c:v>
                </c:pt>
                <c:pt idx="440">
                  <c:v>4.179752804999568</c:v>
                </c:pt>
                <c:pt idx="441">
                  <c:v>4.550822982668385</c:v>
                </c:pt>
                <c:pt idx="442">
                  <c:v>4.873722359517048</c:v>
                </c:pt>
                <c:pt idx="443">
                  <c:v>5.1519114457275244</c:v>
                </c:pt>
                <c:pt idx="444">
                  <c:v>5.3881710862478824</c:v>
                </c:pt>
                <c:pt idx="445">
                  <c:v>5.584726424179884</c:v>
                </c:pt>
                <c:pt idx="446">
                  <c:v>5.7433382041349814</c:v>
                </c:pt>
                <c:pt idx="447">
                  <c:v>5.8653700593252829</c:v>
                </c:pt>
                <c:pt idx="448">
                  <c:v>5.9518376158037878</c:v>
                </c:pt>
                <c:pt idx="449">
                  <c:v>6.0034433613410387</c:v>
                </c:pt>
                <c:pt idx="450">
                  <c:v>6.0205999132796242</c:v>
                </c:pt>
                <c:pt idx="451">
                  <c:v>6.0034433613410396</c:v>
                </c:pt>
                <c:pt idx="452">
                  <c:v>5.9518376158037896</c:v>
                </c:pt>
                <c:pt idx="453">
                  <c:v>5.8653700593252882</c:v>
                </c:pt>
                <c:pt idx="454">
                  <c:v>5.7433382041349859</c:v>
                </c:pt>
                <c:pt idx="455">
                  <c:v>5.5847264241798786</c:v>
                </c:pt>
                <c:pt idx="456">
                  <c:v>5.388171086247878</c:v>
                </c:pt>
                <c:pt idx="457">
                  <c:v>5.1519114457275332</c:v>
                </c:pt>
                <c:pt idx="458">
                  <c:v>4.8737223595170596</c:v>
                </c:pt>
                <c:pt idx="459">
                  <c:v>4.5508229826683975</c:v>
                </c:pt>
                <c:pt idx="460">
                  <c:v>4.1797528049995822</c:v>
                </c:pt>
                <c:pt idx="461">
                  <c:v>3.7562020596383707</c:v>
                </c:pt>
                <c:pt idx="462">
                  <c:v>3.274776673577438</c:v>
                </c:pt>
                <c:pt idx="463">
                  <c:v>2.7286666877636074</c:v>
                </c:pt>
                <c:pt idx="464">
                  <c:v>2.1091679996869241</c:v>
                </c:pt>
                <c:pt idx="465">
                  <c:v>1.4049736191803412</c:v>
                </c:pt>
                <c:pt idx="466">
                  <c:v>0.60108846305913644</c:v>
                </c:pt>
                <c:pt idx="467">
                  <c:v>-0.32289937684866205</c:v>
                </c:pt>
                <c:pt idx="468">
                  <c:v>-1.3957093860891407</c:v>
                </c:pt>
                <c:pt idx="469">
                  <c:v>-2.659504398484275</c:v>
                </c:pt>
                <c:pt idx="470">
                  <c:v>-4.179752804999544</c:v>
                </c:pt>
                <c:pt idx="471">
                  <c:v>-6.0662375809835929</c:v>
                </c:pt>
                <c:pt idx="472">
                  <c:v>-8.5248744578096538</c:v>
                </c:pt>
                <c:pt idx="473">
                  <c:v>-12.018075196787519</c:v>
                </c:pt>
                <c:pt idx="474">
                  <c:v>-18.021518558128619</c:v>
                </c:pt>
                <c:pt idx="475">
                  <c:v>-30</c:v>
                </c:pt>
                <c:pt idx="476">
                  <c:v>-18.021518558128925</c:v>
                </c:pt>
                <c:pt idx="477">
                  <c:v>-12.018075196787441</c:v>
                </c:pt>
                <c:pt idx="478">
                  <c:v>-8.5248744578095987</c:v>
                </c:pt>
                <c:pt idx="479">
                  <c:v>-6.0662375809836711</c:v>
                </c:pt>
                <c:pt idx="480">
                  <c:v>-4.1797528049996053</c:v>
                </c:pt>
                <c:pt idx="481">
                  <c:v>-2.6595043984843256</c:v>
                </c:pt>
                <c:pt idx="482">
                  <c:v>-1.3957093860891825</c:v>
                </c:pt>
                <c:pt idx="483">
                  <c:v>-0.322899376848643</c:v>
                </c:pt>
                <c:pt idx="484">
                  <c:v>0.60108846305915264</c:v>
                </c:pt>
                <c:pt idx="485">
                  <c:v>1.4049736191803133</c:v>
                </c:pt>
                <c:pt idx="486">
                  <c:v>2.1091679996869002</c:v>
                </c:pt>
                <c:pt idx="487">
                  <c:v>2.7286666877635524</c:v>
                </c:pt>
                <c:pt idx="488">
                  <c:v>3.2747766735774486</c:v>
                </c:pt>
                <c:pt idx="489">
                  <c:v>3.7562020596383787</c:v>
                </c:pt>
                <c:pt idx="490">
                  <c:v>4.179752804999568</c:v>
                </c:pt>
                <c:pt idx="491">
                  <c:v>4.5508229826683841</c:v>
                </c:pt>
                <c:pt idx="492">
                  <c:v>4.873722359517048</c:v>
                </c:pt>
                <c:pt idx="493">
                  <c:v>5.1519114457275368</c:v>
                </c:pt>
                <c:pt idx="494">
                  <c:v>5.3881710862478815</c:v>
                </c:pt>
                <c:pt idx="495">
                  <c:v>5.5847264241798831</c:v>
                </c:pt>
                <c:pt idx="496">
                  <c:v>5.7433382041349814</c:v>
                </c:pt>
                <c:pt idx="497">
                  <c:v>5.8653700593252829</c:v>
                </c:pt>
                <c:pt idx="498">
                  <c:v>5.9518376158037878</c:v>
                </c:pt>
                <c:pt idx="499">
                  <c:v>6.0034433613410387</c:v>
                </c:pt>
                <c:pt idx="500">
                  <c:v>6.0205999132796242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98C9-4362-8DC9-CD0EE4F4E87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613112432"/>
        <c:axId val="1613109936"/>
      </c:scatterChart>
      <c:valAx>
        <c:axId val="1613112432"/>
        <c:scaling>
          <c:logBase val="10"/>
          <c:orientation val="minMax"/>
          <c:min val="1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Frequency (Hz)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09936"/>
        <c:crossesAt val="-30"/>
        <c:crossBetween val="midCat"/>
      </c:valAx>
      <c:valAx>
        <c:axId val="1613109936"/>
        <c:scaling>
          <c:orientation val="minMax"/>
          <c:min val="-3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/>
                  <a:t>Magnitude (dB)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131124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12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06A3B-885D-47A2-BBBF-3C17C577BFA5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D951-C98B-42A2-8282-D55336F71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1D951-C98B-42A2-8282-D55336F714E5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C369-C9E4-4520-BC56-88448E62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52349-6B4C-488D-82E8-795C210A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B1E6-828F-4F3E-AC34-57F72B63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AB28-6324-4226-A36E-54458130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29CE-6D1F-46B0-929E-FFFC0B5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D960-DAC6-4331-A0FF-B8ADB879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CCB03-89EB-4ED3-91D2-61C67491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10A7-EC15-4493-8B9F-26AC65E6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288C-76E9-4876-BF75-1F9BABA3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89EC-CC4D-4C45-9D50-42DB3704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7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59830-2398-40DA-B8C1-E466244D8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CDA4E-A5D9-4BAC-A2ED-5CAFD94B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1D00-4B32-4CA8-812E-29589698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4240-6B49-4341-8F2D-BE59D3D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4876-50A8-4F44-A3C4-D5A4D171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DFDE-2A02-4852-881F-3B5B41DD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4ABC-C437-4947-A5F0-608FCA9F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13E3-F19B-446E-B43F-AF1BB97E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41FB5-4915-4BF6-B0E6-73499246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1732-BC26-4B72-A252-98BBB34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91FB-B9A3-482F-8FBC-4590E655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4089B-6073-428E-A790-EF055956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DA15-2BDD-4AF4-BA6D-750DB238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81FE-EDF7-4154-8325-45C59893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DB88-078A-4423-8BA7-AC77FD9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13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536-3BDB-4174-A20F-9A761DB8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1475-88FC-4509-A05F-6A64ACCBD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FB3A1-4FDC-40E2-8C37-87A43B0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AA93-86A6-4927-8504-56DDF629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3AB0-E3C1-494C-B1AD-4AA344D2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9DE5-21EF-43F4-B000-17E526EF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1886-43BB-4413-83B4-7807CFCE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6F641-550F-4949-86DC-3D02373B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150EE-DD86-478E-88BA-CF92008AA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D8D8-00E0-4C79-BD54-24BD0C44B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DE659-7815-43C6-BCCA-E1346ED89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DFD5B-CDBC-4952-ACFF-5D6F9882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FA037-5E9F-459A-B177-52BC910A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49AF8-F012-4163-9FFB-EF0401CE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0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C586-3A69-4708-9A07-B94A72CE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69554-0D2D-4D06-967C-E0BEB2AD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E7B4F-5ED1-47AF-B238-A84B1472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FE4FC-8EDE-4F38-8451-7A584937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4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CA45-62D5-4233-B3F3-BD1CE2F6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714D9-4002-4983-AF37-D4BE3FE0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7E2D-5C67-4F2B-A26C-B394E603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77F-332D-4B5B-810B-5C63C950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8529-C27E-4191-97FD-36D59D9B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1BA99-EB73-49F7-995F-E2902470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F865-E293-4805-A8D2-4E3D7204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81E1-1728-4DBC-972B-4147F320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701BE-A421-4C41-BBB7-4EC80ADE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5A17-30CD-4A84-B64E-6C24E104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52357-D1DE-44CC-8324-9C498B048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05E25-C97D-4CF1-83A7-2876F918A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39255-7446-46FF-9DCD-64CB9914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7B610-3579-4CD1-82A3-C561709F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EEBE-0B97-433E-AACA-6F0900AE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6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8BE08-92CA-4E8E-AF4E-8DC96C92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88EA-5F1B-4B32-BE85-E410E0434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0FD3-C7BF-4C4E-B3F7-9AE57525F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260-054C-4638-8D97-401FEF531A6C}" type="datetimeFigureOut">
              <a:rPr lang="en-GB" smtClean="0"/>
              <a:t>23/07/2025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BEC2-20CA-4DB5-9DB7-066F42C2A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EF48-318D-40F6-87E5-5ED3EB0FB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B0D6E-B1BC-349A-BBFC-0959A3ECA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3B9B-2CD2-FF66-619B-71A70248F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962" y="0"/>
            <a:ext cx="9175865" cy="94346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Code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C1518-FC9C-A674-2370-630D06D5E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286" y="502920"/>
            <a:ext cx="10515600" cy="5852159"/>
          </a:xfrm>
        </p:spPr>
        <p:txBody>
          <a:bodyPr/>
          <a:lstStyle/>
          <a:p>
            <a:r>
              <a:rPr lang="en-US" dirty="0"/>
              <a:t>STK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FAUST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D676E3-23D6-12B3-1754-0EBED5F45961}"/>
              </a:ext>
            </a:extLst>
          </p:cNvPr>
          <p:cNvSpPr/>
          <p:nvPr/>
        </p:nvSpPr>
        <p:spPr>
          <a:xfrm>
            <a:off x="2957098" y="2723483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gain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AC7A20B-39A5-5389-F67D-80A1D5A4C9EF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4010265" y="3047483"/>
            <a:ext cx="628368" cy="39496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931C0E5-D2E8-F9BB-994D-6048E2C23EAC}"/>
              </a:ext>
            </a:extLst>
          </p:cNvPr>
          <p:cNvCxnSpPr>
            <a:cxnSpLocks/>
          </p:cNvCxnSpPr>
          <p:nvPr/>
        </p:nvCxnSpPr>
        <p:spPr>
          <a:xfrm flipH="1">
            <a:off x="6857477" y="2260034"/>
            <a:ext cx="1059178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4D1CBA7-3297-EE40-1CE5-78FAD9E776F2}"/>
              </a:ext>
            </a:extLst>
          </p:cNvPr>
          <p:cNvCxnSpPr>
            <a:cxnSpLocks/>
            <a:stCxn id="19" idx="0"/>
            <a:endCxn id="26" idx="2"/>
          </p:cNvCxnSpPr>
          <p:nvPr/>
        </p:nvCxnSpPr>
        <p:spPr>
          <a:xfrm flipV="1">
            <a:off x="5180125" y="3766447"/>
            <a:ext cx="19878" cy="86921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7497EBD-5EC8-B396-CBF7-54028041AB63}"/>
              </a:ext>
            </a:extLst>
          </p:cNvPr>
          <p:cNvSpPr/>
          <p:nvPr/>
        </p:nvSpPr>
        <p:spPr>
          <a:xfrm>
            <a:off x="1332181" y="2723483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source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A81E16-A3CB-11F2-F1B1-C93C2BACA4DE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2454921" y="3047483"/>
            <a:ext cx="50217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696CECA3-B8C5-D9F8-BE52-A9385EC84C10}"/>
              </a:ext>
            </a:extLst>
          </p:cNvPr>
          <p:cNvSpPr/>
          <p:nvPr/>
        </p:nvSpPr>
        <p:spPr>
          <a:xfrm>
            <a:off x="2957098" y="4635657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Vibrato gain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302B20C-E462-54A0-30BD-18A1F2B56E05}"/>
              </a:ext>
            </a:extLst>
          </p:cNvPr>
          <p:cNvSpPr/>
          <p:nvPr/>
        </p:nvSpPr>
        <p:spPr>
          <a:xfrm>
            <a:off x="1292043" y="4635657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Vibrato oscillator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88CBD4-5175-E103-6A23-E77B1843DB88}"/>
              </a:ext>
            </a:extLst>
          </p:cNvPr>
          <p:cNvCxnSpPr>
            <a:cxnSpLocks/>
            <a:stCxn id="17" idx="3"/>
            <a:endCxn id="5" idx="1"/>
          </p:cNvCxnSpPr>
          <p:nvPr/>
        </p:nvCxnSpPr>
        <p:spPr>
          <a:xfrm>
            <a:off x="2414783" y="4959657"/>
            <a:ext cx="54231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F78DF86-838D-F903-9F64-B470FBCB7563}"/>
              </a:ext>
            </a:extLst>
          </p:cNvPr>
          <p:cNvSpPr/>
          <p:nvPr/>
        </p:nvSpPr>
        <p:spPr>
          <a:xfrm>
            <a:off x="4618755" y="4635657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Vibrato envelope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BA3A6E-8860-6EFF-F748-38FCEFF84765}"/>
              </a:ext>
            </a:extLst>
          </p:cNvPr>
          <p:cNvSpPr/>
          <p:nvPr/>
        </p:nvSpPr>
        <p:spPr>
          <a:xfrm>
            <a:off x="6303688" y="3114655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Reed table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967E91F-4608-2900-A2C4-260BA09FD82B}"/>
              </a:ext>
            </a:extLst>
          </p:cNvPr>
          <p:cNvSpPr/>
          <p:nvPr/>
        </p:nvSpPr>
        <p:spPr>
          <a:xfrm>
            <a:off x="9640127" y="1932324"/>
            <a:ext cx="135327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Nonlinearity node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433AE59-D929-F5BA-081B-70215EAC3357}"/>
              </a:ext>
            </a:extLst>
          </p:cNvPr>
          <p:cNvSpPr/>
          <p:nvPr/>
        </p:nvSpPr>
        <p:spPr>
          <a:xfrm>
            <a:off x="4638633" y="3118447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pressure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930658-1835-4F9A-139B-F70C7B0BF41E}"/>
              </a:ext>
            </a:extLst>
          </p:cNvPr>
          <p:cNvSpPr/>
          <p:nvPr/>
        </p:nvSpPr>
        <p:spPr>
          <a:xfrm>
            <a:off x="2957098" y="3516066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Breath envelope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0D86319-757D-C7EB-3DA4-27F961BF2C7E}"/>
              </a:ext>
            </a:extLst>
          </p:cNvPr>
          <p:cNvCxnSpPr>
            <a:cxnSpLocks/>
            <a:stCxn id="27" idx="3"/>
            <a:endCxn id="26" idx="1"/>
          </p:cNvCxnSpPr>
          <p:nvPr/>
        </p:nvCxnSpPr>
        <p:spPr>
          <a:xfrm flipV="1">
            <a:off x="4079838" y="3442447"/>
            <a:ext cx="558795" cy="3976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8B383E1-1670-4B7D-3018-BC2DDE9AC4DC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>
            <a:off x="4079838" y="4959657"/>
            <a:ext cx="53891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8742755-497A-3B34-48CF-385E33746C8F}"/>
              </a:ext>
            </a:extLst>
          </p:cNvPr>
          <p:cNvCxnSpPr>
            <a:cxnSpLocks/>
          </p:cNvCxnSpPr>
          <p:nvPr/>
        </p:nvCxnSpPr>
        <p:spPr>
          <a:xfrm>
            <a:off x="10993397" y="2256324"/>
            <a:ext cx="66951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30A3EEF-3D0E-D9B5-9807-66C573F9731E}"/>
              </a:ext>
            </a:extLst>
          </p:cNvPr>
          <p:cNvSpPr/>
          <p:nvPr/>
        </p:nvSpPr>
        <p:spPr>
          <a:xfrm>
            <a:off x="7916655" y="1932324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F299329D-C46A-2D46-C7FE-7EAB7E4B01B8}"/>
              </a:ext>
            </a:extLst>
          </p:cNvPr>
          <p:cNvSpPr/>
          <p:nvPr/>
        </p:nvSpPr>
        <p:spPr>
          <a:xfrm>
            <a:off x="4946125" y="3782817"/>
            <a:ext cx="468000" cy="468000"/>
          </a:xfrm>
          <a:prstGeom prst="triangl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F8523D93-187C-B86A-7695-3BAC3E8AB0B5}"/>
              </a:ext>
            </a:extLst>
          </p:cNvPr>
          <p:cNvCxnSpPr>
            <a:cxnSpLocks/>
            <a:stCxn id="26" idx="3"/>
            <a:endCxn id="24" idx="1"/>
          </p:cNvCxnSpPr>
          <p:nvPr/>
        </p:nvCxnSpPr>
        <p:spPr>
          <a:xfrm flipV="1">
            <a:off x="5761373" y="3438655"/>
            <a:ext cx="542315" cy="379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D943C749-2EF5-A269-5F9A-6583B37E17E5}"/>
              </a:ext>
            </a:extLst>
          </p:cNvPr>
          <p:cNvSpPr/>
          <p:nvPr/>
        </p:nvSpPr>
        <p:spPr>
          <a:xfrm>
            <a:off x="7916655" y="310500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 line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DC0A924-F747-D85E-3E49-82A1832F2461}"/>
              </a:ext>
            </a:extLst>
          </p:cNvPr>
          <p:cNvCxnSpPr>
            <a:cxnSpLocks/>
            <a:stCxn id="24" idx="3"/>
            <a:endCxn id="52" idx="1"/>
          </p:cNvCxnSpPr>
          <p:nvPr/>
        </p:nvCxnSpPr>
        <p:spPr>
          <a:xfrm flipV="1">
            <a:off x="7426428" y="3429000"/>
            <a:ext cx="490227" cy="965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0DE5017-A1DB-FA3D-FA36-81FD14ABD33B}"/>
              </a:ext>
            </a:extLst>
          </p:cNvPr>
          <p:cNvCxnSpPr>
            <a:cxnSpLocks/>
            <a:stCxn id="52" idx="0"/>
            <a:endCxn id="43" idx="2"/>
          </p:cNvCxnSpPr>
          <p:nvPr/>
        </p:nvCxnSpPr>
        <p:spPr>
          <a:xfrm flipV="1">
            <a:off x="8478025" y="2580324"/>
            <a:ext cx="0" cy="52467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7E3B8840-31C2-6E09-B448-448D29C88F7C}"/>
              </a:ext>
            </a:extLst>
          </p:cNvPr>
          <p:cNvCxnSpPr>
            <a:cxnSpLocks/>
            <a:stCxn id="43" idx="3"/>
            <a:endCxn id="25" idx="1"/>
          </p:cNvCxnSpPr>
          <p:nvPr/>
        </p:nvCxnSpPr>
        <p:spPr>
          <a:xfrm>
            <a:off x="9039395" y="2256324"/>
            <a:ext cx="60073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715D4242-96F4-19FF-4283-E8397F1B75B3}"/>
              </a:ext>
            </a:extLst>
          </p:cNvPr>
          <p:cNvCxnSpPr>
            <a:cxnSpLocks/>
            <a:endCxn id="24" idx="0"/>
          </p:cNvCxnSpPr>
          <p:nvPr/>
        </p:nvCxnSpPr>
        <p:spPr>
          <a:xfrm>
            <a:off x="6849896" y="2256324"/>
            <a:ext cx="15162" cy="85833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883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5CB2-94BF-8251-B3A2-42D4E41E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56A6-449D-2194-01B7-032FBB51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Nonlinearities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D8AFC3-A7B5-4EFD-9F5E-9E939F217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54912"/>
              </p:ext>
            </p:extLst>
          </p:nvPr>
        </p:nvGraphicFramePr>
        <p:xfrm>
          <a:off x="3310294" y="4414589"/>
          <a:ext cx="5852369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67A72F9-C6BA-619F-C2AE-3A550EC6AA26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C4412-1D8B-3500-ABB8-39196B351268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1D9AB-270F-D25F-42D0-93F120167EFA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BC9FA-B5D5-9915-0CD0-923AF7A0DEE2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84AF71-EB4B-0165-3084-877A4A14F063}"/>
              </a:ext>
            </a:extLst>
          </p:cNvPr>
          <p:cNvCxnSpPr>
            <a:cxnSpLocks/>
            <a:stCxn id="11" idx="3"/>
            <a:endCxn id="19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765F1-ECC3-D03C-8B5F-75AEEC5768CF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A232FB-CCDF-D497-157C-6DAD4274534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CE2031-44D3-7DFB-E53C-73CF67D3CA6A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9F6FDCA-9BB7-35C9-844C-B7DEBAF3A5D1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6CB588-F36D-8353-20FE-6DDF276BB275}"/>
              </a:ext>
            </a:extLst>
          </p:cNvPr>
          <p:cNvCxnSpPr>
            <a:cxnSpLocks/>
            <a:stCxn id="19" idx="6"/>
            <a:endCxn id="14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050670-DADE-5128-19DA-FE05DA7104FF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68CC1-E9AB-81A5-44C0-A9448B735857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8FF8A83-AC60-94C0-94E5-E6874E6960FD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A88552-33E6-0E82-1735-CBF36054105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882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AFEE0-BE9A-AB64-934E-6E06C2491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AD9-D039-B621-D097-41B845D4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Controlling pitch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595A7B-E15F-7220-5923-70AC5D560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3032"/>
              </p:ext>
            </p:extLst>
          </p:nvPr>
        </p:nvGraphicFramePr>
        <p:xfrm>
          <a:off x="3310294" y="4414589"/>
          <a:ext cx="585236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CADBFF-43D7-D224-6FE2-634AA073C0FA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D14A9-F179-45DF-CDF9-865356B9F39B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70CC8-76E1-EF86-484B-F34841EE345A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A4077-3ECD-CC30-B04E-6B69D68F33B6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07C149-A499-E475-4796-DE7842636B95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D8C432-9B3F-E00C-72F5-2B327F5462D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213AF5-C65A-98E9-90C5-CBAA656F1B0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D3916D-F671-96FD-41D6-3D3DEFB45B4C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50F6E1A-4CAE-F83F-295B-024424562D3A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F52B7-8C4E-4509-DA91-F94715837B8C}"/>
              </a:ext>
            </a:extLst>
          </p:cNvPr>
          <p:cNvCxnSpPr>
            <a:cxnSpLocks/>
            <a:stCxn id="14" idx="6"/>
            <a:endCxn id="9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625AEE-B08B-238C-DEF0-EB608A7A330A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E7CD98-5C06-C51D-42E7-2930795D4865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BBD98-5000-D1BB-B7C0-D6AA0332E542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BA8CB1-9BA0-BC15-EEE5-8827EB64760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35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17A27-A014-A497-4C9E-D72A1EFA1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55BC-A6A5-ADAC-9647-3BABF282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Note transitions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7F10BB-60D9-5A45-5330-9262EED85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70736"/>
              </p:ext>
            </p:extLst>
          </p:nvPr>
        </p:nvGraphicFramePr>
        <p:xfrm>
          <a:off x="3310294" y="4414589"/>
          <a:ext cx="5852369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0382F8F-058B-3D33-3CA4-19D5180F842C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FF975-DAD1-38E6-F56E-A3930FE342F1}"/>
              </a:ext>
            </a:extLst>
          </p:cNvPr>
          <p:cNvSpPr/>
          <p:nvPr/>
        </p:nvSpPr>
        <p:spPr>
          <a:xfrm>
            <a:off x="5880016" y="1908416"/>
            <a:ext cx="868473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A8198E-F87F-E738-A90E-1D3D63C14D2F}"/>
              </a:ext>
            </a:extLst>
          </p:cNvPr>
          <p:cNvSpPr/>
          <p:nvPr/>
        </p:nvSpPr>
        <p:spPr>
          <a:xfrm>
            <a:off x="4417208" y="190841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CC409-E869-50A6-7F4F-FB7F0F4C1575}"/>
              </a:ext>
            </a:extLst>
          </p:cNvPr>
          <p:cNvSpPr/>
          <p:nvPr/>
        </p:nvSpPr>
        <p:spPr>
          <a:xfrm>
            <a:off x="10321102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D672DA-4FE3-A746-3260-2EE4E80AE6D3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2BAD64-92CA-6DB5-59E2-6DAD024B51BF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232416"/>
            <a:ext cx="38280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C3C35-E7BD-9B0A-A8CF-14BFB86AD35C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9247055" y="2556416"/>
            <a:ext cx="0" cy="139010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D1BC3C-4B3D-34B7-9DD3-D17049249F1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2556416"/>
            <a:ext cx="8852" cy="112010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4D3DBF1-E49A-DB7B-9388-41A379B80E24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163E6-FB03-B2AE-E18A-779D86009E82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946521"/>
            <a:ext cx="510274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4FB3E3-8183-F7BD-EDF2-F4F5C69F3D2D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3F3BE0-04FF-34C1-07AE-FE3F7FA7044C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07CD568-5CEC-D2BC-D6D5-05457ADE2F30}"/>
              </a:ext>
            </a:extLst>
          </p:cNvPr>
          <p:cNvSpPr/>
          <p:nvPr/>
        </p:nvSpPr>
        <p:spPr>
          <a:xfrm>
            <a:off x="8799603" y="1908416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12C27E-145B-BF62-83E0-B250001E3B78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8352152" y="2232416"/>
            <a:ext cx="44745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3FE6-A721-65EF-102F-52328FAED400}"/>
              </a:ext>
            </a:extLst>
          </p:cNvPr>
          <p:cNvSpPr/>
          <p:nvPr/>
        </p:nvSpPr>
        <p:spPr>
          <a:xfrm>
            <a:off x="7195941" y="1908416"/>
            <a:ext cx="1156211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Crossfade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9486B-DF09-3FCB-6AB5-EB0A86C13241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>
            <a:off x="6748489" y="2232416"/>
            <a:ext cx="44745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44C65E-687E-E07F-2508-4B01A52702D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7776164" y="3438377"/>
            <a:ext cx="0" cy="5122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6E8B0A-BC38-F601-5B3A-0876656407D3}"/>
              </a:ext>
            </a:extLst>
          </p:cNvPr>
          <p:cNvSpPr/>
          <p:nvPr/>
        </p:nvSpPr>
        <p:spPr>
          <a:xfrm>
            <a:off x="7328712" y="3037762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A1D0DA-61EE-CA89-BBCB-DCF24E354B3C}"/>
              </a:ext>
            </a:extLst>
          </p:cNvPr>
          <p:cNvCxnSpPr>
            <a:cxnSpLocks/>
            <a:stCxn id="34" idx="0"/>
            <a:endCxn id="22" idx="2"/>
          </p:cNvCxnSpPr>
          <p:nvPr/>
        </p:nvCxnSpPr>
        <p:spPr>
          <a:xfrm flipH="1" flipV="1">
            <a:off x="7774047" y="2556416"/>
            <a:ext cx="2117" cy="48134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20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A63E3-2790-89D2-A79E-E36D9BEC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9B76-F0E5-7E81-E402-CC213D76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Animal vocalization example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3EAFAC-2462-49AF-D4F0-71C0DC039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60745"/>
              </p:ext>
            </p:extLst>
          </p:nvPr>
        </p:nvGraphicFramePr>
        <p:xfrm>
          <a:off x="3310294" y="5580919"/>
          <a:ext cx="5852369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443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7CB7520-6D16-39C3-0F84-3E8E0DA72A56}"/>
              </a:ext>
            </a:extLst>
          </p:cNvPr>
          <p:cNvSpPr/>
          <p:nvPr/>
        </p:nvSpPr>
        <p:spPr>
          <a:xfrm>
            <a:off x="1804854" y="327050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Excitation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8B69D-D156-8392-5B4D-C513F0DEB8FA}"/>
              </a:ext>
            </a:extLst>
          </p:cNvPr>
          <p:cNvSpPr/>
          <p:nvPr/>
        </p:nvSpPr>
        <p:spPr>
          <a:xfrm>
            <a:off x="3103287" y="185497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E88E9-4D9F-8543-34C9-070B3D62A8EA}"/>
              </a:ext>
            </a:extLst>
          </p:cNvPr>
          <p:cNvSpPr/>
          <p:nvPr/>
        </p:nvSpPr>
        <p:spPr>
          <a:xfrm>
            <a:off x="8120768" y="327050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Tremolo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714C5C-8801-ACAD-5680-5EF88841FF3D}"/>
              </a:ext>
            </a:extLst>
          </p:cNvPr>
          <p:cNvCxnSpPr>
            <a:cxnSpLocks/>
          </p:cNvCxnSpPr>
          <p:nvPr/>
        </p:nvCxnSpPr>
        <p:spPr>
          <a:xfrm>
            <a:off x="2927594" y="3594501"/>
            <a:ext cx="43684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BE99AA-03C4-DD4A-55C0-5656E6329A7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4183287" y="2178976"/>
            <a:ext cx="330250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78B5B1-4009-F09E-125D-F35C324B4639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7485792" y="2134589"/>
            <a:ext cx="0" cy="1189912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D882A4-C812-0D16-CC25-FC0C82E7561B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3634435" y="2502976"/>
            <a:ext cx="8852" cy="82152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34C9516-FB1E-9F05-9B56-4F2423163549}"/>
              </a:ext>
            </a:extLst>
          </p:cNvPr>
          <p:cNvSpPr/>
          <p:nvPr/>
        </p:nvSpPr>
        <p:spPr>
          <a:xfrm>
            <a:off x="3364435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845A48-28EE-875B-E10A-3E9BC2E86B8C}"/>
              </a:ext>
            </a:extLst>
          </p:cNvPr>
          <p:cNvCxnSpPr>
            <a:cxnSpLocks/>
          </p:cNvCxnSpPr>
          <p:nvPr/>
        </p:nvCxnSpPr>
        <p:spPr>
          <a:xfrm>
            <a:off x="3904435" y="3591901"/>
            <a:ext cx="5977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675E58-254B-A15C-48FD-60D2CF426C6C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6774562" y="3320101"/>
            <a:ext cx="520311" cy="8348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CDE19B-FF1F-07FC-52FA-A60EE3CC4F0C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5257089" y="3320101"/>
            <a:ext cx="622569" cy="27440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FE2581-616A-308C-9786-9E862E612976}"/>
              </a:ext>
            </a:extLst>
          </p:cNvPr>
          <p:cNvSpPr/>
          <p:nvPr/>
        </p:nvSpPr>
        <p:spPr>
          <a:xfrm>
            <a:off x="10012559" y="327050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E9422-9774-A220-55BF-664803B37054}"/>
              </a:ext>
            </a:extLst>
          </p:cNvPr>
          <p:cNvCxnSpPr>
            <a:cxnSpLocks/>
          </p:cNvCxnSpPr>
          <p:nvPr/>
        </p:nvCxnSpPr>
        <p:spPr>
          <a:xfrm>
            <a:off x="9416768" y="3594501"/>
            <a:ext cx="5957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F4F2E1C-B943-38C4-C5F7-5A544FE66766}"/>
              </a:ext>
            </a:extLst>
          </p:cNvPr>
          <p:cNvSpPr/>
          <p:nvPr/>
        </p:nvSpPr>
        <p:spPr>
          <a:xfrm>
            <a:off x="4362185" y="3394194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00B889-819A-9AAA-2501-DA1F7476857F}"/>
              </a:ext>
            </a:extLst>
          </p:cNvPr>
          <p:cNvSpPr/>
          <p:nvPr/>
        </p:nvSpPr>
        <p:spPr>
          <a:xfrm>
            <a:off x="5879658" y="3119793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0756E5-C0B8-97BC-1BFA-C7A7A55F003C}"/>
              </a:ext>
            </a:extLst>
          </p:cNvPr>
          <p:cNvSpPr/>
          <p:nvPr/>
        </p:nvSpPr>
        <p:spPr>
          <a:xfrm>
            <a:off x="5882067" y="3681087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32D8F6-A4DD-1115-1C49-13D625083D82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5257089" y="3594502"/>
            <a:ext cx="624978" cy="2868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5F8E1A1-425D-3D06-C5C5-DD8928C42BB6}"/>
              </a:ext>
            </a:extLst>
          </p:cNvPr>
          <p:cNvSpPr/>
          <p:nvPr/>
        </p:nvSpPr>
        <p:spPr>
          <a:xfrm>
            <a:off x="7215792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E85F48-A628-FF48-4FA9-515C28CADC8A}"/>
              </a:ext>
            </a:extLst>
          </p:cNvPr>
          <p:cNvCxnSpPr>
            <a:cxnSpLocks/>
            <a:stCxn id="38" idx="3"/>
            <a:endCxn id="45" idx="3"/>
          </p:cNvCxnSpPr>
          <p:nvPr/>
        </p:nvCxnSpPr>
        <p:spPr>
          <a:xfrm flipV="1">
            <a:off x="6776971" y="3785420"/>
            <a:ext cx="517902" cy="9597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360D7A-BAA9-6544-12F3-9C9D298C72E1}"/>
              </a:ext>
            </a:extLst>
          </p:cNvPr>
          <p:cNvCxnSpPr>
            <a:cxnSpLocks/>
          </p:cNvCxnSpPr>
          <p:nvPr/>
        </p:nvCxnSpPr>
        <p:spPr>
          <a:xfrm>
            <a:off x="7755792" y="3585517"/>
            <a:ext cx="36497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24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B9F21-9062-7418-2625-6FCA8C5BA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DC71-4D61-F953-7925-BB224459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Flute example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A3BCE-03BD-E9C3-A608-B6729A0AB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45263"/>
              </p:ext>
            </p:extLst>
          </p:nvPr>
        </p:nvGraphicFramePr>
        <p:xfrm>
          <a:off x="2248678" y="4414589"/>
          <a:ext cx="6913983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224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Bandpass frequency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Lowpass frequency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Crossfade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687D345-9BA3-5787-FBDA-4E26BD192E9F}"/>
              </a:ext>
            </a:extLst>
          </p:cNvPr>
          <p:cNvSpPr/>
          <p:nvPr/>
        </p:nvSpPr>
        <p:spPr>
          <a:xfrm>
            <a:off x="1804854" y="327050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Excitation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AB04F-C2CD-9063-D820-66A93FD05E58}"/>
              </a:ext>
            </a:extLst>
          </p:cNvPr>
          <p:cNvSpPr/>
          <p:nvPr/>
        </p:nvSpPr>
        <p:spPr>
          <a:xfrm>
            <a:off x="3103287" y="185497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746D3-4225-3F91-8E4F-E90781ED0162}"/>
              </a:ext>
            </a:extLst>
          </p:cNvPr>
          <p:cNvSpPr/>
          <p:nvPr/>
        </p:nvSpPr>
        <p:spPr>
          <a:xfrm>
            <a:off x="7491376" y="327050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Crossfade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15CE4-78D5-7FB0-DD35-79D2CE3F1478}"/>
              </a:ext>
            </a:extLst>
          </p:cNvPr>
          <p:cNvCxnSpPr>
            <a:cxnSpLocks/>
          </p:cNvCxnSpPr>
          <p:nvPr/>
        </p:nvCxnSpPr>
        <p:spPr>
          <a:xfrm>
            <a:off x="2927594" y="3594501"/>
            <a:ext cx="43684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0E5AA8-7BF7-D49D-139C-610FCBD50705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183287" y="2178976"/>
            <a:ext cx="3956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E7FA54-C360-394D-0D40-12C13FB4323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139376" y="2130188"/>
            <a:ext cx="4337" cy="1140313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09DA6E-3ADC-5BBD-DBAD-FB3AA50DDF9A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3634435" y="2502976"/>
            <a:ext cx="8852" cy="82152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150F7FA-1FA9-926C-3FEA-2BA97BA0E0D7}"/>
              </a:ext>
            </a:extLst>
          </p:cNvPr>
          <p:cNvSpPr/>
          <p:nvPr/>
        </p:nvSpPr>
        <p:spPr>
          <a:xfrm>
            <a:off x="3364435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A2B7A-132B-1A40-6A37-CC9C9EDA4D64}"/>
              </a:ext>
            </a:extLst>
          </p:cNvPr>
          <p:cNvCxnSpPr>
            <a:cxnSpLocks/>
          </p:cNvCxnSpPr>
          <p:nvPr/>
        </p:nvCxnSpPr>
        <p:spPr>
          <a:xfrm>
            <a:off x="3904435" y="3591901"/>
            <a:ext cx="5977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9FBC64-626C-AC1B-ED95-FD90C6C70227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6810187" y="3320101"/>
            <a:ext cx="681189" cy="27440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32A4E1-6B8C-125C-1045-9AD7E8B53DE2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257089" y="3320101"/>
            <a:ext cx="658194" cy="27440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EF1D8C-766D-4987-7919-46E701509059}"/>
              </a:ext>
            </a:extLst>
          </p:cNvPr>
          <p:cNvSpPr/>
          <p:nvPr/>
        </p:nvSpPr>
        <p:spPr>
          <a:xfrm>
            <a:off x="9383167" y="327050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CC6891-FC55-E9E2-2DE3-DA0CDB0A5686}"/>
              </a:ext>
            </a:extLst>
          </p:cNvPr>
          <p:cNvCxnSpPr>
            <a:cxnSpLocks/>
          </p:cNvCxnSpPr>
          <p:nvPr/>
        </p:nvCxnSpPr>
        <p:spPr>
          <a:xfrm>
            <a:off x="8787376" y="3594501"/>
            <a:ext cx="5957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66D9AA5-5626-806F-7E51-BA8454A34AF0}"/>
              </a:ext>
            </a:extLst>
          </p:cNvPr>
          <p:cNvSpPr/>
          <p:nvPr/>
        </p:nvSpPr>
        <p:spPr>
          <a:xfrm>
            <a:off x="4362185" y="3394194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214572-F1FB-57C6-EEC7-D016130F3ABD}"/>
              </a:ext>
            </a:extLst>
          </p:cNvPr>
          <p:cNvSpPr/>
          <p:nvPr/>
        </p:nvSpPr>
        <p:spPr>
          <a:xfrm>
            <a:off x="5915283" y="3119793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0588AD-8860-84C1-DCB2-22F0AB9A00CC}"/>
              </a:ext>
            </a:extLst>
          </p:cNvPr>
          <p:cNvSpPr/>
          <p:nvPr/>
        </p:nvSpPr>
        <p:spPr>
          <a:xfrm>
            <a:off x="5917692" y="3681087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718287-B0A3-AF62-6AF6-40005B9B8629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5257089" y="3594502"/>
            <a:ext cx="660603" cy="2868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E88E37-B478-53B5-F3F0-4DD7DC050481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6812596" y="3594501"/>
            <a:ext cx="678780" cy="2868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92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5F8F3-1B77-F1FA-3256-75DD4DBBE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B2E2-7B29-81CE-C23D-D07E5EAE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Common forms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CDED6F-0323-4A4A-6CF0-E4DE52C309A1}"/>
              </a:ext>
            </a:extLst>
          </p:cNvPr>
          <p:cNvSpPr/>
          <p:nvPr/>
        </p:nvSpPr>
        <p:spPr>
          <a:xfrm>
            <a:off x="7113317" y="3473189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9F191-FEEF-B822-1623-78077FAE7DA6}"/>
              </a:ext>
            </a:extLst>
          </p:cNvPr>
          <p:cNvSpPr/>
          <p:nvPr/>
        </p:nvSpPr>
        <p:spPr>
          <a:xfrm>
            <a:off x="9662615" y="3473189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AA5C8-F381-0E82-CDFC-D0858F532A66}"/>
              </a:ext>
            </a:extLst>
          </p:cNvPr>
          <p:cNvSpPr/>
          <p:nvPr/>
        </p:nvSpPr>
        <p:spPr>
          <a:xfrm>
            <a:off x="8416902" y="2629772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B16DEC-8A01-D7EC-DB4B-707FA4C98D9D}"/>
              </a:ext>
            </a:extLst>
          </p:cNvPr>
          <p:cNvSpPr/>
          <p:nvPr/>
        </p:nvSpPr>
        <p:spPr>
          <a:xfrm>
            <a:off x="11110694" y="3473189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D492B1-28C9-2DB5-3AE7-5ADCC7534B2E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>
            <a:off x="8024784" y="3736220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DFCA18-AD11-F1ED-08C0-6662680C9F83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293672" y="2883756"/>
            <a:ext cx="807328" cy="904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3379EE-14DA-AA01-4412-AC00B0E44CC4}"/>
              </a:ext>
            </a:extLst>
          </p:cNvPr>
          <p:cNvCxnSpPr>
            <a:cxnSpLocks/>
          </p:cNvCxnSpPr>
          <p:nvPr/>
        </p:nvCxnSpPr>
        <p:spPr>
          <a:xfrm flipV="1">
            <a:off x="10091359" y="2892803"/>
            <a:ext cx="9640" cy="624224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0BDEF2-E75D-DF60-BCA0-6B7659C67AB6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flipH="1">
            <a:off x="8848100" y="3155834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EFB3D6B-3125-48FE-B9BD-0408AA546CA6}"/>
              </a:ext>
            </a:extLst>
          </p:cNvPr>
          <p:cNvSpPr/>
          <p:nvPr/>
        </p:nvSpPr>
        <p:spPr>
          <a:xfrm>
            <a:off x="8628908" y="3517027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6CE486-DE5B-C3A3-23BB-5837C827F6E0}"/>
              </a:ext>
            </a:extLst>
          </p:cNvPr>
          <p:cNvCxnSpPr>
            <a:cxnSpLocks/>
            <a:stCxn id="25" idx="6"/>
            <a:endCxn id="18" idx="1"/>
          </p:cNvCxnSpPr>
          <p:nvPr/>
        </p:nvCxnSpPr>
        <p:spPr>
          <a:xfrm>
            <a:off x="9067293" y="3736220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30886D-95D1-D984-D86D-632077E12FB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10539385" y="3736220"/>
            <a:ext cx="57130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AEBD51B-A316-CC5F-B18C-A44A18E4F720}"/>
              </a:ext>
            </a:extLst>
          </p:cNvPr>
          <p:cNvSpPr/>
          <p:nvPr/>
        </p:nvSpPr>
        <p:spPr>
          <a:xfrm>
            <a:off x="7857771" y="5498928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8E21BF-002C-99AA-EE1B-2704CB66915D}"/>
              </a:ext>
            </a:extLst>
          </p:cNvPr>
          <p:cNvSpPr/>
          <p:nvPr/>
        </p:nvSpPr>
        <p:spPr>
          <a:xfrm>
            <a:off x="10407069" y="5498928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026B5-C3F2-42FC-C8DF-71427316E04D}"/>
              </a:ext>
            </a:extLst>
          </p:cNvPr>
          <p:cNvSpPr/>
          <p:nvPr/>
        </p:nvSpPr>
        <p:spPr>
          <a:xfrm>
            <a:off x="9161356" y="4655511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829B60-0A45-8BC8-27A6-E415A3AF9C3D}"/>
              </a:ext>
            </a:extLst>
          </p:cNvPr>
          <p:cNvSpPr/>
          <p:nvPr/>
        </p:nvSpPr>
        <p:spPr>
          <a:xfrm>
            <a:off x="10524271" y="6183667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F5712F-D9F9-5585-3729-A655FFC6C9C0}"/>
              </a:ext>
            </a:extLst>
          </p:cNvPr>
          <p:cNvCxnSpPr>
            <a:cxnSpLocks/>
            <a:stCxn id="38" idx="3"/>
            <a:endCxn id="46" idx="2"/>
          </p:cNvCxnSpPr>
          <p:nvPr/>
        </p:nvCxnSpPr>
        <p:spPr>
          <a:xfrm>
            <a:off x="8769238" y="5761959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4F8EEB-4F73-E9E6-2BBE-B2CC19654D5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10038126" y="4909495"/>
            <a:ext cx="807328" cy="904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7C125A-A9E1-8791-CCF2-BEECF4CC1589}"/>
              </a:ext>
            </a:extLst>
          </p:cNvPr>
          <p:cNvCxnSpPr>
            <a:cxnSpLocks/>
          </p:cNvCxnSpPr>
          <p:nvPr/>
        </p:nvCxnSpPr>
        <p:spPr>
          <a:xfrm flipV="1">
            <a:off x="10835814" y="4918542"/>
            <a:ext cx="9640" cy="624224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5ED55-E425-0A99-D628-40ADB4386C09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flipH="1">
            <a:off x="9592555" y="5181573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EC2F93C-764A-F4F9-26C0-493B5909588E}"/>
              </a:ext>
            </a:extLst>
          </p:cNvPr>
          <p:cNvSpPr/>
          <p:nvPr/>
        </p:nvSpPr>
        <p:spPr>
          <a:xfrm>
            <a:off x="9373362" y="5542766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385593-BA35-670D-AAD1-EF4B6EB95B29}"/>
              </a:ext>
            </a:extLst>
          </p:cNvPr>
          <p:cNvCxnSpPr>
            <a:cxnSpLocks/>
            <a:stCxn id="46" idx="6"/>
            <a:endCxn id="39" idx="1"/>
          </p:cNvCxnSpPr>
          <p:nvPr/>
        </p:nvCxnSpPr>
        <p:spPr>
          <a:xfrm>
            <a:off x="9811747" y="5761959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923CA7-B20F-81A0-AF48-ABBD189FB962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623621" y="6446698"/>
            <a:ext cx="90065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2ED99B-AAD2-09BE-0BE5-FE83276E1EF3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592555" y="5981151"/>
            <a:ext cx="7186" cy="465547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5520DB-173B-5079-88C5-4334ED1EB0F6}"/>
              </a:ext>
            </a:extLst>
          </p:cNvPr>
          <p:cNvSpPr/>
          <p:nvPr/>
        </p:nvSpPr>
        <p:spPr>
          <a:xfrm>
            <a:off x="7006426" y="1428752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3E6970-F7F9-F19D-E90D-6223A4B96F5F}"/>
              </a:ext>
            </a:extLst>
          </p:cNvPr>
          <p:cNvSpPr/>
          <p:nvPr/>
        </p:nvSpPr>
        <p:spPr>
          <a:xfrm>
            <a:off x="9555724" y="1428752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B10E86-5C4B-74F9-75B6-6D7C271F09D2}"/>
              </a:ext>
            </a:extLst>
          </p:cNvPr>
          <p:cNvSpPr/>
          <p:nvPr/>
        </p:nvSpPr>
        <p:spPr>
          <a:xfrm>
            <a:off x="8310011" y="585335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E66FF2-FA32-5988-475B-2C5FE24793C4}"/>
              </a:ext>
            </a:extLst>
          </p:cNvPr>
          <p:cNvSpPr/>
          <p:nvPr/>
        </p:nvSpPr>
        <p:spPr>
          <a:xfrm>
            <a:off x="11003803" y="1428752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63FB155-A571-7D9C-7072-8CA2D8B0ADC7}"/>
              </a:ext>
            </a:extLst>
          </p:cNvPr>
          <p:cNvCxnSpPr>
            <a:cxnSpLocks/>
            <a:stCxn id="66" idx="3"/>
            <a:endCxn id="74" idx="2"/>
          </p:cNvCxnSpPr>
          <p:nvPr/>
        </p:nvCxnSpPr>
        <p:spPr>
          <a:xfrm>
            <a:off x="7917893" y="1691783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044A71-9210-C9DC-82C2-156409E86D87}"/>
              </a:ext>
            </a:extLst>
          </p:cNvPr>
          <p:cNvCxnSpPr>
            <a:cxnSpLocks/>
            <a:stCxn id="88" idx="1"/>
            <a:endCxn id="68" idx="3"/>
          </p:cNvCxnSpPr>
          <p:nvPr/>
        </p:nvCxnSpPr>
        <p:spPr>
          <a:xfrm flipH="1" flipV="1">
            <a:off x="9186781" y="848366"/>
            <a:ext cx="365650" cy="1031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4697C2-1C6C-F020-5C89-791331711522}"/>
              </a:ext>
            </a:extLst>
          </p:cNvPr>
          <p:cNvCxnSpPr>
            <a:cxnSpLocks/>
            <a:stCxn id="67" idx="0"/>
            <a:endCxn id="88" idx="2"/>
          </p:cNvCxnSpPr>
          <p:nvPr/>
        </p:nvCxnSpPr>
        <p:spPr>
          <a:xfrm flipH="1" flipV="1">
            <a:off x="9990816" y="1121707"/>
            <a:ext cx="3293" cy="30704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505343-E446-899D-4444-66C85C9A52D0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 flipH="1">
            <a:off x="8741209" y="1111397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42EBCB5-A160-3608-969D-2ACEA8BB228E}"/>
              </a:ext>
            </a:extLst>
          </p:cNvPr>
          <p:cNvSpPr/>
          <p:nvPr/>
        </p:nvSpPr>
        <p:spPr>
          <a:xfrm>
            <a:off x="8522017" y="1472590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19AC3D-8A8A-80A8-7C75-52DEC1170FED}"/>
              </a:ext>
            </a:extLst>
          </p:cNvPr>
          <p:cNvCxnSpPr>
            <a:cxnSpLocks/>
            <a:stCxn id="74" idx="6"/>
            <a:endCxn id="67" idx="1"/>
          </p:cNvCxnSpPr>
          <p:nvPr/>
        </p:nvCxnSpPr>
        <p:spPr>
          <a:xfrm>
            <a:off x="8960402" y="1691783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215A171-C9DB-AC2E-5419-49E104E27B8B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>
            <a:off x="10432494" y="1691783"/>
            <a:ext cx="57130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C96BE08-2EE8-D0EC-21E4-FE84463867C6}"/>
              </a:ext>
            </a:extLst>
          </p:cNvPr>
          <p:cNvSpPr/>
          <p:nvPr/>
        </p:nvSpPr>
        <p:spPr>
          <a:xfrm>
            <a:off x="9552431" y="595645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A1D114-1BB1-1A49-1550-77863AFBFB8F}"/>
              </a:ext>
            </a:extLst>
          </p:cNvPr>
          <p:cNvSpPr txBox="1"/>
          <p:nvPr/>
        </p:nvSpPr>
        <p:spPr>
          <a:xfrm>
            <a:off x="6341424" y="71251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en-GB" sz="3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E4E9E85-6BDF-E0E8-77E0-EE25324F784E}"/>
              </a:ext>
            </a:extLst>
          </p:cNvPr>
          <p:cNvSpPr txBox="1"/>
          <p:nvPr/>
        </p:nvSpPr>
        <p:spPr>
          <a:xfrm>
            <a:off x="6303819" y="326967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en-GB" sz="3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D44337-E5EC-CBA3-4E7C-603F7790D885}"/>
              </a:ext>
            </a:extLst>
          </p:cNvPr>
          <p:cNvSpPr txBox="1"/>
          <p:nvPr/>
        </p:nvSpPr>
        <p:spPr>
          <a:xfrm>
            <a:off x="6456219" y="582682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358879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1.2. A complex audio routing graph. It applies an envelope, </a:t>
            </a:r>
            <a:r>
              <a:rPr lang="en-US" sz="1800" b="1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filterbank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distortion and reverb to noise.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6E0C75C-FA02-4D9A-A201-3C445623B266}"/>
              </a:ext>
            </a:extLst>
          </p:cNvPr>
          <p:cNvSpPr/>
          <p:nvPr/>
        </p:nvSpPr>
        <p:spPr>
          <a:xfrm>
            <a:off x="3241980" y="2913067"/>
            <a:ext cx="1291134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gainNode</a:t>
            </a:r>
            <a:endParaRPr lang="en-GB" sz="1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F043BD-EF02-4717-A01A-AC097A33E36C}"/>
              </a:ext>
            </a:extLst>
          </p:cNvPr>
          <p:cNvSpPr/>
          <p:nvPr/>
        </p:nvSpPr>
        <p:spPr>
          <a:xfrm>
            <a:off x="4935005" y="2671093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/>
              <a:t>Peaking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6B1E425-2765-4065-806E-C191C8F76460}"/>
              </a:ext>
            </a:extLst>
          </p:cNvPr>
          <p:cNvSpPr/>
          <p:nvPr/>
        </p:nvSpPr>
        <p:spPr>
          <a:xfrm>
            <a:off x="4935005" y="2186649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 err="1"/>
              <a:t>Lowshelf</a:t>
            </a:r>
            <a:endParaRPr lang="en-GB" sz="1400" i="1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4A2BC4-62D8-44B4-BB6D-65CCBB52F31B}"/>
              </a:ext>
            </a:extLst>
          </p:cNvPr>
          <p:cNvSpPr/>
          <p:nvPr/>
        </p:nvSpPr>
        <p:spPr>
          <a:xfrm>
            <a:off x="4935005" y="3179891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/>
              <a:t>Peaking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36814BC-A775-440A-B1AD-F47A402C1AC1}"/>
              </a:ext>
            </a:extLst>
          </p:cNvPr>
          <p:cNvCxnSpPr>
            <a:cxnSpLocks/>
            <a:stCxn id="32" idx="0"/>
          </p:cNvCxnSpPr>
          <p:nvPr/>
        </p:nvCxnSpPr>
        <p:spPr>
          <a:xfrm flipV="1">
            <a:off x="3887546" y="2327868"/>
            <a:ext cx="1088980" cy="58519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C32EBE5-2C25-402A-A9B0-B10D0CCF0B2D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533114" y="2812312"/>
            <a:ext cx="443413" cy="24197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CB1C893-EDE2-424D-9196-750829709FCF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4533114" y="3054285"/>
            <a:ext cx="443413" cy="266826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9A4A590-29D9-4381-AF50-D9FF0682C81D}"/>
              </a:ext>
            </a:extLst>
          </p:cNvPr>
          <p:cNvCxnSpPr>
            <a:cxnSpLocks/>
            <a:stCxn id="33" idx="3"/>
            <a:endCxn id="47" idx="1"/>
          </p:cNvCxnSpPr>
          <p:nvPr/>
        </p:nvCxnSpPr>
        <p:spPr>
          <a:xfrm>
            <a:off x="6226139" y="2868579"/>
            <a:ext cx="450359" cy="185706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152908B-3867-4478-ABC8-C0B32ABADFEB}"/>
              </a:ext>
            </a:extLst>
          </p:cNvPr>
          <p:cNvCxnSpPr>
            <a:cxnSpLocks/>
            <a:stCxn id="34" idx="3"/>
            <a:endCxn id="47" idx="0"/>
          </p:cNvCxnSpPr>
          <p:nvPr/>
        </p:nvCxnSpPr>
        <p:spPr>
          <a:xfrm>
            <a:off x="6226139" y="2384135"/>
            <a:ext cx="1194344" cy="52893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6868C88-BA92-4318-AED9-F6695D8B481B}"/>
              </a:ext>
            </a:extLst>
          </p:cNvPr>
          <p:cNvCxnSpPr>
            <a:cxnSpLocks/>
            <a:stCxn id="35" idx="3"/>
            <a:endCxn id="47" idx="1"/>
          </p:cNvCxnSpPr>
          <p:nvPr/>
        </p:nvCxnSpPr>
        <p:spPr>
          <a:xfrm flipV="1">
            <a:off x="6226139" y="3054285"/>
            <a:ext cx="450359" cy="32309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F776193D-D886-40E3-8E08-2ABCC32C2D40}"/>
              </a:ext>
            </a:extLst>
          </p:cNvPr>
          <p:cNvSpPr/>
          <p:nvPr/>
        </p:nvSpPr>
        <p:spPr>
          <a:xfrm>
            <a:off x="4935005" y="3645155"/>
            <a:ext cx="1291134" cy="39497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BiquadNode</a:t>
            </a:r>
            <a:endParaRPr lang="en-GB" sz="1400" dirty="0"/>
          </a:p>
          <a:p>
            <a:pPr algn="ctr"/>
            <a:r>
              <a:rPr lang="en-GB" sz="1400" i="1" dirty="0" err="1"/>
              <a:t>Highshelf</a:t>
            </a:r>
            <a:endParaRPr lang="en-GB" sz="1400" i="1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A122360-8862-4E08-B270-2C207B85E167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3887546" y="3195502"/>
            <a:ext cx="1088980" cy="590872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CF94B65-96EE-480A-8501-52CE10057356}"/>
              </a:ext>
            </a:extLst>
          </p:cNvPr>
          <p:cNvCxnSpPr>
            <a:cxnSpLocks/>
            <a:stCxn id="42" idx="3"/>
            <a:endCxn id="47" idx="2"/>
          </p:cNvCxnSpPr>
          <p:nvPr/>
        </p:nvCxnSpPr>
        <p:spPr>
          <a:xfrm flipV="1">
            <a:off x="6226139" y="3195502"/>
            <a:ext cx="1194344" cy="64713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910B863F-9F33-481A-AFD4-0307A3E555D5}"/>
              </a:ext>
            </a:extLst>
          </p:cNvPr>
          <p:cNvSpPr/>
          <p:nvPr/>
        </p:nvSpPr>
        <p:spPr>
          <a:xfrm>
            <a:off x="1267042" y="2829146"/>
            <a:ext cx="1643572" cy="46431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audioWorkletNode</a:t>
            </a:r>
            <a:endParaRPr lang="en-GB" sz="1400" dirty="0"/>
          </a:p>
          <a:p>
            <a:pPr algn="ctr"/>
            <a:r>
              <a:rPr lang="en-GB" sz="1400" i="1" dirty="0" err="1"/>
              <a:t>whiteNoise</a:t>
            </a:r>
            <a:endParaRPr lang="en-GB" sz="1400" i="1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B364141-624E-4D3E-9EB0-5932EB012089}"/>
              </a:ext>
            </a:extLst>
          </p:cNvPr>
          <p:cNvCxnSpPr>
            <a:cxnSpLocks/>
            <a:stCxn id="45" idx="3"/>
            <a:endCxn id="32" idx="1"/>
          </p:cNvCxnSpPr>
          <p:nvPr/>
        </p:nvCxnSpPr>
        <p:spPr>
          <a:xfrm flipV="1">
            <a:off x="2910614" y="3054285"/>
            <a:ext cx="331366" cy="7017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C38311F9-B189-4B6A-8DF8-463E6E39901F}"/>
              </a:ext>
            </a:extLst>
          </p:cNvPr>
          <p:cNvSpPr/>
          <p:nvPr/>
        </p:nvSpPr>
        <p:spPr>
          <a:xfrm>
            <a:off x="6676498" y="2913067"/>
            <a:ext cx="1487970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waveshaperNode</a:t>
            </a:r>
            <a:endParaRPr lang="en-GB" sz="14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377EF9B-A4C6-43E6-B49C-AD78CF5A2731}"/>
              </a:ext>
            </a:extLst>
          </p:cNvPr>
          <p:cNvSpPr/>
          <p:nvPr/>
        </p:nvSpPr>
        <p:spPr>
          <a:xfrm>
            <a:off x="10073877" y="2913067"/>
            <a:ext cx="1119088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destination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AB5411-DF01-43B9-B074-0971C8D908AD}"/>
              </a:ext>
            </a:extLst>
          </p:cNvPr>
          <p:cNvCxnSpPr>
            <a:cxnSpLocks/>
            <a:endCxn id="48" idx="1"/>
          </p:cNvCxnSpPr>
          <p:nvPr/>
        </p:nvCxnSpPr>
        <p:spPr>
          <a:xfrm>
            <a:off x="9746520" y="3054284"/>
            <a:ext cx="327358" cy="1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60C7ADDE-E7D7-4D83-8A06-38E6F1AB7891}"/>
              </a:ext>
            </a:extLst>
          </p:cNvPr>
          <p:cNvSpPr/>
          <p:nvPr/>
        </p:nvSpPr>
        <p:spPr>
          <a:xfrm>
            <a:off x="8465581" y="2915981"/>
            <a:ext cx="1360781" cy="282435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convolverNode</a:t>
            </a:r>
            <a:endParaRPr lang="en-GB" sz="14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2D89999-F377-4474-BDBA-4FC40984B6B0}"/>
              </a:ext>
            </a:extLst>
          </p:cNvPr>
          <p:cNvCxnSpPr>
            <a:cxnSpLocks/>
            <a:endCxn id="50" idx="1"/>
          </p:cNvCxnSpPr>
          <p:nvPr/>
        </p:nvCxnSpPr>
        <p:spPr>
          <a:xfrm>
            <a:off x="8083687" y="3057198"/>
            <a:ext cx="381894" cy="1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39F975E-1AA5-448B-A01A-B302641D9F99}"/>
              </a:ext>
            </a:extLst>
          </p:cNvPr>
          <p:cNvSpPr/>
          <p:nvPr/>
        </p:nvSpPr>
        <p:spPr>
          <a:xfrm>
            <a:off x="2636600" y="3728640"/>
            <a:ext cx="1895180" cy="282435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setValueCurveAtTime</a:t>
            </a:r>
            <a:endParaRPr lang="en-GB" sz="1400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9D963B6-2441-4DC4-BB47-48CFCC409577}"/>
              </a:ext>
            </a:extLst>
          </p:cNvPr>
          <p:cNvSpPr/>
          <p:nvPr/>
        </p:nvSpPr>
        <p:spPr>
          <a:xfrm>
            <a:off x="7203838" y="3634917"/>
            <a:ext cx="987430" cy="282435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curve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7CCE4A0-DAC6-450B-997B-BB91DB29446C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7697553" y="3191292"/>
            <a:ext cx="0" cy="44362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DF3E151-29E0-436A-98FC-DC83BA5DE730}"/>
              </a:ext>
            </a:extLst>
          </p:cNvPr>
          <p:cNvCxnSpPr>
            <a:cxnSpLocks/>
            <a:stCxn id="52" idx="0"/>
          </p:cNvCxnSpPr>
          <p:nvPr/>
        </p:nvCxnSpPr>
        <p:spPr>
          <a:xfrm flipV="1">
            <a:off x="3584190" y="3179891"/>
            <a:ext cx="0" cy="54874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7BD10476-3A92-407A-84B4-B34B1C6860D1}"/>
              </a:ext>
            </a:extLst>
          </p:cNvPr>
          <p:cNvSpPr/>
          <p:nvPr/>
        </p:nvSpPr>
        <p:spPr>
          <a:xfrm>
            <a:off x="8654164" y="3645155"/>
            <a:ext cx="987430" cy="282435"/>
          </a:xfrm>
          <a:prstGeom prst="rect">
            <a:avLst/>
          </a:prstGeom>
          <a:solidFill>
            <a:srgbClr val="8000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buffer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AB4EB93-C8CD-4B1C-81E0-F61152C671D7}"/>
              </a:ext>
            </a:extLst>
          </p:cNvPr>
          <p:cNvCxnSpPr>
            <a:cxnSpLocks/>
            <a:stCxn id="56" idx="0"/>
            <a:endCxn id="50" idx="2"/>
          </p:cNvCxnSpPr>
          <p:nvPr/>
        </p:nvCxnSpPr>
        <p:spPr>
          <a:xfrm flipH="1" flipV="1">
            <a:off x="9145972" y="3198416"/>
            <a:ext cx="1907" cy="446739"/>
          </a:xfrm>
          <a:prstGeom prst="straightConnector1">
            <a:avLst/>
          </a:prstGeom>
          <a:ln w="19050">
            <a:solidFill>
              <a:srgbClr val="99009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73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10.1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10.1. Magnitude response of a comb filter using 1 millisecond delay.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ABB3D7-57F0-4766-B49F-6DA1802B5D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9523526"/>
              </p:ext>
            </p:extLst>
          </p:nvPr>
        </p:nvGraphicFramePr>
        <p:xfrm>
          <a:off x="4458393" y="1530600"/>
          <a:ext cx="5486399" cy="32139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103990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10.2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GB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10.2. Audio graph for Code example 10.2.</a:t>
            </a: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0FFCB8C-D1A8-4447-AAF7-A0414AE56BC6}"/>
              </a:ext>
            </a:extLst>
          </p:cNvPr>
          <p:cNvGrpSpPr/>
          <p:nvPr/>
        </p:nvGrpSpPr>
        <p:grpSpPr>
          <a:xfrm>
            <a:off x="2041973" y="2343492"/>
            <a:ext cx="7554207" cy="1807716"/>
            <a:chOff x="2041973" y="2343492"/>
            <a:chExt cx="7554207" cy="18077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64FB5E8-859E-4705-B2E2-C71631B89D38}"/>
                </a:ext>
              </a:extLst>
            </p:cNvPr>
            <p:cNvSpPr/>
            <p:nvPr/>
          </p:nvSpPr>
          <p:spPr>
            <a:xfrm>
              <a:off x="2041973" y="2343492"/>
              <a:ext cx="1075678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tone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EEF9555-2E2C-43E5-984D-B3B851CD64A2}"/>
                </a:ext>
              </a:extLst>
            </p:cNvPr>
            <p:cNvSpPr/>
            <p:nvPr/>
          </p:nvSpPr>
          <p:spPr>
            <a:xfrm>
              <a:off x="3821566" y="2343492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toneGain</a:t>
              </a:r>
              <a:endParaRPr lang="en-GB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6091A9D-1859-4C80-939C-C26E089B6283}"/>
                </a:ext>
              </a:extLst>
            </p:cNvPr>
            <p:cNvSpPr/>
            <p:nvPr/>
          </p:nvSpPr>
          <p:spPr>
            <a:xfrm>
              <a:off x="6255390" y="2343492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delay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B05ED74-49EB-4228-B181-A49FEB6657FF}"/>
                </a:ext>
              </a:extLst>
            </p:cNvPr>
            <p:cNvSpPr/>
            <p:nvPr/>
          </p:nvSpPr>
          <p:spPr>
            <a:xfrm>
              <a:off x="5091771" y="3503208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feedback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C5AAF06-0DE7-4BFE-810F-0DF69DB1C8B6}"/>
                </a:ext>
              </a:extLst>
            </p:cNvPr>
            <p:cNvSpPr/>
            <p:nvPr/>
          </p:nvSpPr>
          <p:spPr>
            <a:xfrm>
              <a:off x="8300180" y="2343492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destination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AE37496-5A89-44AC-B3BC-C72204A013FB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3117651" y="2667492"/>
              <a:ext cx="70391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C5DA74D-715F-4D87-A40C-D57D0FDA8846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117566" y="2667492"/>
              <a:ext cx="113782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F6A41CC-18AC-4BEF-BACF-33F177122464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7551390" y="2667492"/>
              <a:ext cx="74879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9DBAC4C-D7C7-4B0A-82FA-A00A1A55A029}"/>
                </a:ext>
              </a:extLst>
            </p:cNvPr>
            <p:cNvCxnSpPr>
              <a:cxnSpLocks/>
              <a:stCxn id="8" idx="1"/>
              <a:endCxn id="9" idx="0"/>
            </p:cNvCxnSpPr>
            <p:nvPr/>
          </p:nvCxnSpPr>
          <p:spPr>
            <a:xfrm rot="10800000" flipV="1">
              <a:off x="5739772" y="2667492"/>
              <a:ext cx="515619" cy="835716"/>
            </a:xfrm>
            <a:prstGeom prst="bentConnector2">
              <a:avLst/>
            </a:prstGeom>
            <a:ln w="3175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8C676A43-C44B-4251-9B71-DE43A529FD3E}"/>
                </a:ext>
              </a:extLst>
            </p:cNvPr>
            <p:cNvCxnSpPr>
              <a:cxnSpLocks/>
              <a:stCxn id="9" idx="3"/>
              <a:endCxn id="8" idx="2"/>
            </p:cNvCxnSpPr>
            <p:nvPr/>
          </p:nvCxnSpPr>
          <p:spPr>
            <a:xfrm flipV="1">
              <a:off x="6387771" y="2991492"/>
              <a:ext cx="515619" cy="835716"/>
            </a:xfrm>
            <a:prstGeom prst="bentConnector2">
              <a:avLst/>
            </a:prstGeom>
            <a:ln w="31750">
              <a:solidFill>
                <a:schemeClr val="tx1"/>
              </a:solidFill>
              <a:headEnd type="arrow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7239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10.3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algn="just">
              <a:spcBef>
                <a:spcPts val="600"/>
              </a:spcBef>
              <a:spcAft>
                <a:spcPts val="600"/>
              </a:spcAft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10.3. Audio graph for a simple implementation of the Karplus-Strong algorithm.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862159D-FDDE-47A9-A4E8-4614BCB83E7B}"/>
              </a:ext>
            </a:extLst>
          </p:cNvPr>
          <p:cNvSpPr/>
          <p:nvPr/>
        </p:nvSpPr>
        <p:spPr>
          <a:xfrm>
            <a:off x="1681788" y="234349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C21FD23-E25B-4B10-B670-D8EB3D66FD41}"/>
              </a:ext>
            </a:extLst>
          </p:cNvPr>
          <p:cNvSpPr/>
          <p:nvPr/>
        </p:nvSpPr>
        <p:spPr>
          <a:xfrm>
            <a:off x="3482590" y="234349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7BC5562-5E39-42C8-A1D0-5E65F62378DF}"/>
              </a:ext>
            </a:extLst>
          </p:cNvPr>
          <p:cNvSpPr/>
          <p:nvPr/>
        </p:nvSpPr>
        <p:spPr>
          <a:xfrm>
            <a:off x="6946156" y="3503208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95E0528-F0E6-4A2B-8367-5AB0FD362F9A}"/>
              </a:ext>
            </a:extLst>
          </p:cNvPr>
          <p:cNvSpPr/>
          <p:nvPr/>
        </p:nvSpPr>
        <p:spPr>
          <a:xfrm>
            <a:off x="5261598" y="3503208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BA5D728-1E40-4ECE-A8C2-6B1EC911C676}"/>
              </a:ext>
            </a:extLst>
          </p:cNvPr>
          <p:cNvSpPr/>
          <p:nvPr/>
        </p:nvSpPr>
        <p:spPr>
          <a:xfrm>
            <a:off x="8236835" y="234349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DBA98CF-A7B3-4356-A024-0560C52352C3}"/>
              </a:ext>
            </a:extLst>
          </p:cNvPr>
          <p:cNvCxnSpPr>
            <a:cxnSpLocks/>
            <a:stCxn id="29" idx="3"/>
            <a:endCxn id="30" idx="1"/>
          </p:cNvCxnSpPr>
          <p:nvPr/>
        </p:nvCxnSpPr>
        <p:spPr>
          <a:xfrm>
            <a:off x="2977788" y="2667492"/>
            <a:ext cx="50480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A32AEA7-2488-428B-A003-71A0C489BF0D}"/>
              </a:ext>
            </a:extLst>
          </p:cNvPr>
          <p:cNvCxnSpPr>
            <a:cxnSpLocks/>
            <a:stCxn id="30" idx="3"/>
            <a:endCxn id="39" idx="2"/>
          </p:cNvCxnSpPr>
          <p:nvPr/>
        </p:nvCxnSpPr>
        <p:spPr>
          <a:xfrm>
            <a:off x="4778590" y="2667492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C28361D-A98F-44E3-B5E0-B2223F18088A}"/>
              </a:ext>
            </a:extLst>
          </p:cNvPr>
          <p:cNvCxnSpPr>
            <a:cxnSpLocks/>
            <a:stCxn id="31" idx="1"/>
            <a:endCxn id="32" idx="3"/>
          </p:cNvCxnSpPr>
          <p:nvPr/>
        </p:nvCxnSpPr>
        <p:spPr>
          <a:xfrm flipH="1">
            <a:off x="6341598" y="3827208"/>
            <a:ext cx="6045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1F4BBAC-3C1A-4D49-805B-DACF967FAA7C}"/>
              </a:ext>
            </a:extLst>
          </p:cNvPr>
          <p:cNvCxnSpPr>
            <a:cxnSpLocks/>
            <a:endCxn id="31" idx="0"/>
          </p:cNvCxnSpPr>
          <p:nvPr/>
        </p:nvCxnSpPr>
        <p:spPr>
          <a:xfrm>
            <a:off x="7486156" y="2667492"/>
            <a:ext cx="0" cy="83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4F5D358-468A-4F2C-9E00-EBB07C07B005}"/>
              </a:ext>
            </a:extLst>
          </p:cNvPr>
          <p:cNvCxnSpPr>
            <a:cxnSpLocks/>
            <a:stCxn id="32" idx="0"/>
            <a:endCxn id="39" idx="4"/>
          </p:cNvCxnSpPr>
          <p:nvPr/>
        </p:nvCxnSpPr>
        <p:spPr>
          <a:xfrm flipH="1" flipV="1">
            <a:off x="5792746" y="2937492"/>
            <a:ext cx="8852" cy="56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3B80201-3EC4-4DA1-9E22-C5578F8AA491}"/>
              </a:ext>
            </a:extLst>
          </p:cNvPr>
          <p:cNvSpPr/>
          <p:nvPr/>
        </p:nvSpPr>
        <p:spPr>
          <a:xfrm>
            <a:off x="5522746" y="2397492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B03C346-F1C4-4620-8842-9F6637CC6935}"/>
              </a:ext>
            </a:extLst>
          </p:cNvPr>
          <p:cNvCxnSpPr>
            <a:cxnSpLocks/>
            <a:stCxn id="39" idx="6"/>
            <a:endCxn id="33" idx="1"/>
          </p:cNvCxnSpPr>
          <p:nvPr/>
        </p:nvCxnSpPr>
        <p:spPr>
          <a:xfrm>
            <a:off x="6062746" y="2667492"/>
            <a:ext cx="2174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517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BE84-A437-4567-84B4-F3462197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87" y="82887"/>
            <a:ext cx="5203232" cy="926198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3B0-4A6B-428F-8B0C-EBE3C3DD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0" y="2898587"/>
            <a:ext cx="11645636" cy="3820777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Generate short excitation waveform (length </a:t>
            </a:r>
            <a:r>
              <a:rPr lang="en-GB" i="1" dirty="0"/>
              <a:t>L</a:t>
            </a:r>
            <a:r>
              <a:rPr lang="en-GB" dirty="0"/>
              <a:t> samples), typically noise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Excitation is output &amp; simultaneously fed back into delay line of </a:t>
            </a:r>
            <a:r>
              <a:rPr lang="en-GB" i="1" dirty="0"/>
              <a:t>L</a:t>
            </a:r>
            <a:r>
              <a:rPr lang="en-GB" dirty="0"/>
              <a:t> samples</a:t>
            </a:r>
          </a:p>
          <a:p>
            <a:pPr lvl="1"/>
            <a:r>
              <a:rPr lang="en-GB" dirty="0"/>
              <a:t>delay line acts to store one period of the signal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Output of delay line fed through filter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gain must be less than 1 at all frequencies, to avoid unstable feedback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typically a low order, lowpass filter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characteristics mainly determine harmonic structure of decaying tone.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Filtered output simultaneously mixed back into output &amp; into delay 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7CE7B-073B-4B4C-B6CB-1F74FE2A3D52}"/>
              </a:ext>
            </a:extLst>
          </p:cNvPr>
          <p:cNvSpPr/>
          <p:nvPr/>
        </p:nvSpPr>
        <p:spPr>
          <a:xfrm>
            <a:off x="207424" y="1138138"/>
            <a:ext cx="51206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loops short waveform through filtered delay 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83C86-065D-4B96-87CE-D649F05232EC}"/>
              </a:ext>
            </a:extLst>
          </p:cNvPr>
          <p:cNvSpPr/>
          <p:nvPr/>
        </p:nvSpPr>
        <p:spPr>
          <a:xfrm>
            <a:off x="5713280" y="1588442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CCA2A-9C0D-440C-8806-B25AB93D76B0}"/>
              </a:ext>
            </a:extLst>
          </p:cNvPr>
          <p:cNvSpPr/>
          <p:nvPr/>
        </p:nvSpPr>
        <p:spPr>
          <a:xfrm>
            <a:off x="8949800" y="359521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6364A4-7F92-4697-A48C-DF85487C1FBF}"/>
              </a:ext>
            </a:extLst>
          </p:cNvPr>
          <p:cNvSpPr/>
          <p:nvPr/>
        </p:nvSpPr>
        <p:spPr>
          <a:xfrm>
            <a:off x="7319028" y="359521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Lowpass 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9F41A-A26D-47E1-AD06-0AD0B1AF6F0B}"/>
              </a:ext>
            </a:extLst>
          </p:cNvPr>
          <p:cNvSpPr/>
          <p:nvPr/>
        </p:nvSpPr>
        <p:spPr>
          <a:xfrm>
            <a:off x="10246455" y="158844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CEF84-7D97-4A6A-A8EA-3DD761F89243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6836020" y="1912442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FC9875-8BA7-4B46-BE05-A6E77BCA1A75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8399028" y="683521"/>
            <a:ext cx="5507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0D8BA7-E59B-4F3D-9DCC-BB3E2F361D3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489800" y="1007521"/>
            <a:ext cx="0" cy="90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280952-DC64-4034-94FC-03CEAB4A057D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7850176" y="1007521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FAF31DE-AE6F-4497-99BF-7192C12AD9AB}"/>
              </a:ext>
            </a:extLst>
          </p:cNvPr>
          <p:cNvSpPr/>
          <p:nvPr/>
        </p:nvSpPr>
        <p:spPr>
          <a:xfrm>
            <a:off x="7580176" y="1642442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538B4-444B-443A-BB5D-41012DB5D09F}"/>
              </a:ext>
            </a:extLst>
          </p:cNvPr>
          <p:cNvCxnSpPr>
            <a:cxnSpLocks/>
            <a:stCxn id="17" idx="6"/>
            <a:endCxn id="11" idx="1"/>
          </p:cNvCxnSpPr>
          <p:nvPr/>
        </p:nvCxnSpPr>
        <p:spPr>
          <a:xfrm>
            <a:off x="8120176" y="1912442"/>
            <a:ext cx="21262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83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613" y="204413"/>
            <a:ext cx="2640256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17.6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613" y="5805083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17.6 The spatialization procedure used in the </a:t>
            </a:r>
            <a:r>
              <a:rPr lang="en-US" sz="1800" b="1" dirty="0" err="1"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PannerNode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GB" sz="1800" b="1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6CE8EB1-5413-48BF-A57A-7F6E15B12759}"/>
              </a:ext>
            </a:extLst>
          </p:cNvPr>
          <p:cNvGrpSpPr/>
          <p:nvPr/>
        </p:nvGrpSpPr>
        <p:grpSpPr>
          <a:xfrm>
            <a:off x="2302156" y="931613"/>
            <a:ext cx="9468710" cy="5024302"/>
            <a:chOff x="1623425" y="783150"/>
            <a:chExt cx="9468710" cy="5024302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8D3A6C1-5D88-46BF-9C25-61E25C29A1AF}"/>
                </a:ext>
              </a:extLst>
            </p:cNvPr>
            <p:cNvSpPr/>
            <p:nvPr/>
          </p:nvSpPr>
          <p:spPr>
            <a:xfrm>
              <a:off x="5472038" y="783150"/>
              <a:ext cx="1580172" cy="756000"/>
            </a:xfrm>
            <a:prstGeom prst="roundRect">
              <a:avLst/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AudioListener</a:t>
              </a:r>
              <a:endParaRPr lang="en-GB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E3FE6B74-4F44-4900-96B8-C193124FF970}"/>
                </a:ext>
              </a:extLst>
            </p:cNvPr>
            <p:cNvSpPr/>
            <p:nvPr/>
          </p:nvSpPr>
          <p:spPr>
            <a:xfrm>
              <a:off x="1793472" y="2334993"/>
              <a:ext cx="1473234" cy="756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Input source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D4CE370D-F327-4CD4-B437-44ECE9BC64C0}"/>
                </a:ext>
              </a:extLst>
            </p:cNvPr>
            <p:cNvSpPr/>
            <p:nvPr/>
          </p:nvSpPr>
          <p:spPr>
            <a:xfrm>
              <a:off x="3665800" y="2325979"/>
              <a:ext cx="1473234" cy="756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Distance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4C1E6A5D-2568-496D-B9C7-00DA705BDA34}"/>
                </a:ext>
              </a:extLst>
            </p:cNvPr>
            <p:cNvSpPr/>
            <p:nvPr/>
          </p:nvSpPr>
          <p:spPr>
            <a:xfrm>
              <a:off x="5538128" y="2325979"/>
              <a:ext cx="1473234" cy="756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Sound cone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97A37BEF-4E91-4D0C-9E4F-AB7F5B913C6D}"/>
                </a:ext>
              </a:extLst>
            </p:cNvPr>
            <p:cNvSpPr/>
            <p:nvPr/>
          </p:nvSpPr>
          <p:spPr>
            <a:xfrm>
              <a:off x="7410456" y="2325979"/>
              <a:ext cx="1473234" cy="756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Panning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62962D3A-4FDD-4F2D-B370-DA27FE98D60D}"/>
                </a:ext>
              </a:extLst>
            </p:cNvPr>
            <p:cNvSpPr/>
            <p:nvPr/>
          </p:nvSpPr>
          <p:spPr>
            <a:xfrm>
              <a:off x="9400332" y="1936333"/>
              <a:ext cx="1548000" cy="684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700" dirty="0"/>
                <a:t>Left channel</a:t>
              </a: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07E120F-B341-47F4-842B-F7438E500A26}"/>
                </a:ext>
              </a:extLst>
            </p:cNvPr>
            <p:cNvSpPr/>
            <p:nvPr/>
          </p:nvSpPr>
          <p:spPr>
            <a:xfrm>
              <a:off x="9400332" y="2824930"/>
              <a:ext cx="1548000" cy="684000"/>
            </a:xfrm>
            <a:prstGeom prst="round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Right channel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65BF108-6678-4A2D-81DF-18BC54D7E8E5}"/>
                </a:ext>
              </a:extLst>
            </p:cNvPr>
            <p:cNvCxnSpPr>
              <a:cxnSpLocks/>
              <a:stCxn id="6" idx="2"/>
              <a:endCxn id="10" idx="0"/>
            </p:cNvCxnSpPr>
            <p:nvPr/>
          </p:nvCxnSpPr>
          <p:spPr>
            <a:xfrm>
              <a:off x="6262124" y="1539150"/>
              <a:ext cx="1884949" cy="786829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7486C20-05BA-4BF0-B218-2C92005FBB73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 flipV="1">
              <a:off x="3266706" y="2703979"/>
              <a:ext cx="399094" cy="901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9826F03-2F9F-4F86-B69E-0B3900DA3DA6}"/>
                </a:ext>
              </a:extLst>
            </p:cNvPr>
            <p:cNvCxnSpPr>
              <a:cxnSpLocks/>
              <a:stCxn id="8" idx="3"/>
              <a:endCxn id="9" idx="1"/>
            </p:cNvCxnSpPr>
            <p:nvPr/>
          </p:nvCxnSpPr>
          <p:spPr>
            <a:xfrm>
              <a:off x="5139034" y="2703979"/>
              <a:ext cx="399094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7BF606-F02F-43F0-BD31-A8C47A0EB5CD}"/>
                </a:ext>
              </a:extLst>
            </p:cNvPr>
            <p:cNvCxnSpPr>
              <a:cxnSpLocks/>
              <a:stCxn id="9" idx="3"/>
              <a:endCxn id="10" idx="1"/>
            </p:cNvCxnSpPr>
            <p:nvPr/>
          </p:nvCxnSpPr>
          <p:spPr>
            <a:xfrm>
              <a:off x="7011362" y="2703979"/>
              <a:ext cx="399094" cy="0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33D7D8B-37D3-4FBE-B835-5BE523222731}"/>
                </a:ext>
              </a:extLst>
            </p:cNvPr>
            <p:cNvCxnSpPr>
              <a:cxnSpLocks/>
              <a:stCxn id="10" idx="3"/>
              <a:endCxn id="11" idx="1"/>
            </p:cNvCxnSpPr>
            <p:nvPr/>
          </p:nvCxnSpPr>
          <p:spPr>
            <a:xfrm flipV="1">
              <a:off x="8883690" y="2278333"/>
              <a:ext cx="516642" cy="42564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ED03836-3625-4DC7-83B0-6554DF2C1E3B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8883690" y="2703979"/>
              <a:ext cx="516642" cy="46295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51DE57A-40FA-4090-AA0A-52544887877A}"/>
                </a:ext>
              </a:extLst>
            </p:cNvPr>
            <p:cNvSpPr txBox="1"/>
            <p:nvPr/>
          </p:nvSpPr>
          <p:spPr>
            <a:xfrm>
              <a:off x="1665612" y="3838028"/>
              <a:ext cx="200018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 err="1"/>
                <a:t>PannerNode</a:t>
              </a:r>
              <a:r>
                <a:rPr lang="en-GB" b="1" dirty="0"/>
                <a:t> parameters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AA784E7-3499-4C61-A2CC-F3B2A08C5AAB}"/>
                </a:ext>
              </a:extLst>
            </p:cNvPr>
            <p:cNvSpPr/>
            <p:nvPr/>
          </p:nvSpPr>
          <p:spPr>
            <a:xfrm>
              <a:off x="1623425" y="3767008"/>
              <a:ext cx="9468710" cy="2040444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DB61B5-E4E8-45C2-A16D-8AEB8B9CA430}"/>
                </a:ext>
              </a:extLst>
            </p:cNvPr>
            <p:cNvSpPr txBox="1"/>
            <p:nvPr/>
          </p:nvSpPr>
          <p:spPr>
            <a:xfrm>
              <a:off x="8560272" y="4444768"/>
              <a:ext cx="1553630" cy="369332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panningModel</a:t>
              </a:r>
              <a:endParaRPr lang="en-GB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69ECB26-9FB5-4AD7-B01D-6232D069CAEC}"/>
                </a:ext>
              </a:extLst>
            </p:cNvPr>
            <p:cNvSpPr txBox="1"/>
            <p:nvPr/>
          </p:nvSpPr>
          <p:spPr>
            <a:xfrm>
              <a:off x="6668133" y="3922282"/>
              <a:ext cx="1715919" cy="1754326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coneInnerAngle</a:t>
              </a:r>
              <a:endParaRPr lang="en-GB" dirty="0"/>
            </a:p>
            <a:p>
              <a:r>
                <a:rPr lang="en-GB" dirty="0" err="1"/>
                <a:t>coneOuterAngle</a:t>
              </a:r>
              <a:endParaRPr lang="en-GB" dirty="0"/>
            </a:p>
            <a:p>
              <a:r>
                <a:rPr lang="en-GB" dirty="0" err="1"/>
                <a:t>coneOuterGain</a:t>
              </a:r>
              <a:endParaRPr lang="en-GB" dirty="0"/>
            </a:p>
            <a:p>
              <a:r>
                <a:rPr lang="en-GB" dirty="0" err="1"/>
                <a:t>orientationX</a:t>
              </a:r>
              <a:endParaRPr lang="en-GB" dirty="0"/>
            </a:p>
            <a:p>
              <a:r>
                <a:rPr lang="en-GB" dirty="0" err="1"/>
                <a:t>orientationY</a:t>
              </a:r>
              <a:endParaRPr lang="en-GB" dirty="0"/>
            </a:p>
            <a:p>
              <a:r>
                <a:rPr lang="en-GB" dirty="0" err="1"/>
                <a:t>orientationZ</a:t>
              </a:r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B9B0A1E-4194-468D-A1BE-9D9A90025560}"/>
                </a:ext>
              </a:extLst>
            </p:cNvPr>
            <p:cNvSpPr txBox="1"/>
            <p:nvPr/>
          </p:nvSpPr>
          <p:spPr>
            <a:xfrm>
              <a:off x="3174460" y="4200672"/>
              <a:ext cx="1575496" cy="1200329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GB" dirty="0" err="1"/>
                <a:t>distanceModel</a:t>
              </a:r>
              <a:endParaRPr lang="en-GB" dirty="0"/>
            </a:p>
            <a:p>
              <a:r>
                <a:rPr lang="en-GB" dirty="0" err="1"/>
                <a:t>rolloffFactor</a:t>
              </a:r>
              <a:endParaRPr lang="en-GB" dirty="0"/>
            </a:p>
            <a:p>
              <a:r>
                <a:rPr lang="en-GB" dirty="0" err="1"/>
                <a:t>refDistance</a:t>
              </a:r>
              <a:endParaRPr lang="en-GB" dirty="0"/>
            </a:p>
            <a:p>
              <a:r>
                <a:rPr lang="en-GB" dirty="0" err="1"/>
                <a:t>maxDisrance</a:t>
              </a:r>
              <a:endParaRPr lang="en-GB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B25AF0A-DB5A-4788-9527-BDC33BB602D2}"/>
                </a:ext>
              </a:extLst>
            </p:cNvPr>
            <p:cNvCxnSpPr>
              <a:cxnSpLocks/>
              <a:stCxn id="6" idx="2"/>
              <a:endCxn id="9" idx="0"/>
            </p:cNvCxnSpPr>
            <p:nvPr/>
          </p:nvCxnSpPr>
          <p:spPr>
            <a:xfrm>
              <a:off x="6262124" y="1539150"/>
              <a:ext cx="12621" cy="786829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E4C4F22-D15F-4EE1-8D84-C704B9D3D605}"/>
                </a:ext>
              </a:extLst>
            </p:cNvPr>
            <p:cNvCxnSpPr>
              <a:cxnSpLocks/>
              <a:stCxn id="6" idx="2"/>
            </p:cNvCxnSpPr>
            <p:nvPr/>
          </p:nvCxnSpPr>
          <p:spPr>
            <a:xfrm flipH="1">
              <a:off x="4386196" y="1539150"/>
              <a:ext cx="1875928" cy="789400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E5A6762-9A93-4D1F-80E4-658656FF0AD8}"/>
                </a:ext>
              </a:extLst>
            </p:cNvPr>
            <p:cNvSpPr txBox="1"/>
            <p:nvPr/>
          </p:nvSpPr>
          <p:spPr>
            <a:xfrm>
              <a:off x="4969779" y="3980693"/>
              <a:ext cx="1553630" cy="923330"/>
            </a:xfrm>
            <a:prstGeom prst="rect">
              <a:avLst/>
            </a:prstGeom>
            <a:noFill/>
            <a:ln>
              <a:solidFill>
                <a:srgbClr val="7030A0"/>
              </a:solidFill>
              <a:prstDash val="dash"/>
            </a:ln>
          </p:spPr>
          <p:txBody>
            <a:bodyPr wrap="square" rtlCol="0">
              <a:spAutoFit/>
            </a:bodyPr>
            <a:lstStyle/>
            <a:p>
              <a:r>
                <a:rPr lang="en-GB" dirty="0" err="1"/>
                <a:t>positionX</a:t>
              </a:r>
              <a:endParaRPr lang="en-GB" dirty="0"/>
            </a:p>
            <a:p>
              <a:r>
                <a:rPr lang="en-GB" dirty="0" err="1"/>
                <a:t>positionY</a:t>
              </a:r>
              <a:endParaRPr lang="en-GB" dirty="0"/>
            </a:p>
            <a:p>
              <a:r>
                <a:rPr lang="en-GB" dirty="0" err="1"/>
                <a:t>positionZ</a:t>
              </a:r>
              <a:endParaRPr lang="en-GB" dirty="0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2279D0C7-36FA-4060-A89F-E072CAED7EDB}"/>
                </a:ext>
              </a:extLst>
            </p:cNvPr>
            <p:cNvCxnSpPr>
              <a:cxnSpLocks/>
              <a:stCxn id="21" idx="0"/>
              <a:endCxn id="10" idx="2"/>
            </p:cNvCxnSpPr>
            <p:nvPr/>
          </p:nvCxnSpPr>
          <p:spPr>
            <a:xfrm flipH="1" flipV="1">
              <a:off x="8147073" y="3081979"/>
              <a:ext cx="1190014" cy="1362789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F7CAE9B-C6EE-49AE-96B1-0DF3CF05989E}"/>
                </a:ext>
              </a:extLst>
            </p:cNvPr>
            <p:cNvCxnSpPr>
              <a:cxnSpLocks/>
              <a:stCxn id="22" idx="0"/>
              <a:endCxn id="9" idx="2"/>
            </p:cNvCxnSpPr>
            <p:nvPr/>
          </p:nvCxnSpPr>
          <p:spPr>
            <a:xfrm flipH="1" flipV="1">
              <a:off x="6274745" y="3081979"/>
              <a:ext cx="1251348" cy="840303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BA62ACB-0E54-4F40-9A7A-20F4539D98BC}"/>
                </a:ext>
              </a:extLst>
            </p:cNvPr>
            <p:cNvCxnSpPr>
              <a:cxnSpLocks/>
              <a:stCxn id="23" idx="0"/>
              <a:endCxn id="8" idx="2"/>
            </p:cNvCxnSpPr>
            <p:nvPr/>
          </p:nvCxnSpPr>
          <p:spPr>
            <a:xfrm flipV="1">
              <a:off x="3962208" y="3081979"/>
              <a:ext cx="440209" cy="1118693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9FD98FF-23C9-4EC6-A819-491126DD4DB8}"/>
                </a:ext>
              </a:extLst>
            </p:cNvPr>
            <p:cNvCxnSpPr>
              <a:cxnSpLocks/>
              <a:stCxn id="26" idx="0"/>
              <a:endCxn id="10" idx="2"/>
            </p:cNvCxnSpPr>
            <p:nvPr/>
          </p:nvCxnSpPr>
          <p:spPr>
            <a:xfrm flipV="1">
              <a:off x="5746594" y="3081979"/>
              <a:ext cx="2400479" cy="898714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CB9027FE-0FE6-4879-AE41-FAA218181979}"/>
                </a:ext>
              </a:extLst>
            </p:cNvPr>
            <p:cNvCxnSpPr>
              <a:cxnSpLocks/>
              <a:stCxn id="26" idx="0"/>
              <a:endCxn id="9" idx="2"/>
            </p:cNvCxnSpPr>
            <p:nvPr/>
          </p:nvCxnSpPr>
          <p:spPr>
            <a:xfrm flipV="1">
              <a:off x="5746594" y="3081979"/>
              <a:ext cx="528151" cy="898714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13BB98E-4CFA-4F5F-9498-8D56E8645A02}"/>
                </a:ext>
              </a:extLst>
            </p:cNvPr>
            <p:cNvCxnSpPr>
              <a:cxnSpLocks/>
              <a:stCxn id="26" idx="0"/>
              <a:endCxn id="8" idx="2"/>
            </p:cNvCxnSpPr>
            <p:nvPr/>
          </p:nvCxnSpPr>
          <p:spPr>
            <a:xfrm flipH="1" flipV="1">
              <a:off x="4402417" y="3081979"/>
              <a:ext cx="1344177" cy="898714"/>
            </a:xfrm>
            <a:prstGeom prst="straightConnector1">
              <a:avLst/>
            </a:prstGeom>
            <a:ln w="158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612696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18.1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18.1. Interaction between an audio worklet node and audio worklet processor, along with the syntax for how these components can be created.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441D6A4-F075-494E-AD0A-2951D803516D}"/>
              </a:ext>
            </a:extLst>
          </p:cNvPr>
          <p:cNvGrpSpPr/>
          <p:nvPr/>
        </p:nvGrpSpPr>
        <p:grpSpPr>
          <a:xfrm>
            <a:off x="90175" y="1478839"/>
            <a:ext cx="11784115" cy="3255589"/>
            <a:chOff x="90175" y="1478839"/>
            <a:chExt cx="11784115" cy="3255589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078DB53-6E07-4E14-95A2-1ADE126BAD0F}"/>
                </a:ext>
              </a:extLst>
            </p:cNvPr>
            <p:cNvCxnSpPr>
              <a:cxnSpLocks/>
              <a:stCxn id="16" idx="1"/>
              <a:endCxn id="7" idx="3"/>
            </p:cNvCxnSpPr>
            <p:nvPr/>
          </p:nvCxnSpPr>
          <p:spPr>
            <a:xfrm flipH="1">
              <a:off x="4361117" y="2842555"/>
              <a:ext cx="2923496" cy="0"/>
            </a:xfrm>
            <a:prstGeom prst="straightConnector1">
              <a:avLst/>
            </a:prstGeom>
            <a:ln w="114300" cmpd="dbl">
              <a:solidFill>
                <a:srgbClr val="660066"/>
              </a:solidFill>
              <a:headEnd type="triangle" w="sm" len="med"/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4EDA4C-B2A4-4AF8-AE6C-A6EA12A5D0F7}"/>
                </a:ext>
              </a:extLst>
            </p:cNvPr>
            <p:cNvSpPr txBox="1"/>
            <p:nvPr/>
          </p:nvSpPr>
          <p:spPr>
            <a:xfrm>
              <a:off x="4547589" y="2298917"/>
              <a:ext cx="3137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Asynchronous messaging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4533E7D-C607-4824-A824-2938EEF01D17}"/>
                </a:ext>
              </a:extLst>
            </p:cNvPr>
            <p:cNvSpPr/>
            <p:nvPr/>
          </p:nvSpPr>
          <p:spPr>
            <a:xfrm>
              <a:off x="1678450" y="2482555"/>
              <a:ext cx="2682667" cy="720000"/>
            </a:xfrm>
            <a:prstGeom prst="round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AudioWorkletProcessor</a:t>
              </a:r>
              <a:endParaRPr lang="en-GB" dirty="0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C004273-4038-4FA6-A58F-F2DEF0138B69}"/>
                </a:ext>
              </a:extLst>
            </p:cNvPr>
            <p:cNvCxnSpPr>
              <a:cxnSpLocks/>
            </p:cNvCxnSpPr>
            <p:nvPr/>
          </p:nvCxnSpPr>
          <p:spPr>
            <a:xfrm>
              <a:off x="310200" y="2944970"/>
              <a:ext cx="136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620E30D-D849-4977-9D92-2B5A85B45E5C}"/>
                </a:ext>
              </a:extLst>
            </p:cNvPr>
            <p:cNvSpPr/>
            <p:nvPr/>
          </p:nvSpPr>
          <p:spPr>
            <a:xfrm>
              <a:off x="1154196" y="1494428"/>
              <a:ext cx="4310708" cy="3240000"/>
            </a:xfrm>
            <a:prstGeom prst="rect">
              <a:avLst/>
            </a:prstGeom>
            <a:noFill/>
            <a:ln w="19050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2EFDA6-2A88-43B2-9332-C183E75F4948}"/>
                </a:ext>
              </a:extLst>
            </p:cNvPr>
            <p:cNvSpPr txBox="1"/>
            <p:nvPr/>
          </p:nvSpPr>
          <p:spPr>
            <a:xfrm>
              <a:off x="1317780" y="1631592"/>
              <a:ext cx="43107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dirty="0" err="1"/>
                <a:t>AudioWorklet</a:t>
              </a:r>
              <a:r>
                <a:rPr lang="en-GB" sz="2400" dirty="0"/>
                <a:t> global scope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114BC5E-2725-4A52-B2EB-0874B26DEE89}"/>
                </a:ext>
              </a:extLst>
            </p:cNvPr>
            <p:cNvCxnSpPr>
              <a:cxnSpLocks/>
            </p:cNvCxnSpPr>
            <p:nvPr/>
          </p:nvCxnSpPr>
          <p:spPr>
            <a:xfrm>
              <a:off x="248089" y="2694761"/>
              <a:ext cx="1368000" cy="0"/>
            </a:xfrm>
            <a:prstGeom prst="straightConnector1">
              <a:avLst/>
            </a:prstGeom>
            <a:ln w="28575">
              <a:solidFill>
                <a:srgbClr val="7030A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96AED1-8F21-409D-991D-0B166B7EFC0F}"/>
                </a:ext>
              </a:extLst>
            </p:cNvPr>
            <p:cNvSpPr txBox="1"/>
            <p:nvPr/>
          </p:nvSpPr>
          <p:spPr>
            <a:xfrm>
              <a:off x="90175" y="2233827"/>
              <a:ext cx="1473234" cy="372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Audio in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C130473-6957-4D8F-9807-390669F6FFA0}"/>
                </a:ext>
              </a:extLst>
            </p:cNvPr>
            <p:cNvSpPr txBox="1"/>
            <p:nvPr/>
          </p:nvSpPr>
          <p:spPr>
            <a:xfrm>
              <a:off x="96799" y="2992480"/>
              <a:ext cx="1473234" cy="372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dirty="0"/>
                <a:t>Audio out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762AA6-5328-49FB-B753-402C58CB7550}"/>
                </a:ext>
              </a:extLst>
            </p:cNvPr>
            <p:cNvSpPr txBox="1"/>
            <p:nvPr/>
          </p:nvSpPr>
          <p:spPr>
            <a:xfrm>
              <a:off x="1331000" y="3557853"/>
              <a:ext cx="3888000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1600" dirty="0" err="1">
                  <a:latin typeface="Consolas" panose="020B0609020204030204" pitchFamily="49" charset="0"/>
                </a:rPr>
                <a:t>registerProcessor</a:t>
              </a:r>
              <a:r>
                <a:rPr lang="en-GB" sz="1600" dirty="0">
                  <a:latin typeface="Consolas" panose="020B0609020204030204" pitchFamily="49" charset="0"/>
                </a:rPr>
                <a:t>('my-processor',</a:t>
              </a:r>
            </a:p>
            <a:p>
              <a:r>
                <a:rPr lang="en-GB" sz="1600" dirty="0">
                  <a:latin typeface="Consolas" panose="020B0609020204030204" pitchFamily="49" charset="0"/>
                </a:rPr>
                <a:t>  class extends</a:t>
              </a:r>
            </a:p>
            <a:p>
              <a:r>
                <a:rPr lang="en-GB" sz="1600" dirty="0">
                  <a:latin typeface="Consolas" panose="020B0609020204030204" pitchFamily="49" charset="0"/>
                </a:rPr>
                <a:t>  </a:t>
              </a:r>
              <a:r>
                <a:rPr lang="en-GB" sz="1600" dirty="0" err="1">
                  <a:latin typeface="Consolas" panose="020B0609020204030204" pitchFamily="49" charset="0"/>
                </a:rPr>
                <a:t>AudioWorkletProcessor</a:t>
              </a:r>
              <a:r>
                <a:rPr lang="en-GB" sz="1600" dirty="0">
                  <a:latin typeface="Consolas" panose="020B0609020204030204" pitchFamily="49" charset="0"/>
                </a:rPr>
                <a:t> {…}</a:t>
              </a:r>
            </a:p>
            <a:p>
              <a:r>
                <a:rPr lang="en-GB" sz="1600" dirty="0">
                  <a:latin typeface="Consolas" panose="020B0609020204030204" pitchFamily="49" charset="0"/>
                </a:rPr>
                <a:t>)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6D6BA98-887F-481A-842F-84B681181A16}"/>
                </a:ext>
              </a:extLst>
            </p:cNvPr>
            <p:cNvGrpSpPr/>
            <p:nvPr/>
          </p:nvGrpSpPr>
          <p:grpSpPr>
            <a:xfrm>
              <a:off x="6004657" y="1478839"/>
              <a:ext cx="5869633" cy="3240000"/>
              <a:chOff x="2456596" y="2352295"/>
              <a:chExt cx="5869633" cy="3240000"/>
            </a:xfrm>
          </p:grpSpPr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DF5B914-27C0-448E-9789-695933CBA2CB}"/>
                  </a:ext>
                </a:extLst>
              </p:cNvPr>
              <p:cNvSpPr/>
              <p:nvPr/>
            </p:nvSpPr>
            <p:spPr>
              <a:xfrm>
                <a:off x="3736552" y="3356011"/>
                <a:ext cx="2086870" cy="720000"/>
              </a:xfrm>
              <a:prstGeom prst="round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bg2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dirty="0" err="1"/>
                  <a:t>AudioWorkletNode</a:t>
                </a:r>
                <a:endParaRPr lang="en-GB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3483348-4DF8-42CF-B6DE-6D2B8FB9F466}"/>
                  </a:ext>
                </a:extLst>
              </p:cNvPr>
              <p:cNvSpPr/>
              <p:nvPr/>
            </p:nvSpPr>
            <p:spPr>
              <a:xfrm>
                <a:off x="2456596" y="2352295"/>
                <a:ext cx="4380757" cy="3240000"/>
              </a:xfrm>
              <a:prstGeom prst="rect">
                <a:avLst/>
              </a:prstGeom>
              <a:noFill/>
              <a:ln w="19050">
                <a:solidFill>
                  <a:schemeClr val="bg2">
                    <a:lumMod val="50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45BBFD-1651-466A-B3A8-3569F98A6C44}"/>
                  </a:ext>
                </a:extLst>
              </p:cNvPr>
              <p:cNvSpPr txBox="1"/>
              <p:nvPr/>
            </p:nvSpPr>
            <p:spPr>
              <a:xfrm>
                <a:off x="2664365" y="2458882"/>
                <a:ext cx="25664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dirty="0"/>
                  <a:t>Main global scope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A6FF037-BDC0-4275-9640-86FEE47FFE0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3422" y="3913386"/>
                <a:ext cx="1296000" cy="0"/>
              </a:xfrm>
              <a:prstGeom prst="straightConnector1">
                <a:avLst/>
              </a:prstGeom>
              <a:ln w="31750">
                <a:solidFill>
                  <a:schemeClr val="bg2">
                    <a:lumMod val="50000"/>
                  </a:schemeClr>
                </a:solidFill>
                <a:headEnd type="non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3522D1-EA75-491E-96D3-8E09196858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23422" y="3577150"/>
                <a:ext cx="1296000" cy="0"/>
              </a:xfrm>
              <a:prstGeom prst="straightConnector1">
                <a:avLst/>
              </a:prstGeom>
              <a:ln w="31750">
                <a:solidFill>
                  <a:schemeClr val="bg2">
                    <a:lumMod val="50000"/>
                  </a:schemeClr>
                </a:solidFill>
                <a:headEnd type="triangle" w="lg" len="lg"/>
                <a:tailEnd type="none" w="sm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B8CBAC9-3B2F-4F1A-A1E3-2A129546D594}"/>
                  </a:ext>
                </a:extLst>
              </p:cNvPr>
              <p:cNvSpPr txBox="1"/>
              <p:nvPr/>
            </p:nvSpPr>
            <p:spPr>
              <a:xfrm>
                <a:off x="6837351" y="3987884"/>
                <a:ext cx="148887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Application interaction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CD62ADC-08B1-4AA8-AE1A-FAF7EC861440}"/>
                  </a:ext>
                </a:extLst>
              </p:cNvPr>
              <p:cNvSpPr txBox="1"/>
              <p:nvPr/>
            </p:nvSpPr>
            <p:spPr>
              <a:xfrm>
                <a:off x="2647067" y="4431309"/>
                <a:ext cx="3999813" cy="107721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GB" sz="1600" dirty="0">
                    <a:latin typeface="Consolas" panose="020B0609020204030204" pitchFamily="49" charset="0"/>
                  </a:rPr>
                  <a:t>let </a:t>
                </a:r>
                <a:r>
                  <a:rPr lang="en-GB" sz="1600" dirty="0" err="1">
                    <a:latin typeface="Consolas" panose="020B0609020204030204" pitchFamily="49" charset="0"/>
                  </a:rPr>
                  <a:t>myNode</a:t>
                </a:r>
                <a:r>
                  <a:rPr lang="en-GB" sz="1600" dirty="0">
                    <a:latin typeface="Consolas" panose="020B0609020204030204" pitchFamily="49" charset="0"/>
                  </a:rPr>
                  <a:t> = new </a:t>
                </a:r>
                <a:r>
                  <a:rPr lang="en-GB" sz="1600" dirty="0" err="1">
                    <a:latin typeface="Consolas" panose="020B0609020204030204" pitchFamily="49" charset="0"/>
                  </a:rPr>
                  <a:t>AudioWorkletNode</a:t>
                </a:r>
                <a:r>
                  <a:rPr lang="en-GB" sz="1600" dirty="0">
                    <a:latin typeface="Consolas" panose="020B0609020204030204" pitchFamily="49" charset="0"/>
                  </a:rPr>
                  <a:t>(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  context, 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  'my-processor'</a:t>
                </a:r>
              </a:p>
              <a:p>
                <a:r>
                  <a:rPr lang="en-GB" sz="1600" dirty="0">
                    <a:latin typeface="Consolas" panose="020B0609020204030204" pitchFamily="49" charset="0"/>
                  </a:rPr>
                  <a:t>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964508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A9C7-17CC-4176-A591-2D8582D8E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474628" cy="636580"/>
          </a:xfrm>
        </p:spPr>
        <p:txBody>
          <a:bodyPr>
            <a:normAutofit fontScale="90000"/>
          </a:bodyPr>
          <a:lstStyle/>
          <a:p>
            <a:r>
              <a:rPr lang="en-GB" dirty="0"/>
              <a:t>Figure 19.1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DC442-26ED-41FE-8C90-4C80544A0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35855"/>
            <a:ext cx="10915746" cy="1057020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ALT TEXT</a:t>
            </a:r>
          </a:p>
          <a:p>
            <a:pPr marL="0" indent="0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Figure 19.1. Rewriting a buffer to store previous inputs.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24C82B-8A33-4226-AD25-A1F2A8786BDF}"/>
              </a:ext>
            </a:extLst>
          </p:cNvPr>
          <p:cNvGrpSpPr/>
          <p:nvPr/>
        </p:nvGrpSpPr>
        <p:grpSpPr>
          <a:xfrm>
            <a:off x="4032608" y="273094"/>
            <a:ext cx="7656273" cy="5284824"/>
            <a:chOff x="2272047" y="1169297"/>
            <a:chExt cx="7656273" cy="5284824"/>
          </a:xfrm>
        </p:grpSpPr>
        <p:sp>
          <p:nvSpPr>
            <p:cNvPr id="6" name="Rectangle 27">
              <a:extLst>
                <a:ext uri="{FF2B5EF4-FFF2-40B4-BE49-F238E27FC236}">
                  <a16:creationId xmlns:a16="http://schemas.microsoft.com/office/drawing/2014/main" id="{B76B195A-9876-446B-8754-3AB420EA616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740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7" name="Rectangle 28">
              <a:extLst>
                <a:ext uri="{FF2B5EF4-FFF2-40B4-BE49-F238E27FC236}">
                  <a16:creationId xmlns:a16="http://schemas.microsoft.com/office/drawing/2014/main" id="{034A3241-F8DF-4181-83D3-6C0D51471589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099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8" name="Rectangle 29">
              <a:extLst>
                <a:ext uri="{FF2B5EF4-FFF2-40B4-BE49-F238E27FC236}">
                  <a16:creationId xmlns:a16="http://schemas.microsoft.com/office/drawing/2014/main" id="{B68A4B48-C642-4259-990B-75096172E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388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9" name="Rectangle 30">
              <a:extLst>
                <a:ext uri="{FF2B5EF4-FFF2-40B4-BE49-F238E27FC236}">
                  <a16:creationId xmlns:a16="http://schemas.microsoft.com/office/drawing/2014/main" id="{E86713EE-C308-46E7-981D-ECC43368B55C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677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0" name="Rectangle 31">
              <a:extLst>
                <a:ext uri="{FF2B5EF4-FFF2-40B4-BE49-F238E27FC236}">
                  <a16:creationId xmlns:a16="http://schemas.microsoft.com/office/drawing/2014/main" id="{551E984C-6788-4F77-8C3A-4515FF445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966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1" name="Rectangle 32">
              <a:extLst>
                <a:ext uri="{FF2B5EF4-FFF2-40B4-BE49-F238E27FC236}">
                  <a16:creationId xmlns:a16="http://schemas.microsoft.com/office/drawing/2014/main" id="{4AAB721E-1A3C-4599-8FF5-673758829A7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255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2" name="Rectangle 33">
              <a:extLst>
                <a:ext uri="{FF2B5EF4-FFF2-40B4-BE49-F238E27FC236}">
                  <a16:creationId xmlns:a16="http://schemas.microsoft.com/office/drawing/2014/main" id="{48C490D1-C74C-4EA1-AB5A-551FEB342859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544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3" name="Rectangle 34">
              <a:extLst>
                <a:ext uri="{FF2B5EF4-FFF2-40B4-BE49-F238E27FC236}">
                  <a16:creationId xmlns:a16="http://schemas.microsoft.com/office/drawing/2014/main" id="{D9802576-C3B1-46A2-B2AF-62F94FB6DC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34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4" name="Rectangle 35">
              <a:extLst>
                <a:ext uri="{FF2B5EF4-FFF2-40B4-BE49-F238E27FC236}">
                  <a16:creationId xmlns:a16="http://schemas.microsoft.com/office/drawing/2014/main" id="{414B8ABF-57DB-49FA-A600-53DE7378F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123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5" name="Rectangle 36">
              <a:extLst>
                <a:ext uri="{FF2B5EF4-FFF2-40B4-BE49-F238E27FC236}">
                  <a16:creationId xmlns:a16="http://schemas.microsoft.com/office/drawing/2014/main" id="{E3189CDE-588B-4F26-ACFC-AE3E799550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412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6" name="Rectangle 37">
              <a:extLst>
                <a:ext uri="{FF2B5EF4-FFF2-40B4-BE49-F238E27FC236}">
                  <a16:creationId xmlns:a16="http://schemas.microsoft.com/office/drawing/2014/main" id="{09073F03-BA72-4019-B302-E8EA91A8B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701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7" name="Rectangle 38">
              <a:extLst>
                <a:ext uri="{FF2B5EF4-FFF2-40B4-BE49-F238E27FC236}">
                  <a16:creationId xmlns:a16="http://schemas.microsoft.com/office/drawing/2014/main" id="{EB3473AB-A1D4-4FB2-B2A9-9F330401E8C5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8990" y="4007007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18" name="Rectangle 39">
              <a:extLst>
                <a:ext uri="{FF2B5EF4-FFF2-40B4-BE49-F238E27FC236}">
                  <a16:creationId xmlns:a16="http://schemas.microsoft.com/office/drawing/2014/main" id="{C2AA15E2-8100-480E-91AC-7F9E4594C6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88761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x[1]</a:t>
              </a:r>
            </a:p>
          </p:txBody>
        </p:sp>
        <p:sp>
          <p:nvSpPr>
            <p:cNvPr id="19" name="Rectangle 40">
              <a:extLst>
                <a:ext uri="{FF2B5EF4-FFF2-40B4-BE49-F238E27FC236}">
                  <a16:creationId xmlns:a16="http://schemas.microsoft.com/office/drawing/2014/main" id="{6215A941-A32B-4492-8171-7073DCA36754}"/>
                </a:ext>
              </a:extLst>
            </p:cNvPr>
            <p:cNvSpPr>
              <a:spLocks/>
            </p:cNvSpPr>
            <p:nvPr/>
          </p:nvSpPr>
          <p:spPr bwMode="auto">
            <a:xfrm>
              <a:off x="2969190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x[2]</a:t>
              </a:r>
            </a:p>
          </p:txBody>
        </p:sp>
        <p:sp>
          <p:nvSpPr>
            <p:cNvPr id="20" name="Rectangle 41">
              <a:extLst>
                <a:ext uri="{FF2B5EF4-FFF2-40B4-BE49-F238E27FC236}">
                  <a16:creationId xmlns:a16="http://schemas.microsoft.com/office/drawing/2014/main" id="{1CA96BEF-CB22-428B-BD01-43040E41FE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4269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x[3]</a:t>
              </a:r>
            </a:p>
          </p:txBody>
        </p:sp>
        <p:sp>
          <p:nvSpPr>
            <p:cNvPr id="21" name="Rectangle 42">
              <a:extLst>
                <a:ext uri="{FF2B5EF4-FFF2-40B4-BE49-F238E27FC236}">
                  <a16:creationId xmlns:a16="http://schemas.microsoft.com/office/drawing/2014/main" id="{EF3973D9-6F01-4D2F-AC8B-20E31FD48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74698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x[4]</a:t>
              </a:r>
            </a:p>
          </p:txBody>
        </p:sp>
        <p:sp>
          <p:nvSpPr>
            <p:cNvPr id="22" name="Rectangle 43">
              <a:extLst>
                <a:ext uri="{FF2B5EF4-FFF2-40B4-BE49-F238E27FC236}">
                  <a16:creationId xmlns:a16="http://schemas.microsoft.com/office/drawing/2014/main" id="{901DF7C7-7973-44D9-9308-5DCBD0935C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90847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x[5]</a:t>
              </a:r>
            </a:p>
          </p:txBody>
        </p:sp>
        <p:sp>
          <p:nvSpPr>
            <p:cNvPr id="23" name="Rectangle 44">
              <a:extLst>
                <a:ext uri="{FF2B5EF4-FFF2-40B4-BE49-F238E27FC236}">
                  <a16:creationId xmlns:a16="http://schemas.microsoft.com/office/drawing/2014/main" id="{95FE94AE-10E4-4CCD-91E8-EF1F86A147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1276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x[6]</a:t>
              </a:r>
            </a:p>
          </p:txBody>
        </p:sp>
        <p:sp>
          <p:nvSpPr>
            <p:cNvPr id="24" name="Rectangle 45">
              <a:extLst>
                <a:ext uri="{FF2B5EF4-FFF2-40B4-BE49-F238E27FC236}">
                  <a16:creationId xmlns:a16="http://schemas.microsoft.com/office/drawing/2014/main" id="{82AE2B09-8EC1-4F60-8267-81E214D933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42776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x[7]</a:t>
              </a:r>
            </a:p>
          </p:txBody>
        </p:sp>
        <p:sp>
          <p:nvSpPr>
            <p:cNvPr id="25" name="Rectangle 46">
              <a:extLst>
                <a:ext uri="{FF2B5EF4-FFF2-40B4-BE49-F238E27FC236}">
                  <a16:creationId xmlns:a16="http://schemas.microsoft.com/office/drawing/2014/main" id="{4CF5D3D2-B6E6-4472-A2A3-2F5E3D243FC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49995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x[8]</a:t>
              </a:r>
            </a:p>
          </p:txBody>
        </p:sp>
        <p:sp>
          <p:nvSpPr>
            <p:cNvPr id="26" name="Rectangle 47">
              <a:extLst>
                <a:ext uri="{FF2B5EF4-FFF2-40B4-BE49-F238E27FC236}">
                  <a16:creationId xmlns:a16="http://schemas.microsoft.com/office/drawing/2014/main" id="{E53316AC-0AAB-4132-B964-FD1DAAE0E8B5}"/>
                </a:ext>
              </a:extLst>
            </p:cNvPr>
            <p:cNvSpPr>
              <a:spLocks/>
            </p:cNvSpPr>
            <p:nvPr/>
          </p:nvSpPr>
          <p:spPr bwMode="auto">
            <a:xfrm>
              <a:off x="7157214" y="4140621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x[9]</a:t>
              </a:r>
            </a:p>
          </p:txBody>
        </p:sp>
        <p:sp>
          <p:nvSpPr>
            <p:cNvPr id="27" name="Rectangle 48">
              <a:extLst>
                <a:ext uri="{FF2B5EF4-FFF2-40B4-BE49-F238E27FC236}">
                  <a16:creationId xmlns:a16="http://schemas.microsoft.com/office/drawing/2014/main" id="{3BB710CC-CD04-4BDF-B03B-606FCFA52A91}"/>
                </a:ext>
              </a:extLst>
            </p:cNvPr>
            <p:cNvSpPr>
              <a:spLocks/>
            </p:cNvSpPr>
            <p:nvPr/>
          </p:nvSpPr>
          <p:spPr bwMode="auto">
            <a:xfrm>
              <a:off x="7701530" y="4140621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x[10]</a:t>
              </a:r>
            </a:p>
          </p:txBody>
        </p:sp>
        <p:sp>
          <p:nvSpPr>
            <p:cNvPr id="28" name="Rectangle 49">
              <a:extLst>
                <a:ext uri="{FF2B5EF4-FFF2-40B4-BE49-F238E27FC236}">
                  <a16:creationId xmlns:a16="http://schemas.microsoft.com/office/drawing/2014/main" id="{8D0AC2F5-C557-491C-BC57-43E13148BEB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7880" y="4140621"/>
              <a:ext cx="45044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x[11]</a:t>
              </a:r>
            </a:p>
          </p:txBody>
        </p:sp>
        <p:sp>
          <p:nvSpPr>
            <p:cNvPr id="29" name="Rectangle 50">
              <a:extLst>
                <a:ext uri="{FF2B5EF4-FFF2-40B4-BE49-F238E27FC236}">
                  <a16:creationId xmlns:a16="http://schemas.microsoft.com/office/drawing/2014/main" id="{A573F12C-06DF-456C-8894-BB7E6F28748A}"/>
                </a:ext>
              </a:extLst>
            </p:cNvPr>
            <p:cNvSpPr>
              <a:spLocks/>
            </p:cNvSpPr>
            <p:nvPr/>
          </p:nvSpPr>
          <p:spPr bwMode="auto">
            <a:xfrm>
              <a:off x="8898108" y="4140621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x[12]</a:t>
              </a:r>
            </a:p>
          </p:txBody>
        </p:sp>
        <p:sp>
          <p:nvSpPr>
            <p:cNvPr id="30" name="Rectangle 51">
              <a:extLst>
                <a:ext uri="{FF2B5EF4-FFF2-40B4-BE49-F238E27FC236}">
                  <a16:creationId xmlns:a16="http://schemas.microsoft.com/office/drawing/2014/main" id="{607CE75B-992B-4830-89C3-8CEB90252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810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1" name="Rectangle 52">
              <a:extLst>
                <a:ext uri="{FF2B5EF4-FFF2-40B4-BE49-F238E27FC236}">
                  <a16:creationId xmlns:a16="http://schemas.microsoft.com/office/drawing/2014/main" id="{E9845F6D-E67E-406B-A1FC-5BD70EB0F7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76099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2" name="Rectangle 53">
              <a:extLst>
                <a:ext uri="{FF2B5EF4-FFF2-40B4-BE49-F238E27FC236}">
                  <a16:creationId xmlns:a16="http://schemas.microsoft.com/office/drawing/2014/main" id="{2A37B59D-2563-4936-B69C-80C8A1B57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4388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3" name="Rectangle 54">
              <a:extLst>
                <a:ext uri="{FF2B5EF4-FFF2-40B4-BE49-F238E27FC236}">
                  <a16:creationId xmlns:a16="http://schemas.microsoft.com/office/drawing/2014/main" id="{8C69AE70-B3A9-48D9-8995-7524F65B6FA1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2677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4" name="Rectangle 55">
              <a:extLst>
                <a:ext uri="{FF2B5EF4-FFF2-40B4-BE49-F238E27FC236}">
                  <a16:creationId xmlns:a16="http://schemas.microsoft.com/office/drawing/2014/main" id="{5608C294-2424-4669-BDE3-95D17AC95247}"/>
                </a:ext>
              </a:extLst>
            </p:cNvPr>
            <p:cNvSpPr>
              <a:spLocks/>
            </p:cNvSpPr>
            <p:nvPr/>
          </p:nvSpPr>
          <p:spPr bwMode="auto">
            <a:xfrm>
              <a:off x="4670966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5" name="Rectangle 56">
              <a:extLst>
                <a:ext uri="{FF2B5EF4-FFF2-40B4-BE49-F238E27FC236}">
                  <a16:creationId xmlns:a16="http://schemas.microsoft.com/office/drawing/2014/main" id="{F66C746D-BD5D-406D-A0DC-4B8C2C845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69255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6" name="Rectangle 57">
              <a:extLst>
                <a:ext uri="{FF2B5EF4-FFF2-40B4-BE49-F238E27FC236}">
                  <a16:creationId xmlns:a16="http://schemas.microsoft.com/office/drawing/2014/main" id="{2BA3DD1E-4E5F-4DE1-8544-1092CB67F4A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67544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7" name="Rectangle 58">
              <a:extLst>
                <a:ext uri="{FF2B5EF4-FFF2-40B4-BE49-F238E27FC236}">
                  <a16:creationId xmlns:a16="http://schemas.microsoft.com/office/drawing/2014/main" id="{6FC061D0-1C7C-48C0-A1AF-24BF7793C0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65834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8" name="Rectangle 59">
              <a:extLst>
                <a:ext uri="{FF2B5EF4-FFF2-40B4-BE49-F238E27FC236}">
                  <a16:creationId xmlns:a16="http://schemas.microsoft.com/office/drawing/2014/main" id="{EE36757B-24D9-4CB5-BF7A-BE194C9C890A}"/>
                </a:ext>
              </a:extLst>
            </p:cNvPr>
            <p:cNvSpPr>
              <a:spLocks/>
            </p:cNvSpPr>
            <p:nvPr/>
          </p:nvSpPr>
          <p:spPr bwMode="auto">
            <a:xfrm>
              <a:off x="7064123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39" name="Rectangle 60">
              <a:extLst>
                <a:ext uri="{FF2B5EF4-FFF2-40B4-BE49-F238E27FC236}">
                  <a16:creationId xmlns:a16="http://schemas.microsoft.com/office/drawing/2014/main" id="{CEF258F0-8829-491D-BFD5-5437BF1FE6FB}"/>
                </a:ext>
              </a:extLst>
            </p:cNvPr>
            <p:cNvSpPr>
              <a:spLocks/>
            </p:cNvSpPr>
            <p:nvPr/>
          </p:nvSpPr>
          <p:spPr bwMode="auto">
            <a:xfrm>
              <a:off x="7662412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0" name="Rectangle 61">
              <a:extLst>
                <a:ext uri="{FF2B5EF4-FFF2-40B4-BE49-F238E27FC236}">
                  <a16:creationId xmlns:a16="http://schemas.microsoft.com/office/drawing/2014/main" id="{2C5F766C-1807-4AE8-A2FD-0BC3F8B4FF6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0701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41" name="Rectangle 62">
              <a:extLst>
                <a:ext uri="{FF2B5EF4-FFF2-40B4-BE49-F238E27FC236}">
                  <a16:creationId xmlns:a16="http://schemas.microsoft.com/office/drawing/2014/main" id="{4FB382E5-5077-49FF-8A7E-803FA0461A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70901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x[2]</a:t>
              </a:r>
            </a:p>
          </p:txBody>
        </p:sp>
        <p:sp>
          <p:nvSpPr>
            <p:cNvPr id="42" name="Rectangle 63">
              <a:extLst>
                <a:ext uri="{FF2B5EF4-FFF2-40B4-BE49-F238E27FC236}">
                  <a16:creationId xmlns:a16="http://schemas.microsoft.com/office/drawing/2014/main" id="{1D585699-3122-4D3F-A583-6CA25797BF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5980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x[3]</a:t>
              </a:r>
            </a:p>
          </p:txBody>
        </p:sp>
        <p:sp>
          <p:nvSpPr>
            <p:cNvPr id="43" name="Rectangle 64">
              <a:extLst>
                <a:ext uri="{FF2B5EF4-FFF2-40B4-BE49-F238E27FC236}">
                  <a16:creationId xmlns:a16="http://schemas.microsoft.com/office/drawing/2014/main" id="{E500C17C-59DB-401F-BAAB-C3799017F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6409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x[4]</a:t>
              </a:r>
            </a:p>
          </p:txBody>
        </p:sp>
        <p:sp>
          <p:nvSpPr>
            <p:cNvPr id="44" name="Rectangle 65">
              <a:extLst>
                <a:ext uri="{FF2B5EF4-FFF2-40B4-BE49-F238E27FC236}">
                  <a16:creationId xmlns:a16="http://schemas.microsoft.com/office/drawing/2014/main" id="{A6ED0111-CB78-4936-B224-B6277D48AC4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92558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x[5]</a:t>
              </a:r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0DEBE699-44B0-4077-B1DD-FFD2C2491746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2987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x[6]</a:t>
              </a:r>
            </a:p>
          </p:txBody>
        </p:sp>
        <p:sp>
          <p:nvSpPr>
            <p:cNvPr id="46" name="Rectangle 67">
              <a:extLst>
                <a:ext uri="{FF2B5EF4-FFF2-40B4-BE49-F238E27FC236}">
                  <a16:creationId xmlns:a16="http://schemas.microsoft.com/office/drawing/2014/main" id="{59F034BE-EE15-4686-99A3-533CA0A20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44487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x[7]</a:t>
              </a:r>
            </a:p>
          </p:txBody>
        </p:sp>
        <p:sp>
          <p:nvSpPr>
            <p:cNvPr id="47" name="Rectangle 68">
              <a:extLst>
                <a:ext uri="{FF2B5EF4-FFF2-40B4-BE49-F238E27FC236}">
                  <a16:creationId xmlns:a16="http://schemas.microsoft.com/office/drawing/2014/main" id="{11641201-C5F9-46F2-AB7F-425FD725B8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1706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x[8]</a:t>
              </a:r>
            </a:p>
          </p:txBody>
        </p:sp>
        <p:sp>
          <p:nvSpPr>
            <p:cNvPr id="48" name="Rectangle 69">
              <a:extLst>
                <a:ext uri="{FF2B5EF4-FFF2-40B4-BE49-F238E27FC236}">
                  <a16:creationId xmlns:a16="http://schemas.microsoft.com/office/drawing/2014/main" id="{880ADF7E-7713-40B4-9511-A4F05135E9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8925" y="5078238"/>
              <a:ext cx="346250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x[9]</a:t>
              </a:r>
            </a:p>
          </p:txBody>
        </p:sp>
        <p:sp>
          <p:nvSpPr>
            <p:cNvPr id="49" name="Rectangle 70">
              <a:extLst>
                <a:ext uri="{FF2B5EF4-FFF2-40B4-BE49-F238E27FC236}">
                  <a16:creationId xmlns:a16="http://schemas.microsoft.com/office/drawing/2014/main" id="{D874E4DD-DD2A-4BE2-9919-31DBC66F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03241" y="5078238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x[10]</a:t>
              </a:r>
            </a:p>
          </p:txBody>
        </p:sp>
        <p:sp>
          <p:nvSpPr>
            <p:cNvPr id="50" name="Rectangle 71">
              <a:extLst>
                <a:ext uri="{FF2B5EF4-FFF2-40B4-BE49-F238E27FC236}">
                  <a16:creationId xmlns:a16="http://schemas.microsoft.com/office/drawing/2014/main" id="{3EEB5B36-413A-41EB-B50D-27BB56D26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9591" y="5078238"/>
              <a:ext cx="45044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x[11]</a:t>
              </a:r>
            </a:p>
          </p:txBody>
        </p:sp>
        <p:sp>
          <p:nvSpPr>
            <p:cNvPr id="51" name="Rectangle 72">
              <a:extLst>
                <a:ext uri="{FF2B5EF4-FFF2-40B4-BE49-F238E27FC236}">
                  <a16:creationId xmlns:a16="http://schemas.microsoft.com/office/drawing/2014/main" id="{E9B98752-8215-41D6-B55A-2D4F93186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99819" y="5078238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x[12]</a:t>
              </a:r>
            </a:p>
          </p:txBody>
        </p:sp>
        <p:sp>
          <p:nvSpPr>
            <p:cNvPr id="52" name="Rectangle 73">
              <a:extLst>
                <a:ext uri="{FF2B5EF4-FFF2-40B4-BE49-F238E27FC236}">
                  <a16:creationId xmlns:a16="http://schemas.microsoft.com/office/drawing/2014/main" id="{C565483F-1F30-4FEC-AAEE-F4B667B4110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1130" y="4944624"/>
              <a:ext cx="535781" cy="53578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endParaRPr lang="en-US" alt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sp>
          <p:nvSpPr>
            <p:cNvPr id="53" name="Rectangle 74">
              <a:extLst>
                <a:ext uri="{FF2B5EF4-FFF2-40B4-BE49-F238E27FC236}">
                  <a16:creationId xmlns:a16="http://schemas.microsoft.com/office/drawing/2014/main" id="{8E81EC08-20CF-474F-BB2B-8362661FEE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0249" y="5078238"/>
              <a:ext cx="466474" cy="25962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0" tIns="0" rIns="0" bIns="0" anchor="ctr">
              <a:spAutoFit/>
            </a:bodyPr>
            <a:lstStyle/>
            <a:p>
              <a:pPr algn="ctr" defTabSz="642915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1687">
                  <a:solidFill>
                    <a:srgbClr val="000000"/>
                  </a:solidFill>
                  <a:latin typeface="Arial" charset="0"/>
                  <a:cs typeface="Arial" charset="0"/>
                  <a:sym typeface="Arial" charset="0"/>
                </a:rPr>
                <a:t>x[13]</a:t>
              </a:r>
            </a:p>
          </p:txBody>
        </p: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65DBF6A-B8EA-4AE8-AE87-D28D39E0F995}"/>
                </a:ext>
              </a:extLst>
            </p:cNvPr>
            <p:cNvGrpSpPr/>
            <p:nvPr/>
          </p:nvGrpSpPr>
          <p:grpSpPr>
            <a:xfrm>
              <a:off x="2286740" y="3069390"/>
              <a:ext cx="7635999" cy="1187648"/>
              <a:chOff x="2286740" y="3069390"/>
              <a:chExt cx="7635999" cy="1187648"/>
            </a:xfrm>
          </p:grpSpPr>
          <p:sp>
            <p:nvSpPr>
              <p:cNvPr id="134" name="Rectangle 3">
                <a:extLst>
                  <a:ext uri="{FF2B5EF4-FFF2-40B4-BE49-F238E27FC236}">
                    <a16:creationId xmlns:a16="http://schemas.microsoft.com/office/drawing/2014/main" id="{55369A47-1948-495A-B40C-E0D29522EF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74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5" name="Rectangle 4">
                <a:extLst>
                  <a:ext uri="{FF2B5EF4-FFF2-40B4-BE49-F238E27FC236}">
                    <a16:creationId xmlns:a16="http://schemas.microsoft.com/office/drawing/2014/main" id="{3DA4F420-D077-45B4-B604-7E00F09624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029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6" name="Rectangle 5">
                <a:extLst>
                  <a:ext uri="{FF2B5EF4-FFF2-40B4-BE49-F238E27FC236}">
                    <a16:creationId xmlns:a16="http://schemas.microsoft.com/office/drawing/2014/main" id="{54D1F27F-597D-4CAC-BC5B-C0591B9674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7" name="Rectangle 6">
                <a:extLst>
                  <a:ext uri="{FF2B5EF4-FFF2-40B4-BE49-F238E27FC236}">
                    <a16:creationId xmlns:a16="http://schemas.microsoft.com/office/drawing/2014/main" id="{1DE1FE65-F055-4FB8-A8E2-2563BF229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8" name="Rectangle 7">
                <a:extLst>
                  <a:ext uri="{FF2B5EF4-FFF2-40B4-BE49-F238E27FC236}">
                    <a16:creationId xmlns:a16="http://schemas.microsoft.com/office/drawing/2014/main" id="{20346BD0-6BED-4A3A-9878-7224D7A351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9" name="Rectangle 8">
                <a:extLst>
                  <a:ext uri="{FF2B5EF4-FFF2-40B4-BE49-F238E27FC236}">
                    <a16:creationId xmlns:a16="http://schemas.microsoft.com/office/drawing/2014/main" id="{CB2C44FC-DD64-4121-879B-7D022559BC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0" name="Rectangle 9">
                <a:extLst>
                  <a:ext uri="{FF2B5EF4-FFF2-40B4-BE49-F238E27FC236}">
                    <a16:creationId xmlns:a16="http://schemas.microsoft.com/office/drawing/2014/main" id="{9648CA13-7E61-4E66-8116-A2324EC26FC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1" name="Rectangle 10">
                <a:extLst>
                  <a:ext uri="{FF2B5EF4-FFF2-40B4-BE49-F238E27FC236}">
                    <a16:creationId xmlns:a16="http://schemas.microsoft.com/office/drawing/2014/main" id="{A2C1C509-6F94-4DB5-808A-217C6609C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2" name="Rectangle 11">
                <a:extLst>
                  <a:ext uri="{FF2B5EF4-FFF2-40B4-BE49-F238E27FC236}">
                    <a16:creationId xmlns:a16="http://schemas.microsoft.com/office/drawing/2014/main" id="{D1ACB946-2FE9-42CE-B004-E8EEFFF16D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3" name="Rectangle 12">
                <a:extLst>
                  <a:ext uri="{FF2B5EF4-FFF2-40B4-BE49-F238E27FC236}">
                    <a16:creationId xmlns:a16="http://schemas.microsoft.com/office/drawing/2014/main" id="{6277410B-A611-4B3A-872D-E16E07BCFE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4" name="Rectangle 13">
                <a:extLst>
                  <a:ext uri="{FF2B5EF4-FFF2-40B4-BE49-F238E27FC236}">
                    <a16:creationId xmlns:a16="http://schemas.microsoft.com/office/drawing/2014/main" id="{557C988B-40F8-4531-8061-0020B92F92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5" name="Rectangle 14">
                <a:extLst>
                  <a:ext uri="{FF2B5EF4-FFF2-40B4-BE49-F238E27FC236}">
                    <a16:creationId xmlns:a16="http://schemas.microsoft.com/office/drawing/2014/main" id="{17DC1031-7BDB-416D-AA40-9BCDD0EEB0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899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46" name="Rectangle 15">
                <a:extLst>
                  <a:ext uri="{FF2B5EF4-FFF2-40B4-BE49-F238E27FC236}">
                    <a16:creationId xmlns:a16="http://schemas.microsoft.com/office/drawing/2014/main" id="{384812B8-D17D-4DBC-AB4E-055C8F85D0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1276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x[0]</a:t>
                </a:r>
              </a:p>
            </p:txBody>
          </p:sp>
          <p:sp>
            <p:nvSpPr>
              <p:cNvPr id="147" name="Rectangle 16">
                <a:extLst>
                  <a:ext uri="{FF2B5EF4-FFF2-40B4-BE49-F238E27FC236}">
                    <a16:creationId xmlns:a16="http://schemas.microsoft.com/office/drawing/2014/main" id="{BBC4645F-1E20-4B3F-8B6A-C7685A46EE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705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x[1]</a:t>
                </a:r>
              </a:p>
            </p:txBody>
          </p:sp>
          <p:sp>
            <p:nvSpPr>
              <p:cNvPr id="148" name="Rectangle 17">
                <a:extLst>
                  <a:ext uri="{FF2B5EF4-FFF2-40B4-BE49-F238E27FC236}">
                    <a16:creationId xmlns:a16="http://schemas.microsoft.com/office/drawing/2014/main" id="{F978B8D5-AF61-4B19-8138-8DF3DFFB79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48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x[2]</a:t>
                </a:r>
              </a:p>
            </p:txBody>
          </p:sp>
          <p:sp>
            <p:nvSpPr>
              <p:cNvPr id="149" name="Rectangle 18">
                <a:extLst>
                  <a:ext uri="{FF2B5EF4-FFF2-40B4-BE49-F238E27FC236}">
                    <a16:creationId xmlns:a16="http://schemas.microsoft.com/office/drawing/2014/main" id="{157E5A09-DA01-4EDA-A0E5-55A91CF1F0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150" name="Rectangle 19">
                <a:extLst>
                  <a:ext uri="{FF2B5EF4-FFF2-40B4-BE49-F238E27FC236}">
                    <a16:creationId xmlns:a16="http://schemas.microsoft.com/office/drawing/2014/main" id="{927C9D51-5EBC-45F6-B384-831EBD24A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151" name="Rectangle 20">
                <a:extLst>
                  <a:ext uri="{FF2B5EF4-FFF2-40B4-BE49-F238E27FC236}">
                    <a16:creationId xmlns:a16="http://schemas.microsoft.com/office/drawing/2014/main" id="{8B7D12CE-945E-4622-8D94-3D68800368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136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152" name="Rectangle 21">
                <a:extLst>
                  <a:ext uri="{FF2B5EF4-FFF2-40B4-BE49-F238E27FC236}">
                    <a16:creationId xmlns:a16="http://schemas.microsoft.com/office/drawing/2014/main" id="{D58A37CE-8331-4021-AB9C-9F6579FB0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5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153" name="Rectangle 22">
                <a:extLst>
                  <a:ext uri="{FF2B5EF4-FFF2-40B4-BE49-F238E27FC236}">
                    <a16:creationId xmlns:a16="http://schemas.microsoft.com/office/drawing/2014/main" id="{D335EA69-1201-48EB-9A8E-7F24175A7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0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154" name="Rectangle 23">
                <a:extLst>
                  <a:ext uri="{FF2B5EF4-FFF2-40B4-BE49-F238E27FC236}">
                    <a16:creationId xmlns:a16="http://schemas.microsoft.com/office/drawing/2014/main" id="{8AABAC8C-5602-4C5E-98E0-E227A1429A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284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155" name="Rectangle 24">
                <a:extLst>
                  <a:ext uri="{FF2B5EF4-FFF2-40B4-BE49-F238E27FC236}">
                    <a16:creationId xmlns:a16="http://schemas.microsoft.com/office/drawing/2014/main" id="{CD93C89E-4A48-48E1-A101-525BFE2173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5503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156" name="Rectangle 25">
                <a:extLst>
                  <a:ext uri="{FF2B5EF4-FFF2-40B4-BE49-F238E27FC236}">
                    <a16:creationId xmlns:a16="http://schemas.microsoft.com/office/drawing/2014/main" id="{387922D8-BEEA-468C-88A2-BFE7A2DDBD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02051" y="3203004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x[10]</a:t>
                </a:r>
              </a:p>
            </p:txBody>
          </p:sp>
          <p:sp>
            <p:nvSpPr>
              <p:cNvPr id="157" name="Rectangle 26">
                <a:extLst>
                  <a:ext uri="{FF2B5EF4-FFF2-40B4-BE49-F238E27FC236}">
                    <a16:creationId xmlns:a16="http://schemas.microsoft.com/office/drawing/2014/main" id="{5EB831AF-7F7C-4AEB-96D5-E6DBB5971F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17285" y="3203004"/>
                <a:ext cx="45044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x[11]</a:t>
                </a:r>
              </a:p>
            </p:txBody>
          </p:sp>
          <p:sp>
            <p:nvSpPr>
              <p:cNvPr id="158" name="Freeform 76">
                <a:extLst>
                  <a:ext uri="{FF2B5EF4-FFF2-40B4-BE49-F238E27FC236}">
                    <a16:creationId xmlns:a16="http://schemas.microsoft.com/office/drawing/2014/main" id="{3F91431F-EB4E-4F30-A699-C044C8A680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3824" y="3339513"/>
                <a:ext cx="248915" cy="917525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sp>
          <p:nvSpPr>
            <p:cNvPr id="55" name="Freeform 77">
              <a:extLst>
                <a:ext uri="{FF2B5EF4-FFF2-40B4-BE49-F238E27FC236}">
                  <a16:creationId xmlns:a16="http://schemas.microsoft.com/office/drawing/2014/main" id="{792CD9D9-6752-4631-A8CC-6B5F9FE0BE2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0521" y="4390983"/>
              <a:ext cx="247799" cy="916410"/>
            </a:xfrm>
            <a:custGeom>
              <a:avLst/>
              <a:gdLst>
                <a:gd name="T0" fmla="*/ 0 w 9740"/>
                <a:gd name="T1" fmla="*/ 0 h 21600"/>
                <a:gd name="T2" fmla="*/ 2147483646 w 9740"/>
                <a:gd name="T3" fmla="*/ 2147483646 h 21600"/>
                <a:gd name="T4" fmla="*/ 0 60000 65536"/>
                <a:gd name="T5" fmla="*/ 0 60000 65536"/>
                <a:gd name="T6" fmla="*/ 0 w 9740"/>
                <a:gd name="T7" fmla="*/ 0 h 21600"/>
                <a:gd name="T8" fmla="*/ 9740 w 974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9740" h="21600">
                  <a:moveTo>
                    <a:pt x="0" y="0"/>
                  </a:moveTo>
                  <a:cubicBezTo>
                    <a:pt x="0" y="0"/>
                    <a:pt x="21600" y="9144"/>
                    <a:pt x="467" y="21600"/>
                  </a:cubicBezTo>
                </a:path>
              </a:pathLst>
            </a:custGeom>
            <a:noFill/>
            <a:ln w="38100" cap="flat">
              <a:solidFill>
                <a:schemeClr val="tx1"/>
              </a:solidFill>
              <a:prstDash val="solid"/>
              <a:miter lim="800000"/>
              <a:headEnd type="none" w="med" len="med"/>
              <a:tailEnd type="triangle" w="med" len="med"/>
            </a:ln>
          </p:spPr>
          <p:txBody>
            <a:bodyPr lIns="0" tIns="0" rIns="0" bIns="0"/>
            <a:lstStyle/>
            <a:p>
              <a:pPr defTabSz="642915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953">
                <a:solidFill>
                  <a:srgbClr val="000000"/>
                </a:solidFill>
                <a:latin typeface="Gill Sans" charset="0"/>
                <a:sym typeface="Gill Sans" charset="0"/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207FAEAA-98EC-4DB5-B5D1-EAB65DF2ACBC}"/>
                </a:ext>
              </a:extLst>
            </p:cNvPr>
            <p:cNvGrpSpPr/>
            <p:nvPr/>
          </p:nvGrpSpPr>
          <p:grpSpPr>
            <a:xfrm>
              <a:off x="2277810" y="5364699"/>
              <a:ext cx="7650510" cy="1089422"/>
              <a:chOff x="2277810" y="3161538"/>
              <a:chExt cx="7650510" cy="1089422"/>
            </a:xfrm>
          </p:grpSpPr>
          <p:sp>
            <p:nvSpPr>
              <p:cNvPr id="109" name="Rectangle 51">
                <a:extLst>
                  <a:ext uri="{FF2B5EF4-FFF2-40B4-BE49-F238E27FC236}">
                    <a16:creationId xmlns:a16="http://schemas.microsoft.com/office/drawing/2014/main" id="{788537FF-BB85-4351-B5A7-73566C535E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77810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0" name="Rectangle 52">
                <a:extLst>
                  <a:ext uri="{FF2B5EF4-FFF2-40B4-BE49-F238E27FC236}">
                    <a16:creationId xmlns:a16="http://schemas.microsoft.com/office/drawing/2014/main" id="{9548E2A2-6D9C-40A0-8D13-2D45D9D620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6099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1" name="Rectangle 53">
                <a:extLst>
                  <a:ext uri="{FF2B5EF4-FFF2-40B4-BE49-F238E27FC236}">
                    <a16:creationId xmlns:a16="http://schemas.microsoft.com/office/drawing/2014/main" id="{7A8EA7C0-5FAF-4BC3-B7E3-561D9B43B40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2" name="Rectangle 54">
                <a:extLst>
                  <a:ext uri="{FF2B5EF4-FFF2-40B4-BE49-F238E27FC236}">
                    <a16:creationId xmlns:a16="http://schemas.microsoft.com/office/drawing/2014/main" id="{AF17FC30-AD7C-49C6-81F2-7CF8A7D383F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3" name="Rectangle 55">
                <a:extLst>
                  <a:ext uri="{FF2B5EF4-FFF2-40B4-BE49-F238E27FC236}">
                    <a16:creationId xmlns:a16="http://schemas.microsoft.com/office/drawing/2014/main" id="{F2DBBF90-031E-4DEF-8A44-8CBD9A9849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4" name="Rectangle 56">
                <a:extLst>
                  <a:ext uri="{FF2B5EF4-FFF2-40B4-BE49-F238E27FC236}">
                    <a16:creationId xmlns:a16="http://schemas.microsoft.com/office/drawing/2014/main" id="{795C818F-1F9B-4B3D-B936-6C7B205E0B0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5" name="Rectangle 57">
                <a:extLst>
                  <a:ext uri="{FF2B5EF4-FFF2-40B4-BE49-F238E27FC236}">
                    <a16:creationId xmlns:a16="http://schemas.microsoft.com/office/drawing/2014/main" id="{FCAAEBBE-A17F-4F2E-871C-E56E1696C2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6" name="Rectangle 58">
                <a:extLst>
                  <a:ext uri="{FF2B5EF4-FFF2-40B4-BE49-F238E27FC236}">
                    <a16:creationId xmlns:a16="http://schemas.microsoft.com/office/drawing/2014/main" id="{13456352-5451-4FF9-BD2C-AC05116346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7" name="Rectangle 59">
                <a:extLst>
                  <a:ext uri="{FF2B5EF4-FFF2-40B4-BE49-F238E27FC236}">
                    <a16:creationId xmlns:a16="http://schemas.microsoft.com/office/drawing/2014/main" id="{493A122B-491B-4509-A60D-109D808416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8" name="Rectangle 60">
                <a:extLst>
                  <a:ext uri="{FF2B5EF4-FFF2-40B4-BE49-F238E27FC236}">
                    <a16:creationId xmlns:a16="http://schemas.microsoft.com/office/drawing/2014/main" id="{F364D09E-E58F-42D7-8184-3100970593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19" name="Rectangle 61">
                <a:extLst>
                  <a:ext uri="{FF2B5EF4-FFF2-40B4-BE49-F238E27FC236}">
                    <a16:creationId xmlns:a16="http://schemas.microsoft.com/office/drawing/2014/main" id="{CA9FE5AB-5119-401A-9151-D8FC3C3CE2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20" name="Rectangle 62">
                <a:extLst>
                  <a:ext uri="{FF2B5EF4-FFF2-40B4-BE49-F238E27FC236}">
                    <a16:creationId xmlns:a16="http://schemas.microsoft.com/office/drawing/2014/main" id="{1DDCC485-93A5-48F2-BD9D-2D3DA66183D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70901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121" name="Rectangle 63">
                <a:extLst>
                  <a:ext uri="{FF2B5EF4-FFF2-40B4-BE49-F238E27FC236}">
                    <a16:creationId xmlns:a16="http://schemas.microsoft.com/office/drawing/2014/main" id="{F4B48625-3ECA-4B98-8C39-C9A979F791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95980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122" name="Rectangle 64">
                <a:extLst>
                  <a:ext uri="{FF2B5EF4-FFF2-40B4-BE49-F238E27FC236}">
                    <a16:creationId xmlns:a16="http://schemas.microsoft.com/office/drawing/2014/main" id="{A063C633-361F-4227-8A16-7C5B0AB2A7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76409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123" name="Rectangle 65">
                <a:extLst>
                  <a:ext uri="{FF2B5EF4-FFF2-40B4-BE49-F238E27FC236}">
                    <a16:creationId xmlns:a16="http://schemas.microsoft.com/office/drawing/2014/main" id="{929D3CF5-4789-4A74-B01A-4BFBE2AC3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848793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124" name="Rectangle 66">
                <a:extLst>
                  <a:ext uri="{FF2B5EF4-FFF2-40B4-BE49-F238E27FC236}">
                    <a16:creationId xmlns:a16="http://schemas.microsoft.com/office/drawing/2014/main" id="{0C014B8A-DA3B-4638-8F7C-AFF50D979F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125" name="Rectangle 67">
                <a:extLst>
                  <a:ext uri="{FF2B5EF4-FFF2-40B4-BE49-F238E27FC236}">
                    <a16:creationId xmlns:a16="http://schemas.microsoft.com/office/drawing/2014/main" id="{7E3B4CE1-09B9-44CF-8A07-FAFB883113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4487" y="3848793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126" name="Rectangle 68">
                <a:extLst>
                  <a:ext uri="{FF2B5EF4-FFF2-40B4-BE49-F238E27FC236}">
                    <a16:creationId xmlns:a16="http://schemas.microsoft.com/office/drawing/2014/main" id="{622C95B5-450F-4C39-A5B2-AF24026424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51706" y="3848793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127" name="Rectangle 69">
                <a:extLst>
                  <a:ext uri="{FF2B5EF4-FFF2-40B4-BE49-F238E27FC236}">
                    <a16:creationId xmlns:a16="http://schemas.microsoft.com/office/drawing/2014/main" id="{99595559-4613-4340-94D3-121BD6038A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98814" y="3848793"/>
                <a:ext cx="466473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x[10]</a:t>
                </a:r>
              </a:p>
            </p:txBody>
          </p:sp>
          <p:sp>
            <p:nvSpPr>
              <p:cNvPr id="128" name="Rectangle 70">
                <a:extLst>
                  <a:ext uri="{FF2B5EF4-FFF2-40B4-BE49-F238E27FC236}">
                    <a16:creationId xmlns:a16="http://schemas.microsoft.com/office/drawing/2014/main" id="{29DBAE1C-8BF3-4FEB-A226-DCB5D9F3C3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11256" y="3848793"/>
                <a:ext cx="45044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x[11]</a:t>
                </a:r>
              </a:p>
            </p:txBody>
          </p:sp>
          <p:sp>
            <p:nvSpPr>
              <p:cNvPr id="129" name="Rectangle 71">
                <a:extLst>
                  <a:ext uri="{FF2B5EF4-FFF2-40B4-BE49-F238E27FC236}">
                    <a16:creationId xmlns:a16="http://schemas.microsoft.com/office/drawing/2014/main" id="{0FBCFC38-75BB-45C2-A578-A973E4EF1F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11576" y="3848793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x[12]</a:t>
                </a:r>
              </a:p>
            </p:txBody>
          </p:sp>
          <p:sp>
            <p:nvSpPr>
              <p:cNvPr id="130" name="Rectangle 72">
                <a:extLst>
                  <a:ext uri="{FF2B5EF4-FFF2-40B4-BE49-F238E27FC236}">
                    <a16:creationId xmlns:a16="http://schemas.microsoft.com/office/drawing/2014/main" id="{0D2BA731-14BF-4793-91CB-1B7992024C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99819" y="3848793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x[13]</a:t>
                </a:r>
              </a:p>
            </p:txBody>
          </p:sp>
          <p:sp>
            <p:nvSpPr>
              <p:cNvPr id="131" name="Rectangle 73">
                <a:extLst>
                  <a:ext uri="{FF2B5EF4-FFF2-40B4-BE49-F238E27FC236}">
                    <a16:creationId xmlns:a16="http://schemas.microsoft.com/office/drawing/2014/main" id="{1CE4131B-59BB-4085-8EB1-C2C19FA190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41130" y="3715179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132" name="Rectangle 74">
                <a:extLst>
                  <a:ext uri="{FF2B5EF4-FFF2-40B4-BE49-F238E27FC236}">
                    <a16:creationId xmlns:a16="http://schemas.microsoft.com/office/drawing/2014/main" id="{8D72137E-D8B6-4B12-9711-715F695FA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80249" y="3848793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x[14]</a:t>
                </a:r>
              </a:p>
            </p:txBody>
          </p:sp>
          <p:sp>
            <p:nvSpPr>
              <p:cNvPr id="133" name="Freeform 77">
                <a:extLst>
                  <a:ext uri="{FF2B5EF4-FFF2-40B4-BE49-F238E27FC236}">
                    <a16:creationId xmlns:a16="http://schemas.microsoft.com/office/drawing/2014/main" id="{7C222BC0-E382-4DE7-867B-BEE58135F5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80521" y="3161538"/>
                <a:ext cx="247799" cy="916410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96518E5-FDB9-489F-90A7-1E96E6E35088}"/>
                </a:ext>
              </a:extLst>
            </p:cNvPr>
            <p:cNvGrpSpPr/>
            <p:nvPr/>
          </p:nvGrpSpPr>
          <p:grpSpPr>
            <a:xfrm>
              <a:off x="2272047" y="2094559"/>
              <a:ext cx="7635999" cy="1187648"/>
              <a:chOff x="2286740" y="3069390"/>
              <a:chExt cx="7635999" cy="1187648"/>
            </a:xfrm>
          </p:grpSpPr>
          <p:sp>
            <p:nvSpPr>
              <p:cNvPr id="84" name="Rectangle 3">
                <a:extLst>
                  <a:ext uri="{FF2B5EF4-FFF2-40B4-BE49-F238E27FC236}">
                    <a16:creationId xmlns:a16="http://schemas.microsoft.com/office/drawing/2014/main" id="{C13B90F0-179C-44E1-8DAC-61E3823482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74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5" name="Rectangle 4">
                <a:extLst>
                  <a:ext uri="{FF2B5EF4-FFF2-40B4-BE49-F238E27FC236}">
                    <a16:creationId xmlns:a16="http://schemas.microsoft.com/office/drawing/2014/main" id="{B9338CEE-FEFE-43E8-A042-C37B67A216A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029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6" name="Rectangle 5">
                <a:extLst>
                  <a:ext uri="{FF2B5EF4-FFF2-40B4-BE49-F238E27FC236}">
                    <a16:creationId xmlns:a16="http://schemas.microsoft.com/office/drawing/2014/main" id="{93ADEA0F-3531-440F-A9D9-212EAFD618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7" name="Rectangle 6">
                <a:extLst>
                  <a:ext uri="{FF2B5EF4-FFF2-40B4-BE49-F238E27FC236}">
                    <a16:creationId xmlns:a16="http://schemas.microsoft.com/office/drawing/2014/main" id="{E8911F66-948A-4A6F-B10B-31984A61AD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8" name="Rectangle 7">
                <a:extLst>
                  <a:ext uri="{FF2B5EF4-FFF2-40B4-BE49-F238E27FC236}">
                    <a16:creationId xmlns:a16="http://schemas.microsoft.com/office/drawing/2014/main" id="{41F86423-E805-49FB-8719-4D010E6D0A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89" name="Rectangle 8">
                <a:extLst>
                  <a:ext uri="{FF2B5EF4-FFF2-40B4-BE49-F238E27FC236}">
                    <a16:creationId xmlns:a16="http://schemas.microsoft.com/office/drawing/2014/main" id="{ABC9B879-3E50-465E-BE11-9608FC08C6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0" name="Rectangle 9">
                <a:extLst>
                  <a:ext uri="{FF2B5EF4-FFF2-40B4-BE49-F238E27FC236}">
                    <a16:creationId xmlns:a16="http://schemas.microsoft.com/office/drawing/2014/main" id="{E050F0D7-101F-44F6-95C2-E243BEC47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1" name="Rectangle 10">
                <a:extLst>
                  <a:ext uri="{FF2B5EF4-FFF2-40B4-BE49-F238E27FC236}">
                    <a16:creationId xmlns:a16="http://schemas.microsoft.com/office/drawing/2014/main" id="{0E953802-2039-489E-86D8-6027702CCE2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2" name="Rectangle 11">
                <a:extLst>
                  <a:ext uri="{FF2B5EF4-FFF2-40B4-BE49-F238E27FC236}">
                    <a16:creationId xmlns:a16="http://schemas.microsoft.com/office/drawing/2014/main" id="{E1B369B7-33CF-49B2-8F14-3EBD1E2C62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3" name="Rectangle 12">
                <a:extLst>
                  <a:ext uri="{FF2B5EF4-FFF2-40B4-BE49-F238E27FC236}">
                    <a16:creationId xmlns:a16="http://schemas.microsoft.com/office/drawing/2014/main" id="{A3144A74-CDED-4A1F-AC8D-D59D137F56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4" name="Rectangle 13">
                <a:extLst>
                  <a:ext uri="{FF2B5EF4-FFF2-40B4-BE49-F238E27FC236}">
                    <a16:creationId xmlns:a16="http://schemas.microsoft.com/office/drawing/2014/main" id="{B7A030BE-1C4A-431A-86D1-2C8F4C6B13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5" name="Rectangle 14">
                <a:extLst>
                  <a:ext uri="{FF2B5EF4-FFF2-40B4-BE49-F238E27FC236}">
                    <a16:creationId xmlns:a16="http://schemas.microsoft.com/office/drawing/2014/main" id="{AE709E39-4D39-4A70-BA7C-7CFAC3E127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899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96" name="Rectangle 15">
                <a:extLst>
                  <a:ext uri="{FF2B5EF4-FFF2-40B4-BE49-F238E27FC236}">
                    <a16:creationId xmlns:a16="http://schemas.microsoft.com/office/drawing/2014/main" id="{744BAD84-35BA-4D20-9CC9-3296E89CDD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772" y="3203004"/>
                <a:ext cx="120225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0</a:t>
                </a:r>
              </a:p>
            </p:txBody>
          </p:sp>
          <p:sp>
            <p:nvSpPr>
              <p:cNvPr id="97" name="Rectangle 16">
                <a:extLst>
                  <a:ext uri="{FF2B5EF4-FFF2-40B4-BE49-F238E27FC236}">
                    <a16:creationId xmlns:a16="http://schemas.microsoft.com/office/drawing/2014/main" id="{C06DE974-5F7F-41B0-A8CA-DD7F520C10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8705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x[0]</a:t>
                </a:r>
              </a:p>
            </p:txBody>
          </p:sp>
          <p:sp>
            <p:nvSpPr>
              <p:cNvPr id="98" name="Rectangle 17">
                <a:extLst>
                  <a:ext uri="{FF2B5EF4-FFF2-40B4-BE49-F238E27FC236}">
                    <a16:creationId xmlns:a16="http://schemas.microsoft.com/office/drawing/2014/main" id="{0A5E19AA-EA4B-4456-AE20-113D7D217E7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48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x[1]</a:t>
                </a:r>
              </a:p>
            </p:txBody>
          </p:sp>
          <p:sp>
            <p:nvSpPr>
              <p:cNvPr id="99" name="Rectangle 18">
                <a:extLst>
                  <a:ext uri="{FF2B5EF4-FFF2-40B4-BE49-F238E27FC236}">
                    <a16:creationId xmlns:a16="http://schemas.microsoft.com/office/drawing/2014/main" id="{95231305-4E92-4AA7-89A6-E35FFC234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x[2]</a:t>
                </a:r>
              </a:p>
            </p:txBody>
          </p:sp>
          <p:sp>
            <p:nvSpPr>
              <p:cNvPr id="100" name="Rectangle 19">
                <a:extLst>
                  <a:ext uri="{FF2B5EF4-FFF2-40B4-BE49-F238E27FC236}">
                    <a16:creationId xmlns:a16="http://schemas.microsoft.com/office/drawing/2014/main" id="{CA3E6E72-8966-4151-94E4-83672B56CB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101" name="Rectangle 20">
                <a:extLst>
                  <a:ext uri="{FF2B5EF4-FFF2-40B4-BE49-F238E27FC236}">
                    <a16:creationId xmlns:a16="http://schemas.microsoft.com/office/drawing/2014/main" id="{E8F08129-1D06-4E09-A1C0-36B89A49C4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136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102" name="Rectangle 21">
                <a:extLst>
                  <a:ext uri="{FF2B5EF4-FFF2-40B4-BE49-F238E27FC236}">
                    <a16:creationId xmlns:a16="http://schemas.microsoft.com/office/drawing/2014/main" id="{ECA2F721-3C80-4402-AF14-240DA3553D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5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103" name="Rectangle 22">
                <a:extLst>
                  <a:ext uri="{FF2B5EF4-FFF2-40B4-BE49-F238E27FC236}">
                    <a16:creationId xmlns:a16="http://schemas.microsoft.com/office/drawing/2014/main" id="{73DAB08A-A3BF-423C-BE2E-00C740BBC5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0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104" name="Rectangle 23">
                <a:extLst>
                  <a:ext uri="{FF2B5EF4-FFF2-40B4-BE49-F238E27FC236}">
                    <a16:creationId xmlns:a16="http://schemas.microsoft.com/office/drawing/2014/main" id="{354CDD7E-DAA2-4B3A-BA37-EE29A181F08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284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105" name="Rectangle 24">
                <a:extLst>
                  <a:ext uri="{FF2B5EF4-FFF2-40B4-BE49-F238E27FC236}">
                    <a16:creationId xmlns:a16="http://schemas.microsoft.com/office/drawing/2014/main" id="{B480DD7B-D175-4E54-A9DD-CC4545A7CF8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5503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106" name="Rectangle 25">
                <a:extLst>
                  <a:ext uri="{FF2B5EF4-FFF2-40B4-BE49-F238E27FC236}">
                    <a16:creationId xmlns:a16="http://schemas.microsoft.com/office/drawing/2014/main" id="{10522E3B-AF35-473D-8C8F-E75EA45136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2163" y="3203004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107" name="Rectangle 26">
                <a:extLst>
                  <a:ext uri="{FF2B5EF4-FFF2-40B4-BE49-F238E27FC236}">
                    <a16:creationId xmlns:a16="http://schemas.microsoft.com/office/drawing/2014/main" id="{056F709D-11B9-4A60-B0D5-8E99D83FE3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09270" y="3203004"/>
                <a:ext cx="466474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x[10]</a:t>
                </a:r>
              </a:p>
            </p:txBody>
          </p:sp>
          <p:sp>
            <p:nvSpPr>
              <p:cNvPr id="108" name="Freeform 76">
                <a:extLst>
                  <a:ext uri="{FF2B5EF4-FFF2-40B4-BE49-F238E27FC236}">
                    <a16:creationId xmlns:a16="http://schemas.microsoft.com/office/drawing/2014/main" id="{ED21EA53-D4F3-4D0F-8FEC-27A4B69A96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3824" y="3339513"/>
                <a:ext cx="248915" cy="917525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0F07347B-EE9B-4DD7-AB02-59143C12148B}"/>
                </a:ext>
              </a:extLst>
            </p:cNvPr>
            <p:cNvGrpSpPr/>
            <p:nvPr/>
          </p:nvGrpSpPr>
          <p:grpSpPr>
            <a:xfrm>
              <a:off x="2272047" y="1169297"/>
              <a:ext cx="7635999" cy="1187648"/>
              <a:chOff x="2286740" y="3069390"/>
              <a:chExt cx="7635999" cy="1187648"/>
            </a:xfrm>
          </p:grpSpPr>
          <p:sp>
            <p:nvSpPr>
              <p:cNvPr id="59" name="Rectangle 3">
                <a:extLst>
                  <a:ext uri="{FF2B5EF4-FFF2-40B4-BE49-F238E27FC236}">
                    <a16:creationId xmlns:a16="http://schemas.microsoft.com/office/drawing/2014/main" id="{FDB5CA09-22D3-4C4B-8272-A291BE9EDE9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8674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0" name="Rectangle 4">
                <a:extLst>
                  <a:ext uri="{FF2B5EF4-FFF2-40B4-BE49-F238E27FC236}">
                    <a16:creationId xmlns:a16="http://schemas.microsoft.com/office/drawing/2014/main" id="{CBCBAA6B-B27B-4151-BAC4-CEC9C3A2AB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029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1" name="Rectangle 5">
                <a:extLst>
                  <a:ext uri="{FF2B5EF4-FFF2-40B4-BE49-F238E27FC236}">
                    <a16:creationId xmlns:a16="http://schemas.microsoft.com/office/drawing/2014/main" id="{37122DA1-C212-45EC-AA5B-C1CA94B89B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474388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2" name="Rectangle 6">
                <a:extLst>
                  <a:ext uri="{FF2B5EF4-FFF2-40B4-BE49-F238E27FC236}">
                    <a16:creationId xmlns:a16="http://schemas.microsoft.com/office/drawing/2014/main" id="{5B21753C-2E4F-44D6-B5FE-23B231D57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72677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3" name="Rectangle 7">
                <a:extLst>
                  <a:ext uri="{FF2B5EF4-FFF2-40B4-BE49-F238E27FC236}">
                    <a16:creationId xmlns:a16="http://schemas.microsoft.com/office/drawing/2014/main" id="{A87194C1-8003-4EC4-B97D-DA0AB9A1A32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70966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4" name="Rectangle 8">
                <a:extLst>
                  <a:ext uri="{FF2B5EF4-FFF2-40B4-BE49-F238E27FC236}">
                    <a16:creationId xmlns:a16="http://schemas.microsoft.com/office/drawing/2014/main" id="{F2DCFDD3-561E-4CCC-8915-B6C50C2061A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9255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5" name="Rectangle 9">
                <a:extLst>
                  <a:ext uri="{FF2B5EF4-FFF2-40B4-BE49-F238E27FC236}">
                    <a16:creationId xmlns:a16="http://schemas.microsoft.com/office/drawing/2014/main" id="{53E54FBC-ECE3-4CE9-B33A-BAB27C032E9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6754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6" name="Rectangle 10">
                <a:extLst>
                  <a:ext uri="{FF2B5EF4-FFF2-40B4-BE49-F238E27FC236}">
                    <a16:creationId xmlns:a16="http://schemas.microsoft.com/office/drawing/2014/main" id="{B51F818A-3D13-4EE4-B5EB-91C797A034B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65834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7" name="Rectangle 11">
                <a:extLst>
                  <a:ext uri="{FF2B5EF4-FFF2-40B4-BE49-F238E27FC236}">
                    <a16:creationId xmlns:a16="http://schemas.microsoft.com/office/drawing/2014/main" id="{A3FDABEC-CCCE-49F0-85E0-4AE082E852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064123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8" name="Rectangle 12">
                <a:extLst>
                  <a:ext uri="{FF2B5EF4-FFF2-40B4-BE49-F238E27FC236}">
                    <a16:creationId xmlns:a16="http://schemas.microsoft.com/office/drawing/2014/main" id="{783316C6-F65F-472F-B8CB-66831230279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62412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69" name="Rectangle 13">
                <a:extLst>
                  <a:ext uri="{FF2B5EF4-FFF2-40B4-BE49-F238E27FC236}">
                    <a16:creationId xmlns:a16="http://schemas.microsoft.com/office/drawing/2014/main" id="{58842E3F-7514-4965-86FC-7504C20288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0701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0" name="Rectangle 14">
                <a:extLst>
                  <a:ext uri="{FF2B5EF4-FFF2-40B4-BE49-F238E27FC236}">
                    <a16:creationId xmlns:a16="http://schemas.microsoft.com/office/drawing/2014/main" id="{A92C628F-D1BC-4F93-B7E9-EF8D66DA9C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858990" y="3069390"/>
                <a:ext cx="535781" cy="53578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alt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  <p:sp>
            <p:nvSpPr>
              <p:cNvPr id="71" name="Rectangle 15">
                <a:extLst>
                  <a:ext uri="{FF2B5EF4-FFF2-40B4-BE49-F238E27FC236}">
                    <a16:creationId xmlns:a16="http://schemas.microsoft.com/office/drawing/2014/main" id="{7A4F568C-5BD0-4C33-A0D9-83AAF328C0C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25772" y="3203004"/>
                <a:ext cx="120225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0</a:t>
                </a:r>
              </a:p>
            </p:txBody>
          </p:sp>
          <p:sp>
            <p:nvSpPr>
              <p:cNvPr id="72" name="Rectangle 16">
                <a:extLst>
                  <a:ext uri="{FF2B5EF4-FFF2-40B4-BE49-F238E27FC236}">
                    <a16:creationId xmlns:a16="http://schemas.microsoft.com/office/drawing/2014/main" id="{2FA3E1C1-68DC-45C6-B140-19B3F3807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00062" y="3203004"/>
                <a:ext cx="120225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0</a:t>
                </a:r>
              </a:p>
            </p:txBody>
          </p:sp>
          <p:sp>
            <p:nvSpPr>
              <p:cNvPr id="73" name="Rectangle 17">
                <a:extLst>
                  <a:ext uri="{FF2B5EF4-FFF2-40B4-BE49-F238E27FC236}">
                    <a16:creationId xmlns:a16="http://schemas.microsoft.com/office/drawing/2014/main" id="{377BAA3B-BFB0-4618-8CFE-41EB3329D75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67480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x[0]</a:t>
                </a:r>
              </a:p>
            </p:txBody>
          </p:sp>
          <p:sp>
            <p:nvSpPr>
              <p:cNvPr id="74" name="Rectangle 18">
                <a:extLst>
                  <a:ext uri="{FF2B5EF4-FFF2-40B4-BE49-F238E27FC236}">
                    <a16:creationId xmlns:a16="http://schemas.microsoft.com/office/drawing/2014/main" id="{BD464119-D65B-4435-9441-E9311AB4D1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92558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x[1]</a:t>
                </a:r>
              </a:p>
            </p:txBody>
          </p:sp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853E882A-2D58-4AA0-81B3-1F91CB3D09B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72987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x[2]</a:t>
                </a: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90A269C3-7D7C-4502-AA45-F0C674407F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89136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x[3]</a:t>
                </a: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3B060112-F428-44E8-B7C6-C5105A6DC3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95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x[4]</a:t>
                </a: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91A3ED66-05A9-41B6-99E3-BB85493C7C6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41065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x[5]</a:t>
                </a:r>
              </a:p>
            </p:txBody>
          </p:sp>
          <p:sp>
            <p:nvSpPr>
              <p:cNvPr id="79" name="Rectangle 23">
                <a:extLst>
                  <a:ext uri="{FF2B5EF4-FFF2-40B4-BE49-F238E27FC236}">
                    <a16:creationId xmlns:a16="http://schemas.microsoft.com/office/drawing/2014/main" id="{B88B720A-1CF4-4F70-B548-FCB939887E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48284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x[6]</a:t>
                </a:r>
              </a:p>
            </p:txBody>
          </p:sp>
          <p:sp>
            <p:nvSpPr>
              <p:cNvPr id="80" name="Rectangle 24">
                <a:extLst>
                  <a:ext uri="{FF2B5EF4-FFF2-40B4-BE49-F238E27FC236}">
                    <a16:creationId xmlns:a16="http://schemas.microsoft.com/office/drawing/2014/main" id="{E6BA320B-DE69-45F9-AD99-1106444967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55503" y="3203004"/>
                <a:ext cx="346250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x[7]</a:t>
                </a:r>
              </a:p>
            </p:txBody>
          </p:sp>
          <p:sp>
            <p:nvSpPr>
              <p:cNvPr id="81" name="Rectangle 25">
                <a:extLst>
                  <a:ext uri="{FF2B5EF4-FFF2-40B4-BE49-F238E27FC236}">
                    <a16:creationId xmlns:a16="http://schemas.microsoft.com/office/drawing/2014/main" id="{AEF6C6D7-9BF1-4753-A2BB-B93B7B5CD0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62163" y="3203004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x[8]</a:t>
                </a:r>
              </a:p>
            </p:txBody>
          </p:sp>
          <p:sp>
            <p:nvSpPr>
              <p:cNvPr id="82" name="Rectangle 26">
                <a:extLst>
                  <a:ext uri="{FF2B5EF4-FFF2-40B4-BE49-F238E27FC236}">
                    <a16:creationId xmlns:a16="http://schemas.microsoft.com/office/drawing/2014/main" id="{987E1CBA-2DCE-47DB-8B4C-52B78A1E03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69382" y="3203004"/>
                <a:ext cx="346249" cy="259623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</p:spPr>
            <p:txBody>
              <a:bodyPr wrap="none" lIns="0" tIns="0" rIns="0" bIns="0" anchor="ctr">
                <a:spAutoFit/>
              </a:bodyPr>
              <a:lstStyle/>
              <a:p>
                <a:pPr algn="ctr" defTabSz="642915"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altLang="en-US" sz="1687" dirty="0">
                    <a:solidFill>
                      <a:srgbClr val="000000"/>
                    </a:solidFill>
                    <a:latin typeface="Arial" charset="0"/>
                    <a:cs typeface="Arial" charset="0"/>
                    <a:sym typeface="Arial" charset="0"/>
                  </a:rPr>
                  <a:t>x[9]</a:t>
                </a:r>
              </a:p>
            </p:txBody>
          </p:sp>
          <p:sp>
            <p:nvSpPr>
              <p:cNvPr id="83" name="Freeform 76">
                <a:extLst>
                  <a:ext uri="{FF2B5EF4-FFF2-40B4-BE49-F238E27FC236}">
                    <a16:creationId xmlns:a16="http://schemas.microsoft.com/office/drawing/2014/main" id="{800C91E0-FDD2-4B47-B218-DBF91520FF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673824" y="3339513"/>
                <a:ext cx="248915" cy="917525"/>
              </a:xfrm>
              <a:custGeom>
                <a:avLst/>
                <a:gdLst>
                  <a:gd name="T0" fmla="*/ 0 w 9740"/>
                  <a:gd name="T1" fmla="*/ 0 h 21600"/>
                  <a:gd name="T2" fmla="*/ 2147483646 w 9740"/>
                  <a:gd name="T3" fmla="*/ 2147483646 h 21600"/>
                  <a:gd name="T4" fmla="*/ 0 60000 65536"/>
                  <a:gd name="T5" fmla="*/ 0 60000 65536"/>
                  <a:gd name="T6" fmla="*/ 0 w 9740"/>
                  <a:gd name="T7" fmla="*/ 0 h 21600"/>
                  <a:gd name="T8" fmla="*/ 9740 w 9740"/>
                  <a:gd name="T9" fmla="*/ 21600 h 2160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9740" h="21600">
                    <a:moveTo>
                      <a:pt x="0" y="0"/>
                    </a:moveTo>
                    <a:cubicBezTo>
                      <a:pt x="0" y="0"/>
                      <a:pt x="21600" y="9144"/>
                      <a:pt x="467" y="21600"/>
                    </a:cubicBezTo>
                  </a:path>
                </a:pathLst>
              </a:custGeom>
              <a:noFill/>
              <a:ln w="381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pPr defTabSz="642915"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en-US" sz="2953">
                  <a:solidFill>
                    <a:srgbClr val="000000"/>
                  </a:solidFill>
                  <a:latin typeface="Gill Sans" charset="0"/>
                  <a:sym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0625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21FB-6975-498F-88EE-3B047E43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3" y="185830"/>
            <a:ext cx="10515600" cy="961651"/>
          </a:xfrm>
        </p:spPr>
        <p:txBody>
          <a:bodyPr/>
          <a:lstStyle/>
          <a:p>
            <a:r>
              <a:rPr lang="en-GB" dirty="0"/>
              <a:t>Simple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39FB-A08A-4FBE-8D9F-4B9DD8571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07" y="1147481"/>
            <a:ext cx="5682222" cy="3569659"/>
          </a:xfrm>
          <a:ln w="15875"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Tuning the string</a:t>
            </a:r>
          </a:p>
          <a:p>
            <a:r>
              <a:rPr lang="en-GB" sz="2400" i="1" dirty="0"/>
              <a:t>L</a:t>
            </a:r>
            <a:r>
              <a:rPr lang="en-GB" sz="2400" dirty="0"/>
              <a:t> is the number of samples of delay</a:t>
            </a:r>
          </a:p>
          <a:p>
            <a:r>
              <a:rPr lang="en-GB" sz="2400" dirty="0"/>
              <a:t>So delay time </a:t>
            </a:r>
            <a:r>
              <a:rPr lang="en-GB" sz="2400" i="1" dirty="0"/>
              <a:t>D</a:t>
            </a:r>
            <a:r>
              <a:rPr lang="en-GB" sz="2400" dirty="0"/>
              <a:t>=</a:t>
            </a:r>
            <a:r>
              <a:rPr lang="en-GB" sz="2400" i="1" dirty="0"/>
              <a:t>L</a:t>
            </a:r>
            <a:r>
              <a:rPr lang="en-GB" sz="2400" dirty="0"/>
              <a:t>/</a:t>
            </a:r>
            <a:r>
              <a:rPr lang="en-GB" sz="2400" i="1" dirty="0"/>
              <a:t>f</a:t>
            </a:r>
            <a:r>
              <a:rPr lang="en-GB" sz="2400" i="1" baseline="-25000" dirty="0"/>
              <a:t>s</a:t>
            </a:r>
          </a:p>
          <a:p>
            <a:pPr lvl="1"/>
            <a:r>
              <a:rPr lang="en-GB" sz="2000" i="1" dirty="0"/>
              <a:t>D</a:t>
            </a:r>
            <a:r>
              <a:rPr lang="en-GB" sz="2000" dirty="0"/>
              <a:t> is the period, i.e. time before it repeats</a:t>
            </a:r>
            <a:endParaRPr lang="en-GB" sz="2000" i="1" baseline="-25000" dirty="0"/>
          </a:p>
          <a:p>
            <a:r>
              <a:rPr lang="en-GB" sz="2400" dirty="0"/>
              <a:t>Fundamental frequency should be 1/</a:t>
            </a:r>
            <a:r>
              <a:rPr lang="en-GB" sz="2400" i="1" dirty="0"/>
              <a:t>D</a:t>
            </a:r>
          </a:p>
          <a:p>
            <a:r>
              <a:rPr lang="en-GB" sz="2400" dirty="0"/>
              <a:t>Want </a:t>
            </a:r>
            <a:r>
              <a:rPr lang="en-GB" sz="2400" i="1" dirty="0"/>
              <a:t>D</a:t>
            </a:r>
            <a:r>
              <a:rPr lang="en-GB" sz="2400" dirty="0"/>
              <a:t> very small</a:t>
            </a:r>
          </a:p>
          <a:p>
            <a:pPr lvl="1"/>
            <a:r>
              <a:rPr lang="en-GB" sz="2000" dirty="0"/>
              <a:t>10 </a:t>
            </a:r>
            <a:r>
              <a:rPr lang="en-GB" sz="2000" dirty="0" err="1"/>
              <a:t>ms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100 Hz</a:t>
            </a:r>
          </a:p>
          <a:p>
            <a:pPr lvl="1"/>
            <a:r>
              <a:rPr lang="en-GB" sz="2000" dirty="0"/>
              <a:t>5 </a:t>
            </a:r>
            <a:r>
              <a:rPr lang="en-GB" sz="2000" dirty="0" err="1"/>
              <a:t>ms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200 Hz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2 </a:t>
            </a:r>
            <a:r>
              <a:rPr lang="en-GB" sz="2000" dirty="0" err="1">
                <a:sym typeface="Wingdings" panose="05000000000000000000" pitchFamily="2" charset="2"/>
              </a:rPr>
              <a:t>ms</a:t>
            </a:r>
            <a:r>
              <a:rPr lang="en-GB" sz="2000" dirty="0">
                <a:sym typeface="Wingdings" panose="05000000000000000000" pitchFamily="2" charset="2"/>
              </a:rPr>
              <a:t>  500 Hz</a:t>
            </a:r>
            <a:endParaRPr lang="en-GB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E139A7-C469-4838-AF89-801E4BA5A76F}"/>
              </a:ext>
            </a:extLst>
          </p:cNvPr>
          <p:cNvSpPr/>
          <p:nvPr/>
        </p:nvSpPr>
        <p:spPr>
          <a:xfrm>
            <a:off x="1675812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0F0CAB-AFAF-40A4-9026-905018D5A4EC}"/>
              </a:ext>
            </a:extLst>
          </p:cNvPr>
          <p:cNvSpPr/>
          <p:nvPr/>
        </p:nvSpPr>
        <p:spPr>
          <a:xfrm>
            <a:off x="3476614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79E85-9729-4BCD-982C-FC29AD94388A}"/>
              </a:ext>
            </a:extLst>
          </p:cNvPr>
          <p:cNvSpPr/>
          <p:nvPr/>
        </p:nvSpPr>
        <p:spPr>
          <a:xfrm>
            <a:off x="6940180" y="602417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6AA07-32AC-4A66-B6A8-1D9BB5F9A244}"/>
              </a:ext>
            </a:extLst>
          </p:cNvPr>
          <p:cNvSpPr/>
          <p:nvPr/>
        </p:nvSpPr>
        <p:spPr>
          <a:xfrm>
            <a:off x="5255622" y="602417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1F841-C57F-4CD3-8675-9313A2D8C05B}"/>
              </a:ext>
            </a:extLst>
          </p:cNvPr>
          <p:cNvSpPr/>
          <p:nvPr/>
        </p:nvSpPr>
        <p:spPr>
          <a:xfrm>
            <a:off x="8230859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F9F0D-BABE-432C-A432-91D5C9B6DE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971812" y="5188454"/>
            <a:ext cx="50480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400826-2090-494B-A685-E6E741375322}"/>
              </a:ext>
            </a:extLst>
          </p:cNvPr>
          <p:cNvCxnSpPr>
            <a:cxnSpLocks/>
            <a:stCxn id="13" idx="3"/>
            <a:endCxn id="22" idx="2"/>
          </p:cNvCxnSpPr>
          <p:nvPr/>
        </p:nvCxnSpPr>
        <p:spPr>
          <a:xfrm>
            <a:off x="4772614" y="5188454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2C75BB-5EEF-4B50-AFA9-D59D65037D7A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6335622" y="6348170"/>
            <a:ext cx="6045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4CFA84-23D6-4C02-B0C3-843A2D1A639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480180" y="5188454"/>
            <a:ext cx="0" cy="83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128EE5-0F38-4CF2-A1F0-4D04D690BF0F}"/>
              </a:ext>
            </a:extLst>
          </p:cNvPr>
          <p:cNvCxnSpPr>
            <a:cxnSpLocks/>
            <a:stCxn id="15" idx="0"/>
            <a:endCxn id="22" idx="4"/>
          </p:cNvCxnSpPr>
          <p:nvPr/>
        </p:nvCxnSpPr>
        <p:spPr>
          <a:xfrm flipH="1" flipV="1">
            <a:off x="5786770" y="5458454"/>
            <a:ext cx="8852" cy="56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53B126C-0415-450A-881E-31BC2DC18952}"/>
              </a:ext>
            </a:extLst>
          </p:cNvPr>
          <p:cNvSpPr/>
          <p:nvPr/>
        </p:nvSpPr>
        <p:spPr>
          <a:xfrm>
            <a:off x="5516770" y="4918454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46F112-D4FA-4865-8162-E3577F490B74}"/>
              </a:ext>
            </a:extLst>
          </p:cNvPr>
          <p:cNvCxnSpPr>
            <a:cxnSpLocks/>
            <a:stCxn id="22" idx="6"/>
            <a:endCxn id="16" idx="1"/>
          </p:cNvCxnSpPr>
          <p:nvPr/>
        </p:nvCxnSpPr>
        <p:spPr>
          <a:xfrm>
            <a:off x="6056770" y="5188454"/>
            <a:ext cx="2174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888A75-DDCC-49A7-81DE-0C9B8099AB33}"/>
              </a:ext>
            </a:extLst>
          </p:cNvPr>
          <p:cNvSpPr txBox="1"/>
          <p:nvPr/>
        </p:nvSpPr>
        <p:spPr>
          <a:xfrm>
            <a:off x="6096000" y="1670513"/>
            <a:ext cx="5790636" cy="1401409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replace filter with just feedback gain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have excitation decay over short time</a:t>
            </a:r>
          </a:p>
        </p:txBody>
      </p:sp>
    </p:spTree>
    <p:extLst>
      <p:ext uri="{BB962C8B-B14F-4D97-AF65-F5344CB8AC3E}">
        <p14:creationId xmlns:p14="http://schemas.microsoft.com/office/powerpoint/2010/main" val="722391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BC96-57FE-3380-CD45-53EEF63B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Delay line with feedback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249BF-AFF2-0D4A-65D5-7E7749D9131B}"/>
              </a:ext>
            </a:extLst>
          </p:cNvPr>
          <p:cNvSpPr/>
          <p:nvPr/>
        </p:nvSpPr>
        <p:spPr>
          <a:xfrm>
            <a:off x="2811460" y="294304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Input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F4F59-CBB9-A917-8E9C-1FA1FD4BCA78}"/>
              </a:ext>
            </a:extLst>
          </p:cNvPr>
          <p:cNvSpPr/>
          <p:nvPr/>
        </p:nvSpPr>
        <p:spPr>
          <a:xfrm>
            <a:off x="6047980" y="1714119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065EF3-BEF7-204F-513A-2B1A6279F3BA}"/>
              </a:ext>
            </a:extLst>
          </p:cNvPr>
          <p:cNvSpPr/>
          <p:nvPr/>
        </p:nvSpPr>
        <p:spPr>
          <a:xfrm>
            <a:off x="4417208" y="1714119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AE93F-1C83-2CB5-0C2E-899629992753}"/>
              </a:ext>
            </a:extLst>
          </p:cNvPr>
          <p:cNvSpPr/>
          <p:nvPr/>
        </p:nvSpPr>
        <p:spPr>
          <a:xfrm>
            <a:off x="7344635" y="2943040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EA0B9F-E0EB-8818-D37F-1D5EC1ABE292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3934200" y="3267040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1087B3-1DFB-F8AA-F6A8-382B27D913C8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038119"/>
            <a:ext cx="5507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EA1CD-F767-9863-5C36-B72AE30571B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587980" y="2362119"/>
            <a:ext cx="0" cy="90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DDFB27-C24A-D139-68FE-CC4B4360B9A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2362119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E5054A7-E71D-74FC-A5D7-4CA6C933C5A1}"/>
              </a:ext>
            </a:extLst>
          </p:cNvPr>
          <p:cNvSpPr/>
          <p:nvPr/>
        </p:nvSpPr>
        <p:spPr>
          <a:xfrm>
            <a:off x="4678356" y="2997040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57AE5B-136B-F08D-491B-E3545A1EF89F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267040"/>
            <a:ext cx="21262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8EA1A3B-0E43-363B-0997-37AA57F44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00757"/>
              </p:ext>
            </p:extLst>
          </p:nvPr>
        </p:nvGraphicFramePr>
        <p:xfrm>
          <a:off x="3310294" y="4414589"/>
          <a:ext cx="585236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Excitation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 gain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395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0F262-7A2E-CB27-890C-B4B2B2483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audio worklet for feedback delay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C1AE9-8DA4-A0BD-B4EB-6D713DE8A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846BC9-EFB3-98C5-1EC0-AE9D268CBFC5}"/>
              </a:ext>
            </a:extLst>
          </p:cNvPr>
          <p:cNvSpPr/>
          <p:nvPr/>
        </p:nvSpPr>
        <p:spPr>
          <a:xfrm>
            <a:off x="2979413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gain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A29253-740B-C0CC-7814-A95752B53C97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3D80D1-16F4-FC89-CCA7-62588BC5C68F}"/>
              </a:ext>
            </a:extLst>
          </p:cNvPr>
          <p:cNvSpPr/>
          <p:nvPr/>
        </p:nvSpPr>
        <p:spPr>
          <a:xfrm>
            <a:off x="746427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F6EE011-B9CC-0173-0233-D54C431D3434}"/>
              </a:ext>
            </a:extLst>
          </p:cNvPr>
          <p:cNvCxnSpPr>
            <a:cxnSpLocks/>
            <a:stCxn id="4" idx="3"/>
            <a:endCxn id="12" idx="2"/>
          </p:cNvCxnSpPr>
          <p:nvPr/>
        </p:nvCxnSpPr>
        <p:spPr>
          <a:xfrm>
            <a:off x="4102153" y="3946521"/>
            <a:ext cx="5762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FC36A61-7079-C397-7022-FA7FDD56CA6E}"/>
              </a:ext>
            </a:extLst>
          </p:cNvPr>
          <p:cNvCxnSpPr>
            <a:cxnSpLocks/>
            <a:stCxn id="16" idx="1"/>
            <a:endCxn id="6" idx="3"/>
          </p:cNvCxnSpPr>
          <p:nvPr/>
        </p:nvCxnSpPr>
        <p:spPr>
          <a:xfrm flipH="1">
            <a:off x="5497208" y="2717600"/>
            <a:ext cx="66929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85C650-5466-D425-6E33-6824E7A3F418}"/>
              </a:ext>
            </a:extLst>
          </p:cNvPr>
          <p:cNvCxnSpPr>
            <a:cxnSpLocks/>
            <a:endCxn id="16" idx="2"/>
          </p:cNvCxnSpPr>
          <p:nvPr/>
        </p:nvCxnSpPr>
        <p:spPr>
          <a:xfrm flipV="1">
            <a:off x="661395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4D74EE-2E17-24D1-6C1E-6657C11EC8D6}"/>
              </a:ext>
            </a:extLst>
          </p:cNvPr>
          <p:cNvCxnSpPr>
            <a:cxnSpLocks/>
            <a:stCxn id="6" idx="2"/>
            <a:endCxn id="12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52F90E31-3D83-AAB9-76EC-A3A3A0DC8D66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456C4B5-9423-DB9C-C80B-1725F63772E3}"/>
              </a:ext>
            </a:extLst>
          </p:cNvPr>
          <p:cNvCxnSpPr>
            <a:cxnSpLocks/>
            <a:stCxn id="12" idx="6"/>
            <a:endCxn id="7" idx="1"/>
          </p:cNvCxnSpPr>
          <p:nvPr/>
        </p:nvCxnSpPr>
        <p:spPr>
          <a:xfrm>
            <a:off x="5218356" y="3946521"/>
            <a:ext cx="224591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C7ADD34-2607-0525-4CE5-8D48E3FF3A6E}"/>
              </a:ext>
            </a:extLst>
          </p:cNvPr>
          <p:cNvSpPr/>
          <p:nvPr/>
        </p:nvSpPr>
        <p:spPr>
          <a:xfrm>
            <a:off x="1215350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63F40BF-487C-70FE-4BB1-6A7705371D21}"/>
              </a:ext>
            </a:extLst>
          </p:cNvPr>
          <p:cNvCxnSpPr>
            <a:cxnSpLocks/>
            <a:stCxn id="14" idx="3"/>
            <a:endCxn id="4" idx="1"/>
          </p:cNvCxnSpPr>
          <p:nvPr/>
        </p:nvCxnSpPr>
        <p:spPr>
          <a:xfrm>
            <a:off x="2338090" y="3946521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A014B07-D770-F62D-52B0-0A233060167C}"/>
              </a:ext>
            </a:extLst>
          </p:cNvPr>
          <p:cNvSpPr/>
          <p:nvPr/>
        </p:nvSpPr>
        <p:spPr>
          <a:xfrm>
            <a:off x="616650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81B9FC7-1020-C2CA-6424-B66FD5C36364}"/>
              </a:ext>
            </a:extLst>
          </p:cNvPr>
          <p:cNvSpPr/>
          <p:nvPr/>
        </p:nvSpPr>
        <p:spPr>
          <a:xfrm>
            <a:off x="2979413" y="526654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 gain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2AEF672-FD85-2390-0514-6C60008062CC}"/>
              </a:ext>
            </a:extLst>
          </p:cNvPr>
          <p:cNvSpPr/>
          <p:nvPr/>
        </p:nvSpPr>
        <p:spPr>
          <a:xfrm>
            <a:off x="4849292" y="5262870"/>
            <a:ext cx="1080000" cy="648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Feedbackdelay</a:t>
            </a:r>
            <a:endParaRPr lang="en-GB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D5F2028-8EAF-7477-3891-F280EE312EED}"/>
              </a:ext>
            </a:extLst>
          </p:cNvPr>
          <p:cNvSpPr/>
          <p:nvPr/>
        </p:nvSpPr>
        <p:spPr>
          <a:xfrm>
            <a:off x="6742915" y="5266540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7F928E8-0406-2D64-F73D-048E00F53311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4102153" y="5586870"/>
            <a:ext cx="747139" cy="367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7DEB344-C7A0-3703-5133-C3B9ADA17950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>
            <a:off x="5929292" y="5586870"/>
            <a:ext cx="813623" cy="367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8EC90D21-11C0-502E-32CF-9C0032B39F3B}"/>
              </a:ext>
            </a:extLst>
          </p:cNvPr>
          <p:cNvSpPr/>
          <p:nvPr/>
        </p:nvSpPr>
        <p:spPr>
          <a:xfrm>
            <a:off x="1215350" y="526654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5D85A68-1897-CC45-3E7F-9B830179919A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2338090" y="5590540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130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1E130-5B09-C1FB-D365-B6686A845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4348F-6DF2-8642-9212-2E9231430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KS from 1995 </a:t>
            </a:r>
            <a:r>
              <a:rPr lang="en-US" dirty="0" err="1"/>
              <a:t>Valimaki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FF0DB-C6CD-FDCE-44DF-32405043A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B1B22BD-EE07-26A9-1626-C5D31AEC4263}"/>
              </a:ext>
            </a:extLst>
          </p:cNvPr>
          <p:cNvCxnSpPr>
            <a:cxnSpLocks/>
          </p:cNvCxnSpPr>
          <p:nvPr/>
        </p:nvCxnSpPr>
        <p:spPr>
          <a:xfrm flipH="1">
            <a:off x="1720206" y="1708010"/>
            <a:ext cx="3604416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E5B069-B491-C80D-E38C-74B1903E04AF}"/>
              </a:ext>
            </a:extLst>
          </p:cNvPr>
          <p:cNvCxnSpPr>
            <a:cxnSpLocks/>
          </p:cNvCxnSpPr>
          <p:nvPr/>
        </p:nvCxnSpPr>
        <p:spPr>
          <a:xfrm flipH="1" flipV="1">
            <a:off x="5324622" y="1708010"/>
            <a:ext cx="0" cy="411065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D926BA-C2E2-75B7-15D9-5385F259C092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1720206" y="1708010"/>
            <a:ext cx="0" cy="41106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59F11DD-39E4-60BD-4FB5-DE7C6C940D2C}"/>
              </a:ext>
            </a:extLst>
          </p:cNvPr>
          <p:cNvSpPr/>
          <p:nvPr/>
        </p:nvSpPr>
        <p:spPr>
          <a:xfrm>
            <a:off x="2979413" y="2119075"/>
            <a:ext cx="112274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Loop filter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87457CF-BDFE-C0AE-10F5-9E1F799A88D1}"/>
              </a:ext>
            </a:extLst>
          </p:cNvPr>
          <p:cNvSpPr/>
          <p:nvPr/>
        </p:nvSpPr>
        <p:spPr>
          <a:xfrm>
            <a:off x="4703430" y="2119075"/>
            <a:ext cx="1296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A82362D-96E9-BF86-589F-A52DF4090677}"/>
              </a:ext>
            </a:extLst>
          </p:cNvPr>
          <p:cNvCxnSpPr>
            <a:cxnSpLocks/>
            <a:stCxn id="20" idx="3"/>
            <a:endCxn id="22" idx="1"/>
          </p:cNvCxnSpPr>
          <p:nvPr/>
        </p:nvCxnSpPr>
        <p:spPr>
          <a:xfrm>
            <a:off x="4102153" y="2389075"/>
            <a:ext cx="60127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7A97ACA-38A1-C7E2-62E2-493A36064BF4}"/>
              </a:ext>
            </a:extLst>
          </p:cNvPr>
          <p:cNvSpPr/>
          <p:nvPr/>
        </p:nvSpPr>
        <p:spPr>
          <a:xfrm>
            <a:off x="1215350" y="2119075"/>
            <a:ext cx="112274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 line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9D234B3-E1DA-4495-6CB1-9E75AD3F0807}"/>
              </a:ext>
            </a:extLst>
          </p:cNvPr>
          <p:cNvCxnSpPr>
            <a:cxnSpLocks/>
            <a:stCxn id="29" idx="3"/>
            <a:endCxn id="20" idx="1"/>
          </p:cNvCxnSpPr>
          <p:nvPr/>
        </p:nvCxnSpPr>
        <p:spPr>
          <a:xfrm>
            <a:off x="2338090" y="2389075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7EE70907-8B22-9CF7-D30A-0C8A1C30FA83}"/>
              </a:ext>
            </a:extLst>
          </p:cNvPr>
          <p:cNvSpPr/>
          <p:nvPr/>
        </p:nvSpPr>
        <p:spPr>
          <a:xfrm>
            <a:off x="3266389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S(z)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4945762-6788-55DC-250F-50F1B0600BC4}"/>
              </a:ext>
            </a:extLst>
          </p:cNvPr>
          <p:cNvSpPr/>
          <p:nvPr/>
        </p:nvSpPr>
        <p:spPr>
          <a:xfrm>
            <a:off x="4780432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r>
              <a:rPr lang="en-GB" dirty="0"/>
              <a:t>[n]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AAFEA93-D691-321D-94FD-4D00C1D9222A}"/>
              </a:ext>
            </a:extLst>
          </p:cNvPr>
          <p:cNvCxnSpPr>
            <a:cxnSpLocks/>
            <a:stCxn id="38" idx="3"/>
            <a:endCxn id="39" idx="1"/>
          </p:cNvCxnSpPr>
          <p:nvPr/>
        </p:nvCxnSpPr>
        <p:spPr>
          <a:xfrm>
            <a:off x="4238389" y="5430665"/>
            <a:ext cx="54204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855AA1-B6DB-0ED5-DDFC-8F6EE6ECB45A}"/>
              </a:ext>
            </a:extLst>
          </p:cNvPr>
          <p:cNvSpPr/>
          <p:nvPr/>
        </p:nvSpPr>
        <p:spPr>
          <a:xfrm>
            <a:off x="1752347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P(z)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0506CAE-6940-8657-E864-A73A31BF327C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>
            <a:off x="2724347" y="5430665"/>
            <a:ext cx="54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CCA9C37-9322-BB6C-C9EC-5A47EC7278BF}"/>
              </a:ext>
            </a:extLst>
          </p:cNvPr>
          <p:cNvSpPr/>
          <p:nvPr/>
        </p:nvSpPr>
        <p:spPr>
          <a:xfrm>
            <a:off x="238305" y="5160665"/>
            <a:ext cx="97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x[n]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9AFA8A33-0C12-A731-1F28-FCD4B42D5DEB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1210305" y="5430665"/>
            <a:ext cx="54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6AE5D14-08E4-200E-DF59-5A911D4D84D2}"/>
              </a:ext>
            </a:extLst>
          </p:cNvPr>
          <p:cNvSpPr txBox="1"/>
          <p:nvPr/>
        </p:nvSpPr>
        <p:spPr>
          <a:xfrm>
            <a:off x="1598845" y="4517559"/>
            <a:ext cx="12790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Pluck point </a:t>
            </a:r>
          </a:p>
          <a:p>
            <a:r>
              <a:rPr lang="en-US" dirty="0" err="1"/>
              <a:t>equaliser</a:t>
            </a:r>
            <a:endParaRPr lang="en-GB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5FD9770-5011-EA7C-8CB7-0BA5129AD0B9}"/>
              </a:ext>
            </a:extLst>
          </p:cNvPr>
          <p:cNvSpPr txBox="1"/>
          <p:nvPr/>
        </p:nvSpPr>
        <p:spPr>
          <a:xfrm>
            <a:off x="4859199" y="4656058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Output </a:t>
            </a:r>
            <a:endParaRPr lang="en-GB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A22C11-ABC0-FDF6-02BC-CEEFFEE52954}"/>
              </a:ext>
            </a:extLst>
          </p:cNvPr>
          <p:cNvSpPr txBox="1"/>
          <p:nvPr/>
        </p:nvSpPr>
        <p:spPr>
          <a:xfrm>
            <a:off x="450600" y="4656058"/>
            <a:ext cx="108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Input </a:t>
            </a:r>
            <a:endParaRPr lang="en-GB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DC2981D-DC70-A1A3-ACDB-F45BA7429663}"/>
              </a:ext>
            </a:extLst>
          </p:cNvPr>
          <p:cNvSpPr txBox="1"/>
          <p:nvPr/>
        </p:nvSpPr>
        <p:spPr>
          <a:xfrm>
            <a:off x="3191655" y="4517559"/>
            <a:ext cx="780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String</a:t>
            </a:r>
          </a:p>
          <a:p>
            <a:r>
              <a:rPr lang="en-US" dirty="0"/>
              <a:t>model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982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18075-B43C-AF88-B7FB-D535D214D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4015-D8D5-2B77-0E1C-83BB11C93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Smith 1992, fig 3</a:t>
            </a:r>
            <a:br>
              <a:rPr lang="en-US" dirty="0"/>
            </a:br>
            <a:r>
              <a:rPr lang="en-US" dirty="0"/>
              <a:t>Ideal lossless waveguide with </a:t>
            </a:r>
            <a:r>
              <a:rPr lang="en-US"/>
              <a:t>observation points at </a:t>
            </a:r>
            <a:r>
              <a:rPr lang="en-US" i="1"/>
              <a:t>x</a:t>
            </a:r>
            <a:r>
              <a:rPr lang="en-US"/>
              <a:t>=0 and </a:t>
            </a:r>
            <a:r>
              <a:rPr lang="en-US" i="1"/>
              <a:t>x</a:t>
            </a:r>
            <a:r>
              <a:rPr lang="en-US"/>
              <a:t>= 3</a:t>
            </a:r>
            <a:r>
              <a:rPr lang="en-US" i="1"/>
              <a:t>X</a:t>
            </a:r>
            <a:r>
              <a:rPr lang="en-US"/>
              <a:t>=3</a:t>
            </a:r>
            <a:r>
              <a:rPr lang="en-US" i="1"/>
              <a:t>cT</a:t>
            </a:r>
            <a:endParaRPr lang="en-GB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F82A6A8-CC31-16FC-8F5E-4C2A17B27027}"/>
              </a:ext>
            </a:extLst>
          </p:cNvPr>
          <p:cNvSpPr/>
          <p:nvPr/>
        </p:nvSpPr>
        <p:spPr>
          <a:xfrm>
            <a:off x="7156926" y="3373066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CF998DF-CA16-C422-0C17-47C9E342CDFE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7768926" y="3643066"/>
            <a:ext cx="90204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6D08A6AD-B29A-D9B0-8FF6-1CCDB9526AAE}"/>
              </a:ext>
            </a:extLst>
          </p:cNvPr>
          <p:cNvSpPr/>
          <p:nvPr/>
        </p:nvSpPr>
        <p:spPr>
          <a:xfrm>
            <a:off x="5642884" y="3373066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5E92D5E-2F16-05B8-EA6F-669DE5AA931C}"/>
              </a:ext>
            </a:extLst>
          </p:cNvPr>
          <p:cNvCxnSpPr>
            <a:cxnSpLocks/>
            <a:stCxn id="41" idx="3"/>
            <a:endCxn id="38" idx="1"/>
          </p:cNvCxnSpPr>
          <p:nvPr/>
        </p:nvCxnSpPr>
        <p:spPr>
          <a:xfrm>
            <a:off x="6254884" y="3643066"/>
            <a:ext cx="90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13C4D83-EC8C-63D7-3E9A-2A442FE6F124}"/>
              </a:ext>
            </a:extLst>
          </p:cNvPr>
          <p:cNvSpPr/>
          <p:nvPr/>
        </p:nvSpPr>
        <p:spPr>
          <a:xfrm>
            <a:off x="4128842" y="3373066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0BB03A3-F7D3-5BCA-0803-2962901C7F74}"/>
              </a:ext>
            </a:extLst>
          </p:cNvPr>
          <p:cNvCxnSpPr>
            <a:cxnSpLocks/>
            <a:stCxn id="43" idx="3"/>
            <a:endCxn id="41" idx="1"/>
          </p:cNvCxnSpPr>
          <p:nvPr/>
        </p:nvCxnSpPr>
        <p:spPr>
          <a:xfrm>
            <a:off x="4740842" y="3643066"/>
            <a:ext cx="90204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67825A7-9D17-D7D5-F44A-1BFC67EA98F0}"/>
              </a:ext>
            </a:extLst>
          </p:cNvPr>
          <p:cNvSpPr txBox="1"/>
          <p:nvPr/>
        </p:nvSpPr>
        <p:spPr>
          <a:xfrm>
            <a:off x="2806943" y="2829053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D56569-100C-ADC2-A7E1-74243D125AE7}"/>
              </a:ext>
            </a:extLst>
          </p:cNvPr>
          <p:cNvSpPr txBox="1"/>
          <p:nvPr/>
        </p:nvSpPr>
        <p:spPr>
          <a:xfrm>
            <a:off x="6229432" y="2815806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-2]</a:t>
            </a:r>
            <a:endParaRPr lang="en-GB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CCFAF-EBFA-2557-E0BE-A3E5502796E4}"/>
              </a:ext>
            </a:extLst>
          </p:cNvPr>
          <p:cNvSpPr txBox="1"/>
          <p:nvPr/>
        </p:nvSpPr>
        <p:spPr>
          <a:xfrm>
            <a:off x="4686354" y="2852959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-1]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E1F7F-476B-6DCE-3411-29C466DAF520}"/>
              </a:ext>
            </a:extLst>
          </p:cNvPr>
          <p:cNvSpPr txBox="1"/>
          <p:nvPr/>
        </p:nvSpPr>
        <p:spPr>
          <a:xfrm>
            <a:off x="8537819" y="2852959"/>
            <a:ext cx="10230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-3]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EDAAE-AC03-3326-738D-1E538AC31EE0}"/>
              </a:ext>
            </a:extLst>
          </p:cNvPr>
          <p:cNvSpPr txBox="1"/>
          <p:nvPr/>
        </p:nvSpPr>
        <p:spPr>
          <a:xfrm>
            <a:off x="2806943" y="507950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E2F2D9-00C2-BB70-4D94-72643DB2ABFD}"/>
              </a:ext>
            </a:extLst>
          </p:cNvPr>
          <p:cNvSpPr txBox="1"/>
          <p:nvPr/>
        </p:nvSpPr>
        <p:spPr>
          <a:xfrm>
            <a:off x="6232639" y="5066255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+2]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31C4FA-303D-FCEB-C433-04C04CD91825}"/>
              </a:ext>
            </a:extLst>
          </p:cNvPr>
          <p:cNvSpPr txBox="1"/>
          <p:nvPr/>
        </p:nvSpPr>
        <p:spPr>
          <a:xfrm>
            <a:off x="4623837" y="5103408"/>
            <a:ext cx="11112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 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n+</a:t>
            </a:r>
            <a:r>
              <a:rPr lang="en-US" sz="2400" dirty="0"/>
              <a:t>1]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0FC9D7-9472-41A2-2684-C931138CF309}"/>
              </a:ext>
            </a:extLst>
          </p:cNvPr>
          <p:cNvSpPr txBox="1"/>
          <p:nvPr/>
        </p:nvSpPr>
        <p:spPr>
          <a:xfrm>
            <a:off x="8537819" y="5103408"/>
            <a:ext cx="10422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+3]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0B10ED-9E92-A85D-8531-CF5C078C35FD}"/>
              </a:ext>
            </a:extLst>
          </p:cNvPr>
          <p:cNvSpPr txBox="1"/>
          <p:nvPr/>
        </p:nvSpPr>
        <p:spPr>
          <a:xfrm>
            <a:off x="3410341" y="6011332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=0</a:t>
            </a:r>
            <a:endParaRPr lang="en-GB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D88C32-F666-716B-471E-31B54B2934F8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193427" y="3643066"/>
            <a:ext cx="93541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7419154-E448-BA90-CB04-D68AC863E075}"/>
              </a:ext>
            </a:extLst>
          </p:cNvPr>
          <p:cNvSpPr/>
          <p:nvPr/>
        </p:nvSpPr>
        <p:spPr>
          <a:xfrm>
            <a:off x="7156926" y="5492361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D922FBF-8951-0827-B503-72F28F0F8E4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7768926" y="5762361"/>
            <a:ext cx="902043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6556121-3091-A273-457A-785253DBCC89}"/>
              </a:ext>
            </a:extLst>
          </p:cNvPr>
          <p:cNvSpPr/>
          <p:nvPr/>
        </p:nvSpPr>
        <p:spPr>
          <a:xfrm>
            <a:off x="5642884" y="5492361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0C5A189-FA6F-B83F-E0E9-0332C979F5DA}"/>
              </a:ext>
            </a:extLst>
          </p:cNvPr>
          <p:cNvCxnSpPr>
            <a:cxnSpLocks/>
            <a:stCxn id="15" idx="3"/>
            <a:endCxn id="10" idx="1"/>
          </p:cNvCxnSpPr>
          <p:nvPr/>
        </p:nvCxnSpPr>
        <p:spPr>
          <a:xfrm>
            <a:off x="6254884" y="5762361"/>
            <a:ext cx="902042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B30476A-8780-021F-8626-B58B0B54A128}"/>
              </a:ext>
            </a:extLst>
          </p:cNvPr>
          <p:cNvSpPr/>
          <p:nvPr/>
        </p:nvSpPr>
        <p:spPr>
          <a:xfrm>
            <a:off x="4128842" y="5492361"/>
            <a:ext cx="612000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baseline="30000" dirty="0"/>
              <a:t>-1</a:t>
            </a:r>
            <a:endParaRPr lang="en-GB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5CAD3D7-19C7-F53F-ED0B-1BAF8AC542F5}"/>
              </a:ext>
            </a:extLst>
          </p:cNvPr>
          <p:cNvCxnSpPr>
            <a:cxnSpLocks/>
            <a:stCxn id="17" idx="3"/>
            <a:endCxn id="15" idx="1"/>
          </p:cNvCxnSpPr>
          <p:nvPr/>
        </p:nvCxnSpPr>
        <p:spPr>
          <a:xfrm>
            <a:off x="4740842" y="5762361"/>
            <a:ext cx="902042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BFF04E6-AEF2-138A-0F0A-7253A32DD8BE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193427" y="5762361"/>
            <a:ext cx="935415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620637D-3A95-9910-50D4-2236D9EBD0F5}"/>
              </a:ext>
            </a:extLst>
          </p:cNvPr>
          <p:cNvSpPr/>
          <p:nvPr/>
        </p:nvSpPr>
        <p:spPr>
          <a:xfrm>
            <a:off x="3497436" y="4447449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F6A71BE-FDC9-DB7A-C91F-8AD63813F2BA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3767436" y="4987449"/>
            <a:ext cx="0" cy="77491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066A10E-39BE-50B2-20F3-FC3AF9DA8C55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767436" y="3643066"/>
            <a:ext cx="0" cy="80438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D4523036-458F-0933-63F5-5F63DF797D7B}"/>
              </a:ext>
            </a:extLst>
          </p:cNvPr>
          <p:cNvSpPr/>
          <p:nvPr/>
        </p:nvSpPr>
        <p:spPr>
          <a:xfrm>
            <a:off x="7933591" y="4450764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36FFC753-C62B-08D6-C3ED-607CB8CD0ADD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8203591" y="4990764"/>
            <a:ext cx="0" cy="77159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E17B073-41D7-0945-543B-567A6C7B8910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8203591" y="3643066"/>
            <a:ext cx="0" cy="807698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2FAB1604-B3B9-DFEC-1DA8-684A44624909}"/>
              </a:ext>
            </a:extLst>
          </p:cNvPr>
          <p:cNvSpPr txBox="1"/>
          <p:nvPr/>
        </p:nvSpPr>
        <p:spPr>
          <a:xfrm>
            <a:off x="4892358" y="6011332"/>
            <a:ext cx="750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</a:t>
            </a:r>
            <a:r>
              <a:rPr lang="en-US" sz="2400" i="1" dirty="0" err="1"/>
              <a:t>cT</a:t>
            </a:r>
            <a:endParaRPr lang="en-GB" sz="2400" i="1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F432A82-91A7-10DA-3166-55A5E291CD06}"/>
              </a:ext>
            </a:extLst>
          </p:cNvPr>
          <p:cNvSpPr txBox="1"/>
          <p:nvPr/>
        </p:nvSpPr>
        <p:spPr>
          <a:xfrm>
            <a:off x="6346452" y="6011332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=2</a:t>
            </a:r>
            <a:r>
              <a:rPr lang="en-US" sz="2400" i="1" dirty="0"/>
              <a:t>cT</a:t>
            </a:r>
            <a:endParaRPr lang="en-GB" sz="2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2D66C22-AD20-DD07-0506-062DE1586D5F}"/>
              </a:ext>
            </a:extLst>
          </p:cNvPr>
          <p:cNvSpPr txBox="1"/>
          <p:nvPr/>
        </p:nvSpPr>
        <p:spPr>
          <a:xfrm>
            <a:off x="7933591" y="6011332"/>
            <a:ext cx="906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=3</a:t>
            </a:r>
            <a:r>
              <a:rPr lang="en-US" sz="2400" i="1" dirty="0"/>
              <a:t>cT</a:t>
            </a:r>
            <a:endParaRPr lang="en-GB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8BAD77D-3546-387E-C12A-14D6D110A45D}"/>
              </a:ext>
            </a:extLst>
          </p:cNvPr>
          <p:cNvSpPr txBox="1"/>
          <p:nvPr/>
        </p:nvSpPr>
        <p:spPr>
          <a:xfrm>
            <a:off x="8670968" y="4142405"/>
            <a:ext cx="1228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,3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60B31A9-8498-EA45-B597-E8D8345ED73F}"/>
              </a:ext>
            </a:extLst>
          </p:cNvPr>
          <p:cNvSpPr txBox="1"/>
          <p:nvPr/>
        </p:nvSpPr>
        <p:spPr>
          <a:xfrm>
            <a:off x="4090960" y="4216434"/>
            <a:ext cx="1228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,0]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77651234-306B-D015-D269-34A4079FDE37}"/>
              </a:ext>
            </a:extLst>
          </p:cNvPr>
          <p:cNvCxnSpPr>
            <a:cxnSpLocks/>
            <a:stCxn id="35" idx="6"/>
          </p:cNvCxnSpPr>
          <p:nvPr/>
        </p:nvCxnSpPr>
        <p:spPr>
          <a:xfrm flipV="1">
            <a:off x="8473591" y="4716574"/>
            <a:ext cx="902042" cy="419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AEEAFDC6-38CB-C00C-2621-539AB556C55D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037436" y="4717449"/>
            <a:ext cx="910278" cy="331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D47AB6-259E-8D65-9BFC-D765EE03241F}"/>
              </a:ext>
            </a:extLst>
          </p:cNvPr>
          <p:cNvSpPr txBox="1"/>
          <p:nvPr/>
        </p:nvSpPr>
        <p:spPr>
          <a:xfrm>
            <a:off x="2613818" y="330794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4EDA314-4236-CC58-E672-6DC3766323C1}"/>
              </a:ext>
            </a:extLst>
          </p:cNvPr>
          <p:cNvSpPr txBox="1"/>
          <p:nvPr/>
        </p:nvSpPr>
        <p:spPr>
          <a:xfrm>
            <a:off x="2553991" y="538911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BC551BE-5FDE-B606-F70C-2207DD7FF17B}"/>
              </a:ext>
            </a:extLst>
          </p:cNvPr>
          <p:cNvSpPr txBox="1"/>
          <p:nvPr/>
        </p:nvSpPr>
        <p:spPr>
          <a:xfrm>
            <a:off x="8849113" y="326611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131495-11D7-DD35-4D4E-7A6D710D2A17}"/>
              </a:ext>
            </a:extLst>
          </p:cNvPr>
          <p:cNvSpPr txBox="1"/>
          <p:nvPr/>
        </p:nvSpPr>
        <p:spPr>
          <a:xfrm>
            <a:off x="8789286" y="534728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0194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C27E09-ACB5-1DC9-7280-9556CE804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DF47-7180-4395-F14B-1DA91C4C5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Smith 1992, fig 4</a:t>
            </a:r>
            <a:br>
              <a:rPr lang="en-US" dirty="0"/>
            </a:br>
            <a:r>
              <a:rPr lang="en-US" dirty="0"/>
              <a:t>Simplified picture of ideal waveguide simulation</a:t>
            </a:r>
            <a:endParaRPr lang="en-GB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2F25FD9-998D-870B-EF06-214A8F7D0713}"/>
              </a:ext>
            </a:extLst>
          </p:cNvPr>
          <p:cNvCxnSpPr>
            <a:cxnSpLocks/>
            <a:stCxn id="43" idx="3"/>
          </p:cNvCxnSpPr>
          <p:nvPr/>
        </p:nvCxnSpPr>
        <p:spPr>
          <a:xfrm>
            <a:off x="7673909" y="3859196"/>
            <a:ext cx="10801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539F9B8A-C2D8-03CE-C44E-ADF9CF139F8E}"/>
              </a:ext>
            </a:extLst>
          </p:cNvPr>
          <p:cNvSpPr/>
          <p:nvPr/>
        </p:nvSpPr>
        <p:spPr>
          <a:xfrm>
            <a:off x="4211972" y="3589196"/>
            <a:ext cx="3461937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M </a:t>
            </a:r>
            <a:r>
              <a:rPr lang="en-US" sz="2400" dirty="0"/>
              <a:t>samples delay</a:t>
            </a:r>
            <a:endParaRPr lang="en-GB" sz="2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113F177-676E-7AA8-1040-4CA9FDAB5D17}"/>
              </a:ext>
            </a:extLst>
          </p:cNvPr>
          <p:cNvSpPr txBox="1"/>
          <p:nvPr/>
        </p:nvSpPr>
        <p:spPr>
          <a:xfrm>
            <a:off x="2806943" y="3161563"/>
            <a:ext cx="7729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E89B3F-9D5D-23C2-BA53-7C480857F63A}"/>
              </a:ext>
            </a:extLst>
          </p:cNvPr>
          <p:cNvSpPr txBox="1"/>
          <p:nvPr/>
        </p:nvSpPr>
        <p:spPr>
          <a:xfrm>
            <a:off x="8537819" y="3185469"/>
            <a:ext cx="11304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+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-</a:t>
            </a:r>
            <a:r>
              <a:rPr lang="en-US" sz="2400" i="1" dirty="0"/>
              <a:t>M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BE9DC3-E87E-E9F7-E40D-F74385BE9DBF}"/>
              </a:ext>
            </a:extLst>
          </p:cNvPr>
          <p:cNvSpPr txBox="1"/>
          <p:nvPr/>
        </p:nvSpPr>
        <p:spPr>
          <a:xfrm>
            <a:off x="2806943" y="5295632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0703A4-D0A2-7152-36F0-9407FE01ABBE}"/>
              </a:ext>
            </a:extLst>
          </p:cNvPr>
          <p:cNvSpPr txBox="1"/>
          <p:nvPr/>
        </p:nvSpPr>
        <p:spPr>
          <a:xfrm>
            <a:off x="8537819" y="5319538"/>
            <a:ext cx="1149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baseline="30000" dirty="0"/>
              <a:t>-</a:t>
            </a:r>
            <a:r>
              <a:rPr lang="en-US" sz="2400" dirty="0"/>
              <a:t>[</a:t>
            </a:r>
            <a:r>
              <a:rPr lang="en-US" sz="2400" i="1" dirty="0" err="1"/>
              <a:t>n</a:t>
            </a:r>
            <a:r>
              <a:rPr lang="en-US" sz="2400" dirty="0" err="1"/>
              <a:t>+</a:t>
            </a:r>
            <a:r>
              <a:rPr lang="en-US" sz="2400" i="1" dirty="0" err="1"/>
              <a:t>M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C2CC156-F31E-BC11-E3F6-79493F7592C9}"/>
              </a:ext>
            </a:extLst>
          </p:cNvPr>
          <p:cNvSpPr txBox="1"/>
          <p:nvPr/>
        </p:nvSpPr>
        <p:spPr>
          <a:xfrm>
            <a:off x="3410341" y="6227462"/>
            <a:ext cx="6270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=0</a:t>
            </a:r>
            <a:endParaRPr lang="en-GB" sz="2400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822B14B-ABC2-A7C1-B2E2-62947AB4E8C0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276557" y="3859196"/>
            <a:ext cx="93541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F3DAB7-7441-6D84-2C9C-B8D2386AA51E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7673904" y="5978491"/>
            <a:ext cx="1080195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8C0B4FDB-DED5-49BF-253A-C5FC9140832C}"/>
              </a:ext>
            </a:extLst>
          </p:cNvPr>
          <p:cNvSpPr/>
          <p:nvPr/>
        </p:nvSpPr>
        <p:spPr>
          <a:xfrm>
            <a:off x="4211971" y="5708491"/>
            <a:ext cx="3461933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M </a:t>
            </a:r>
            <a:r>
              <a:rPr lang="en-US" sz="2400" dirty="0"/>
              <a:t>samples delay</a:t>
            </a:r>
            <a:endParaRPr lang="en-GB" sz="2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35C8D5E-0003-947E-4D80-6F404A830860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3276557" y="5978491"/>
            <a:ext cx="935414" cy="0"/>
          </a:xfrm>
          <a:prstGeom prst="straightConnector1">
            <a:avLst/>
          </a:prstGeom>
          <a:ln w="31750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875381DC-423A-E4E5-94E0-CD7F720F7E57}"/>
              </a:ext>
            </a:extLst>
          </p:cNvPr>
          <p:cNvSpPr/>
          <p:nvPr/>
        </p:nvSpPr>
        <p:spPr>
          <a:xfrm>
            <a:off x="3497436" y="4663579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526BEE5-E28E-8D68-56BD-DD578FD8BB66}"/>
              </a:ext>
            </a:extLst>
          </p:cNvPr>
          <p:cNvCxnSpPr>
            <a:cxnSpLocks/>
            <a:endCxn id="20" idx="4"/>
          </p:cNvCxnSpPr>
          <p:nvPr/>
        </p:nvCxnSpPr>
        <p:spPr>
          <a:xfrm flipV="1">
            <a:off x="3767436" y="5203579"/>
            <a:ext cx="0" cy="77491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092963C-A70F-AC56-6990-9191FD3BFD5C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767436" y="3859196"/>
            <a:ext cx="0" cy="80438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0F5EA9BC-2A02-C216-0F4C-1268811AF68C}"/>
              </a:ext>
            </a:extLst>
          </p:cNvPr>
          <p:cNvSpPr/>
          <p:nvPr/>
        </p:nvSpPr>
        <p:spPr>
          <a:xfrm>
            <a:off x="6495490" y="4666894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453826F-0286-1179-F325-A8E54373DDE0}"/>
              </a:ext>
            </a:extLst>
          </p:cNvPr>
          <p:cNvCxnSpPr>
            <a:cxnSpLocks/>
            <a:endCxn id="35" idx="4"/>
          </p:cNvCxnSpPr>
          <p:nvPr/>
        </p:nvCxnSpPr>
        <p:spPr>
          <a:xfrm flipV="1">
            <a:off x="6765490" y="5206894"/>
            <a:ext cx="0" cy="50159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ECE7EE9-AA27-52E7-FD42-5D2AC3EA472B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765490" y="4108852"/>
            <a:ext cx="0" cy="558042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076C81A-23AE-94FC-5688-D976643E6854}"/>
              </a:ext>
            </a:extLst>
          </p:cNvPr>
          <p:cNvSpPr txBox="1"/>
          <p:nvPr/>
        </p:nvSpPr>
        <p:spPr>
          <a:xfrm>
            <a:off x="6495490" y="6227462"/>
            <a:ext cx="5790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</a:t>
            </a:r>
            <a:r>
              <a:rPr lang="el-GR" sz="2400" b="0" i="0" dirty="0">
                <a:solidFill>
                  <a:srgbClr val="1F1F1F"/>
                </a:solidFill>
                <a:effectLst/>
                <a:latin typeface="Google Sans"/>
              </a:rPr>
              <a:t>ζ</a:t>
            </a:r>
            <a:endParaRPr lang="en-GB" sz="2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6599FB-C465-B37A-18E2-AFCB6D982D72}"/>
              </a:ext>
            </a:extLst>
          </p:cNvPr>
          <p:cNvSpPr txBox="1"/>
          <p:nvPr/>
        </p:nvSpPr>
        <p:spPr>
          <a:xfrm>
            <a:off x="6992659" y="4358535"/>
            <a:ext cx="13624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lang="el-GR" sz="2400" b="0" i="0" dirty="0">
                <a:solidFill>
                  <a:srgbClr val="1F1F1F"/>
                </a:solidFill>
                <a:effectLst/>
                <a:latin typeface="Google Sans"/>
              </a:rPr>
              <a:t> ζ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]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4F8F1D0-1253-32F6-D5CF-D2D5590EDB69}"/>
              </a:ext>
            </a:extLst>
          </p:cNvPr>
          <p:cNvSpPr txBox="1"/>
          <p:nvPr/>
        </p:nvSpPr>
        <p:spPr>
          <a:xfrm>
            <a:off x="4090960" y="4432564"/>
            <a:ext cx="122840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[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,0]</a:t>
            </a:r>
            <a:endParaRPr kumimoji="0" lang="en-GB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17C41E-E2DE-DA1E-78F3-8F0B57A7016E}"/>
              </a:ext>
            </a:extLst>
          </p:cNvPr>
          <p:cNvCxnSpPr>
            <a:cxnSpLocks/>
            <a:stCxn id="35" idx="6"/>
          </p:cNvCxnSpPr>
          <p:nvPr/>
        </p:nvCxnSpPr>
        <p:spPr>
          <a:xfrm flipV="1">
            <a:off x="7035490" y="4932704"/>
            <a:ext cx="902042" cy="419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495F638-2AFD-6644-4B4A-63D4C8168183}"/>
              </a:ext>
            </a:extLst>
          </p:cNvPr>
          <p:cNvCxnSpPr>
            <a:cxnSpLocks/>
            <a:stCxn id="20" idx="6"/>
          </p:cNvCxnSpPr>
          <p:nvPr/>
        </p:nvCxnSpPr>
        <p:spPr>
          <a:xfrm>
            <a:off x="4037436" y="4933579"/>
            <a:ext cx="910278" cy="331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DA9F453-E6A0-1C7B-FD4A-3274CCE0FFD7}"/>
              </a:ext>
            </a:extLst>
          </p:cNvPr>
          <p:cNvSpPr txBox="1"/>
          <p:nvPr/>
        </p:nvSpPr>
        <p:spPr>
          <a:xfrm>
            <a:off x="2613818" y="352407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A1F923-60D0-6F7F-3BE8-9F77F5E22D9E}"/>
              </a:ext>
            </a:extLst>
          </p:cNvPr>
          <p:cNvSpPr txBox="1"/>
          <p:nvPr/>
        </p:nvSpPr>
        <p:spPr>
          <a:xfrm>
            <a:off x="2553991" y="560524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BBD79A9-C9E8-AE09-3E78-F4FCF62DACD9}"/>
              </a:ext>
            </a:extLst>
          </p:cNvPr>
          <p:cNvSpPr txBox="1"/>
          <p:nvPr/>
        </p:nvSpPr>
        <p:spPr>
          <a:xfrm>
            <a:off x="8849113" y="3482247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B002D-E4AD-890D-67E1-676BD08636D0}"/>
              </a:ext>
            </a:extLst>
          </p:cNvPr>
          <p:cNvSpPr txBox="1"/>
          <p:nvPr/>
        </p:nvSpPr>
        <p:spPr>
          <a:xfrm>
            <a:off x="8789286" y="5563418"/>
            <a:ext cx="4683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</a:t>
            </a:r>
            <a:endParaRPr lang="en-GB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2EE87-2BB5-77F7-9B2C-B96B7FF5A030}"/>
              </a:ext>
            </a:extLst>
          </p:cNvPr>
          <p:cNvSpPr txBox="1"/>
          <p:nvPr/>
        </p:nvSpPr>
        <p:spPr>
          <a:xfrm>
            <a:off x="8319815" y="6227462"/>
            <a:ext cx="1015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=</a:t>
            </a:r>
            <a:r>
              <a:rPr lang="en-US" sz="2400" b="0" i="1" dirty="0" err="1">
                <a:solidFill>
                  <a:srgbClr val="1F1F1F"/>
                </a:solidFill>
                <a:effectLst/>
                <a:latin typeface="Google Sans"/>
              </a:rPr>
              <a:t>McT</a:t>
            </a:r>
            <a:endParaRPr lang="en-GB" sz="2400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4BA1D0F-B360-D8C9-724F-A6A99DEDE99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9317511" y="2216674"/>
            <a:ext cx="10801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5432B07-8421-FBED-DFAD-3733B1D11243}"/>
              </a:ext>
            </a:extLst>
          </p:cNvPr>
          <p:cNvSpPr/>
          <p:nvPr/>
        </p:nvSpPr>
        <p:spPr>
          <a:xfrm>
            <a:off x="5855574" y="1946674"/>
            <a:ext cx="3461937" cy="540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/>
              <a:t>z</a:t>
            </a:r>
            <a:r>
              <a:rPr lang="en-US" sz="2400" i="1" baseline="30000" dirty="0"/>
              <a:t>-M</a:t>
            </a:r>
            <a:endParaRPr lang="en-GB" sz="2400" baseline="30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446CB5D-9B15-9448-359C-7471991974C7}"/>
              </a:ext>
            </a:extLst>
          </p:cNvPr>
          <p:cNvSpPr txBox="1"/>
          <p:nvPr/>
        </p:nvSpPr>
        <p:spPr>
          <a:xfrm>
            <a:off x="4285272" y="1901279"/>
            <a:ext cx="665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54AA8ED-BFBD-D87D-DD5B-BE143630DCBC}"/>
              </a:ext>
            </a:extLst>
          </p:cNvPr>
          <p:cNvSpPr txBox="1"/>
          <p:nvPr/>
        </p:nvSpPr>
        <p:spPr>
          <a:xfrm>
            <a:off x="10397701" y="1946674"/>
            <a:ext cx="670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y</a:t>
            </a:r>
            <a:r>
              <a:rPr lang="en-US" sz="2400" dirty="0"/>
              <a:t>[</a:t>
            </a:r>
            <a:r>
              <a:rPr lang="en-US" sz="2400" i="1" dirty="0"/>
              <a:t>n</a:t>
            </a:r>
            <a:r>
              <a:rPr lang="en-US" sz="2400" dirty="0"/>
              <a:t>]</a:t>
            </a:r>
            <a:endParaRPr lang="en-GB" sz="2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2442B66-32C3-0842-0AEA-E61A5A63BD52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4920159" y="2216674"/>
            <a:ext cx="93541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429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9C5FE-F475-F235-334D-00A88A7EF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A816-8D40-62A5-8B05-FD3BE02C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Filters in the waveguide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7C3984-6485-C5E3-C5F9-A1A4F4E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37744"/>
              </p:ext>
            </p:extLst>
          </p:nvPr>
        </p:nvGraphicFramePr>
        <p:xfrm>
          <a:off x="3310294" y="4414589"/>
          <a:ext cx="5852369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8D9C7F2E-0DEE-BB09-7413-0E917DC97552}"/>
              </a:ext>
            </a:extLst>
          </p:cNvPr>
          <p:cNvGrpSpPr/>
          <p:nvPr/>
        </p:nvGrpSpPr>
        <p:grpSpPr>
          <a:xfrm>
            <a:off x="1215350" y="2393600"/>
            <a:ext cx="8479645" cy="1876921"/>
            <a:chOff x="1215350" y="2393600"/>
            <a:chExt cx="8479645" cy="187692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A76E437-7554-4B56-C4E2-BB3C0E4AEA31}"/>
                </a:ext>
              </a:extLst>
            </p:cNvPr>
            <p:cNvSpPr/>
            <p:nvPr/>
          </p:nvSpPr>
          <p:spPr>
            <a:xfrm>
              <a:off x="2979413" y="3622521"/>
              <a:ext cx="112274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Filter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6EC9BA-C03E-26D1-FAD2-EAF6500A119B}"/>
                </a:ext>
              </a:extLst>
            </p:cNvPr>
            <p:cNvSpPr/>
            <p:nvPr/>
          </p:nvSpPr>
          <p:spPr>
            <a:xfrm>
              <a:off x="5973332" y="2393600"/>
              <a:ext cx="1007975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</a:t>
              </a:r>
              <a:r>
                <a:rPr lang="en-GB" dirty="0" err="1"/>
                <a:t>ilter</a:t>
              </a:r>
              <a:endParaRPr lang="en-GB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081D72-5F55-AF7E-6F70-312422E679C4}"/>
                </a:ext>
              </a:extLst>
            </p:cNvPr>
            <p:cNvSpPr/>
            <p:nvPr/>
          </p:nvSpPr>
          <p:spPr>
            <a:xfrm>
              <a:off x="4417208" y="2393600"/>
              <a:ext cx="1080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 err="1"/>
                <a:t>Feedbackgain</a:t>
              </a:r>
              <a:endParaRPr lang="en-GB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F4F030-6317-C08E-2981-31F49999B6D7}"/>
                </a:ext>
              </a:extLst>
            </p:cNvPr>
            <p:cNvSpPr/>
            <p:nvPr/>
          </p:nvSpPr>
          <p:spPr>
            <a:xfrm>
              <a:off x="8398995" y="3622521"/>
              <a:ext cx="129600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Output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54E2B69-FC3F-1E40-A021-6B54743DBF43}"/>
                </a:ext>
              </a:extLst>
            </p:cNvPr>
            <p:cNvCxnSpPr>
              <a:cxnSpLocks/>
              <a:stCxn id="8" idx="3"/>
              <a:endCxn id="16" idx="2"/>
            </p:cNvCxnSpPr>
            <p:nvPr/>
          </p:nvCxnSpPr>
          <p:spPr>
            <a:xfrm>
              <a:off x="4102153" y="3946521"/>
              <a:ext cx="57620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EB431E2-A2AD-7D85-0ADB-335D39FEC41A}"/>
                </a:ext>
              </a:extLst>
            </p:cNvPr>
            <p:cNvCxnSpPr>
              <a:cxnSpLocks/>
              <a:stCxn id="9" idx="1"/>
              <a:endCxn id="10" idx="3"/>
            </p:cNvCxnSpPr>
            <p:nvPr/>
          </p:nvCxnSpPr>
          <p:spPr>
            <a:xfrm flipH="1">
              <a:off x="5497208" y="2717600"/>
              <a:ext cx="47612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CA2D6D4-8101-C31B-E123-3862103EBF6E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 flipV="1">
              <a:off x="7894113" y="3041600"/>
              <a:ext cx="0" cy="904919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3D14D3D-1A10-DEA6-230D-5D42A8C50CD6}"/>
                </a:ext>
              </a:extLst>
            </p:cNvPr>
            <p:cNvCxnSpPr>
              <a:cxnSpLocks/>
              <a:stCxn id="10" idx="2"/>
              <a:endCxn id="16" idx="0"/>
            </p:cNvCxnSpPr>
            <p:nvPr/>
          </p:nvCxnSpPr>
          <p:spPr>
            <a:xfrm flipH="1">
              <a:off x="4948356" y="3041600"/>
              <a:ext cx="8852" cy="63492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EA53039-A3DB-31C0-15B9-B21868D43CCD}"/>
                </a:ext>
              </a:extLst>
            </p:cNvPr>
            <p:cNvSpPr/>
            <p:nvPr/>
          </p:nvSpPr>
          <p:spPr>
            <a:xfrm>
              <a:off x="4678356" y="3676521"/>
              <a:ext cx="540000" cy="540000"/>
            </a:xfrm>
            <a:prstGeom prst="ellipse">
              <a:avLst/>
            </a:prstGeom>
            <a:solidFill>
              <a:srgbClr val="7030A0"/>
            </a:solidFill>
            <a:ln w="317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600" dirty="0">
                  <a:solidFill>
                    <a:schemeClr val="bg1"/>
                  </a:solidFill>
                </a:rPr>
                <a:t>+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99376B45-7658-8D09-309B-FEDF0F1BBF33}"/>
                </a:ext>
              </a:extLst>
            </p:cNvPr>
            <p:cNvCxnSpPr>
              <a:cxnSpLocks/>
              <a:stCxn id="16" idx="6"/>
              <a:endCxn id="11" idx="1"/>
            </p:cNvCxnSpPr>
            <p:nvPr/>
          </p:nvCxnSpPr>
          <p:spPr>
            <a:xfrm>
              <a:off x="5218356" y="3946521"/>
              <a:ext cx="318063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875DE4CB-A6E6-1D25-07A1-06577C926098}"/>
                </a:ext>
              </a:extLst>
            </p:cNvPr>
            <p:cNvSpPr/>
            <p:nvPr/>
          </p:nvSpPr>
          <p:spPr>
            <a:xfrm>
              <a:off x="1215350" y="3622521"/>
              <a:ext cx="1122740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Noise</a:t>
              </a:r>
            </a:p>
            <a:p>
              <a:pPr algn="ctr"/>
              <a:r>
                <a:rPr lang="en-GB" dirty="0"/>
                <a:t>burst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93166B-F984-CEAD-89AD-7F4C406D5236}"/>
                </a:ext>
              </a:extLst>
            </p:cNvPr>
            <p:cNvCxnSpPr>
              <a:cxnSpLocks/>
              <a:stCxn id="19" idx="3"/>
              <a:endCxn id="8" idx="1"/>
            </p:cNvCxnSpPr>
            <p:nvPr/>
          </p:nvCxnSpPr>
          <p:spPr>
            <a:xfrm>
              <a:off x="2338090" y="3946521"/>
              <a:ext cx="641323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0258842-9D83-3B98-6325-83CFFD82DFFC}"/>
                </a:ext>
              </a:extLst>
            </p:cNvPr>
            <p:cNvSpPr/>
            <p:nvPr/>
          </p:nvSpPr>
          <p:spPr>
            <a:xfrm>
              <a:off x="7446661" y="2393600"/>
              <a:ext cx="894904" cy="648000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/>
                <a:t>Delay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06AF0D4-0CD4-4EBB-E52E-C99FEA52B677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6978686" y="2717600"/>
              <a:ext cx="46797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7236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1248</Words>
  <Application>Microsoft Office PowerPoint</Application>
  <PresentationFormat>Widescreen</PresentationFormat>
  <Paragraphs>502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Arial</vt:lpstr>
      <vt:lpstr>Calibri</vt:lpstr>
      <vt:lpstr>Calibri Light</vt:lpstr>
      <vt:lpstr>Consolas</vt:lpstr>
      <vt:lpstr>Gill Sans</vt:lpstr>
      <vt:lpstr>Google Sans</vt:lpstr>
      <vt:lpstr>Times New Roman</vt:lpstr>
      <vt:lpstr>Wingdings</vt:lpstr>
      <vt:lpstr>Office Theme</vt:lpstr>
      <vt:lpstr>Code</vt:lpstr>
      <vt:lpstr>How it works</vt:lpstr>
      <vt:lpstr>Simple implementation</vt:lpstr>
      <vt:lpstr>Delay line with feedback</vt:lpstr>
      <vt:lpstr>Use audio worklet for feedback delay</vt:lpstr>
      <vt:lpstr>KS from 1995 Valimaki</vt:lpstr>
      <vt:lpstr>Smith 1992, fig 3 Ideal lossless waveguide with observation points at x=0 and x= 3X=3cT</vt:lpstr>
      <vt:lpstr>Smith 1992, fig 4 Simplified picture of ideal waveguide simulation</vt:lpstr>
      <vt:lpstr>Filters in the waveguide</vt:lpstr>
      <vt:lpstr>Nonlinearities</vt:lpstr>
      <vt:lpstr>Controlling pitch</vt:lpstr>
      <vt:lpstr>Note transitions</vt:lpstr>
      <vt:lpstr>Animal vocalization example</vt:lpstr>
      <vt:lpstr>Flute example</vt:lpstr>
      <vt:lpstr>Common forms</vt:lpstr>
      <vt:lpstr>Figure 1.2</vt:lpstr>
      <vt:lpstr>Figure 10.1</vt:lpstr>
      <vt:lpstr>Figure 10.2</vt:lpstr>
      <vt:lpstr>Figure 10.3</vt:lpstr>
      <vt:lpstr>Figure 17.6</vt:lpstr>
      <vt:lpstr>Figure 18.1</vt:lpstr>
      <vt:lpstr>Figure 19.1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3</cp:revision>
  <dcterms:created xsi:type="dcterms:W3CDTF">2020-11-21T07:03:12Z</dcterms:created>
  <dcterms:modified xsi:type="dcterms:W3CDTF">2025-07-23T10:21:55Z</dcterms:modified>
</cp:coreProperties>
</file>