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351" r:id="rId4"/>
    <p:sldId id="362" r:id="rId5"/>
    <p:sldId id="352" r:id="rId6"/>
    <p:sldId id="353" r:id="rId7"/>
    <p:sldId id="361" r:id="rId8"/>
    <p:sldId id="354" r:id="rId9"/>
    <p:sldId id="355" r:id="rId10"/>
    <p:sldId id="356" r:id="rId11"/>
    <p:sldId id="3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8B803-6CAF-456E-9D5B-399D0D7F1309}" v="2" dt="2025-03-12T13:14:48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0" autoAdjust="0"/>
    <p:restoredTop sz="96370" autoAdjust="0"/>
  </p:normalViewPr>
  <p:slideViewPr>
    <p:cSldViewPr snapToGrid="0">
      <p:cViewPr varScale="1">
        <p:scale>
          <a:sx n="63" d="100"/>
          <a:sy n="63" d="100"/>
        </p:scale>
        <p:origin x="52" y="35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eiss" userId="71f87c30-4769-4a42-a082-a6a82298c8cb" providerId="ADAL" clId="{D788B803-6CAF-456E-9D5B-399D0D7F1309}"/>
    <pc:docChg chg="undo custSel addSld modSld">
      <pc:chgData name="Joshua Reiss" userId="71f87c30-4769-4a42-a082-a6a82298c8cb" providerId="ADAL" clId="{D788B803-6CAF-456E-9D5B-399D0D7F1309}" dt="2025-03-12T13:16:47.584" v="198" actId="207"/>
      <pc:docMkLst>
        <pc:docMk/>
      </pc:docMkLst>
      <pc:sldChg chg="addSp delSp modSp new mod">
        <pc:chgData name="Joshua Reiss" userId="71f87c30-4769-4a42-a082-a6a82298c8cb" providerId="ADAL" clId="{D788B803-6CAF-456E-9D5B-399D0D7F1309}" dt="2025-03-12T13:16:47.584" v="198" actId="207"/>
        <pc:sldMkLst>
          <pc:docMk/>
          <pc:sldMk cId="3176130722" sldId="362"/>
        </pc:sldMkLst>
        <pc:spChg chg="mod">
          <ac:chgData name="Joshua Reiss" userId="71f87c30-4769-4a42-a082-a6a82298c8cb" providerId="ADAL" clId="{D788B803-6CAF-456E-9D5B-399D0D7F1309}" dt="2025-03-12T13:13:23.633" v="52" actId="20577"/>
          <ac:spMkLst>
            <pc:docMk/>
            <pc:sldMk cId="3176130722" sldId="362"/>
            <ac:spMk id="2" creationId="{5120F262-7A2E-CB27-890C-B4B2B2483E21}"/>
          </ac:spMkLst>
        </pc:spChg>
        <pc:spChg chg="add mod">
          <ac:chgData name="Joshua Reiss" userId="71f87c30-4769-4a42-a082-a6a82298c8cb" providerId="ADAL" clId="{D788B803-6CAF-456E-9D5B-399D0D7F1309}" dt="2025-03-12T13:08:24.907" v="15" actId="20577"/>
          <ac:spMkLst>
            <pc:docMk/>
            <pc:sldMk cId="3176130722" sldId="362"/>
            <ac:spMk id="4" creationId="{3F846BC9-EFB3-98C5-1EC0-AE9D268CBFC5}"/>
          </ac:spMkLst>
        </pc:spChg>
        <pc:spChg chg="add del mod">
          <ac:chgData name="Joshua Reiss" userId="71f87c30-4769-4a42-a082-a6a82298c8cb" providerId="ADAL" clId="{D788B803-6CAF-456E-9D5B-399D0D7F1309}" dt="2025-03-12T13:13:42.194" v="53" actId="478"/>
          <ac:spMkLst>
            <pc:docMk/>
            <pc:sldMk cId="3176130722" sldId="362"/>
            <ac:spMk id="5" creationId="{50E9ED82-B7FF-FB5B-7B70-1AFDC00EC511}"/>
          </ac:spMkLst>
        </pc:spChg>
        <pc:spChg chg="add mod">
          <ac:chgData name="Joshua Reiss" userId="71f87c30-4769-4a42-a082-a6a82298c8cb" providerId="ADAL" clId="{D788B803-6CAF-456E-9D5B-399D0D7F1309}" dt="2025-03-12T13:08:18.574" v="5"/>
          <ac:spMkLst>
            <pc:docMk/>
            <pc:sldMk cId="3176130722" sldId="362"/>
            <ac:spMk id="6" creationId="{D8A29253-740B-C0CC-7814-A95752B53C97}"/>
          </ac:spMkLst>
        </pc:spChg>
        <pc:spChg chg="add mod">
          <ac:chgData name="Joshua Reiss" userId="71f87c30-4769-4a42-a082-a6a82298c8cb" providerId="ADAL" clId="{D788B803-6CAF-456E-9D5B-399D0D7F1309}" dt="2025-03-12T13:14:15.253" v="125" actId="1037"/>
          <ac:spMkLst>
            <pc:docMk/>
            <pc:sldMk cId="3176130722" sldId="362"/>
            <ac:spMk id="7" creationId="{433D80D1-16F4-FC89-CCA7-62588BC5C68F}"/>
          </ac:spMkLst>
        </pc:spChg>
        <pc:spChg chg="add mod">
          <ac:chgData name="Joshua Reiss" userId="71f87c30-4769-4a42-a082-a6a82298c8cb" providerId="ADAL" clId="{D788B803-6CAF-456E-9D5B-399D0D7F1309}" dt="2025-03-12T13:08:18.574" v="5"/>
          <ac:spMkLst>
            <pc:docMk/>
            <pc:sldMk cId="3176130722" sldId="362"/>
            <ac:spMk id="12" creationId="{52F90E31-3D83-AAB9-76EC-A3A3A0DC8D66}"/>
          </ac:spMkLst>
        </pc:spChg>
        <pc:spChg chg="add mod">
          <ac:chgData name="Joshua Reiss" userId="71f87c30-4769-4a42-a082-a6a82298c8cb" providerId="ADAL" clId="{D788B803-6CAF-456E-9D5B-399D0D7F1309}" dt="2025-03-12T13:08:28.973" v="16" actId="20577"/>
          <ac:spMkLst>
            <pc:docMk/>
            <pc:sldMk cId="3176130722" sldId="362"/>
            <ac:spMk id="14" creationId="{0C7ADD34-2607-0525-4CE5-8D48E3FF3A6E}"/>
          </ac:spMkLst>
        </pc:spChg>
        <pc:spChg chg="add mod">
          <ac:chgData name="Joshua Reiss" userId="71f87c30-4769-4a42-a082-a6a82298c8cb" providerId="ADAL" clId="{D788B803-6CAF-456E-9D5B-399D0D7F1309}" dt="2025-03-12T13:14:00.006" v="90" actId="1038"/>
          <ac:spMkLst>
            <pc:docMk/>
            <pc:sldMk cId="3176130722" sldId="362"/>
            <ac:spMk id="16" creationId="{7A014B07-D770-F62D-52B0-0A233060167C}"/>
          </ac:spMkLst>
        </pc:spChg>
        <pc:spChg chg="add mod">
          <ac:chgData name="Joshua Reiss" userId="71f87c30-4769-4a42-a082-a6a82298c8cb" providerId="ADAL" clId="{D788B803-6CAF-456E-9D5B-399D0D7F1309}" dt="2025-03-12T13:16:05.406" v="176" actId="1035"/>
          <ac:spMkLst>
            <pc:docMk/>
            <pc:sldMk cId="3176130722" sldId="362"/>
            <ac:spMk id="20" creationId="{C81B9FC7-1020-C2CA-6424-B66FD5C36364}"/>
          </ac:spMkLst>
        </pc:spChg>
        <pc:spChg chg="add mod">
          <ac:chgData name="Joshua Reiss" userId="71f87c30-4769-4a42-a082-a6a82298c8cb" providerId="ADAL" clId="{D788B803-6CAF-456E-9D5B-399D0D7F1309}" dt="2025-03-12T13:16:47.584" v="198" actId="207"/>
          <ac:spMkLst>
            <pc:docMk/>
            <pc:sldMk cId="3176130722" sldId="362"/>
            <ac:spMk id="21" creationId="{02AEF672-FD85-2390-0514-6C60008062CC}"/>
          </ac:spMkLst>
        </pc:spChg>
        <pc:spChg chg="add mod">
          <ac:chgData name="Joshua Reiss" userId="71f87c30-4769-4a42-a082-a6a82298c8cb" providerId="ADAL" clId="{D788B803-6CAF-456E-9D5B-399D0D7F1309}" dt="2025-03-12T13:16:13.639" v="196" actId="1037"/>
          <ac:spMkLst>
            <pc:docMk/>
            <pc:sldMk cId="3176130722" sldId="362"/>
            <ac:spMk id="22" creationId="{4D5F2028-8EAF-7477-3891-F280EE312EED}"/>
          </ac:spMkLst>
        </pc:spChg>
        <pc:spChg chg="add del mod">
          <ac:chgData name="Joshua Reiss" userId="71f87c30-4769-4a42-a082-a6a82298c8cb" providerId="ADAL" clId="{D788B803-6CAF-456E-9D5B-399D0D7F1309}" dt="2025-03-12T13:15:21.308" v="139" actId="478"/>
          <ac:spMkLst>
            <pc:docMk/>
            <pc:sldMk cId="3176130722" sldId="362"/>
            <ac:spMk id="27" creationId="{AC0D7CFD-53E1-BD9D-761C-9CA64B09EE8F}"/>
          </ac:spMkLst>
        </pc:spChg>
        <pc:spChg chg="add mod">
          <ac:chgData name="Joshua Reiss" userId="71f87c30-4769-4a42-a082-a6a82298c8cb" providerId="ADAL" clId="{D788B803-6CAF-456E-9D5B-399D0D7F1309}" dt="2025-03-12T13:16:05.406" v="176" actId="1035"/>
          <ac:spMkLst>
            <pc:docMk/>
            <pc:sldMk cId="3176130722" sldId="362"/>
            <ac:spMk id="29" creationId="{8EC90D21-11C0-502E-32CF-9C0032B39F3B}"/>
          </ac:spMkLst>
        </pc:spChg>
        <pc:spChg chg="add del mod">
          <ac:chgData name="Joshua Reiss" userId="71f87c30-4769-4a42-a082-a6a82298c8cb" providerId="ADAL" clId="{D788B803-6CAF-456E-9D5B-399D0D7F1309}" dt="2025-03-12T13:15:57.745" v="156" actId="478"/>
          <ac:spMkLst>
            <pc:docMk/>
            <pc:sldMk cId="3176130722" sldId="362"/>
            <ac:spMk id="31" creationId="{7DA44BE4-3479-30A7-7864-EED4288C305D}"/>
          </ac:spMkLst>
        </pc:spChg>
        <pc:cxnChg chg="add mod">
          <ac:chgData name="Joshua Reiss" userId="71f87c30-4769-4a42-a082-a6a82298c8cb" providerId="ADAL" clId="{D788B803-6CAF-456E-9D5B-399D0D7F1309}" dt="2025-03-12T13:08:18.574" v="5"/>
          <ac:cxnSpMkLst>
            <pc:docMk/>
            <pc:sldMk cId="3176130722" sldId="362"/>
            <ac:cxnSpMk id="8" creationId="{2F6EE011-B9CC-0173-0233-D54C431D3434}"/>
          </ac:cxnSpMkLst>
        </pc:cxnChg>
        <pc:cxnChg chg="add mod">
          <ac:chgData name="Joshua Reiss" userId="71f87c30-4769-4a42-a082-a6a82298c8cb" providerId="ADAL" clId="{D788B803-6CAF-456E-9D5B-399D0D7F1309}" dt="2025-03-12T13:14:06.142" v="91" actId="14100"/>
          <ac:cxnSpMkLst>
            <pc:docMk/>
            <pc:sldMk cId="3176130722" sldId="362"/>
            <ac:cxnSpMk id="9" creationId="{FFC36A61-7079-C397-7022-FA7FDD56CA6E}"/>
          </ac:cxnSpMkLst>
        </pc:cxnChg>
        <pc:cxnChg chg="mod">
          <ac:chgData name="Joshua Reiss" userId="71f87c30-4769-4a42-a082-a6a82298c8cb" providerId="ADAL" clId="{D788B803-6CAF-456E-9D5B-399D0D7F1309}" dt="2025-03-12T13:14:00.006" v="90" actId="1038"/>
          <ac:cxnSpMkLst>
            <pc:docMk/>
            <pc:sldMk cId="3176130722" sldId="362"/>
            <ac:cxnSpMk id="10" creationId="{BD85C650-5466-D425-6E33-6824E7A3F418}"/>
          </ac:cxnSpMkLst>
        </pc:cxnChg>
        <pc:cxnChg chg="mod">
          <ac:chgData name="Joshua Reiss" userId="71f87c30-4769-4a42-a082-a6a82298c8cb" providerId="ADAL" clId="{D788B803-6CAF-456E-9D5B-399D0D7F1309}" dt="2025-03-12T13:14:15.253" v="125" actId="1037"/>
          <ac:cxnSpMkLst>
            <pc:docMk/>
            <pc:sldMk cId="3176130722" sldId="362"/>
            <ac:cxnSpMk id="13" creationId="{6456C4B5-9423-DB9C-C80B-1725F63772E3}"/>
          </ac:cxnSpMkLst>
        </pc:cxnChg>
        <pc:cxnChg chg="add del mod">
          <ac:chgData name="Joshua Reiss" userId="71f87c30-4769-4a42-a082-a6a82298c8cb" providerId="ADAL" clId="{D788B803-6CAF-456E-9D5B-399D0D7F1309}" dt="2025-03-12T13:13:45.936" v="54" actId="478"/>
          <ac:cxnSpMkLst>
            <pc:docMk/>
            <pc:sldMk cId="3176130722" sldId="362"/>
            <ac:cxnSpMk id="17" creationId="{B31FE2C9-A153-B406-3AAC-3D8B09C3DD9A}"/>
          </ac:cxnSpMkLst>
        </pc:cxnChg>
        <pc:cxnChg chg="add mod">
          <ac:chgData name="Joshua Reiss" userId="71f87c30-4769-4a42-a082-a6a82298c8cb" providerId="ADAL" clId="{D788B803-6CAF-456E-9D5B-399D0D7F1309}" dt="2025-03-12T13:16:05.406" v="176" actId="1035"/>
          <ac:cxnSpMkLst>
            <pc:docMk/>
            <pc:sldMk cId="3176130722" sldId="362"/>
            <ac:cxnSpMk id="23" creationId="{87F928E8-0406-2D64-F73D-048E00F53311}"/>
          </ac:cxnSpMkLst>
        </pc:cxnChg>
        <pc:cxnChg chg="add del mod">
          <ac:chgData name="Joshua Reiss" userId="71f87c30-4769-4a42-a082-a6a82298c8cb" providerId="ADAL" clId="{D788B803-6CAF-456E-9D5B-399D0D7F1309}" dt="2025-03-12T13:15:57.745" v="156" actId="478"/>
          <ac:cxnSpMkLst>
            <pc:docMk/>
            <pc:sldMk cId="3176130722" sldId="362"/>
            <ac:cxnSpMk id="24" creationId="{4F7AF038-2FEF-FD88-6C7B-E6750B2FE16E}"/>
          </ac:cxnSpMkLst>
        </pc:cxnChg>
        <pc:cxnChg chg="add del mod">
          <ac:chgData name="Joshua Reiss" userId="71f87c30-4769-4a42-a082-a6a82298c8cb" providerId="ADAL" clId="{D788B803-6CAF-456E-9D5B-399D0D7F1309}" dt="2025-03-12T13:15:57.745" v="156" actId="478"/>
          <ac:cxnSpMkLst>
            <pc:docMk/>
            <pc:sldMk cId="3176130722" sldId="362"/>
            <ac:cxnSpMk id="25" creationId="{3E12BB3F-48AB-A3BC-8A22-6687FA423F35}"/>
          </ac:cxnSpMkLst>
        </pc:cxnChg>
        <pc:cxnChg chg="del mod">
          <ac:chgData name="Joshua Reiss" userId="71f87c30-4769-4a42-a082-a6a82298c8cb" providerId="ADAL" clId="{D788B803-6CAF-456E-9D5B-399D0D7F1309}" dt="2025-03-12T13:15:57.745" v="156" actId="478"/>
          <ac:cxnSpMkLst>
            <pc:docMk/>
            <pc:sldMk cId="3176130722" sldId="362"/>
            <ac:cxnSpMk id="26" creationId="{5FF699E6-3A9E-4B4F-9E1A-A9B560F05D0A}"/>
          </ac:cxnSpMkLst>
        </pc:cxnChg>
        <pc:cxnChg chg="add mod">
          <ac:chgData name="Joshua Reiss" userId="71f87c30-4769-4a42-a082-a6a82298c8cb" providerId="ADAL" clId="{D788B803-6CAF-456E-9D5B-399D0D7F1309}" dt="2025-03-12T13:16:13.639" v="196" actId="1037"/>
          <ac:cxnSpMkLst>
            <pc:docMk/>
            <pc:sldMk cId="3176130722" sldId="362"/>
            <ac:cxnSpMk id="28" creationId="{67DEB344-C7A0-3703-5133-C3B9ADA17950}"/>
          </ac:cxnSpMkLst>
        </pc:cxnChg>
        <pc:cxnChg chg="mod">
          <ac:chgData name="Joshua Reiss" userId="71f87c30-4769-4a42-a082-a6a82298c8cb" providerId="ADAL" clId="{D788B803-6CAF-456E-9D5B-399D0D7F1309}" dt="2025-03-12T13:16:05.406" v="176" actId="1035"/>
          <ac:cxnSpMkLst>
            <pc:docMk/>
            <pc:sldMk cId="3176130722" sldId="362"/>
            <ac:cxnSpMk id="30" creationId="{F5D85A68-1897-CC45-3E7F-9B830179919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06A3B-885D-47A2-BBBF-3C17C577BFA5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D951-C98B-42A2-8282-D55336F71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1D951-C98B-42A2-8282-D55336F714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C369-C9E4-4520-BC56-88448E62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52349-6B4C-488D-82E8-795C210A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B1E6-828F-4F3E-AC34-57F72B63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AB28-6324-4226-A36E-54458130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29CE-6D1F-46B0-929E-FFFC0B5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D960-DAC6-4331-A0FF-B8ADB879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CCB03-89EB-4ED3-91D2-61C67491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10A7-EC15-4493-8B9F-26AC65E6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288C-76E9-4876-BF75-1F9BABA3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89EC-CC4D-4C45-9D50-42DB3704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7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59830-2398-40DA-B8C1-E466244D8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CDA4E-A5D9-4BAC-A2ED-5CAFD94B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1D00-4B32-4CA8-812E-29589698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4240-6B49-4341-8F2D-BE59D3D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4876-50A8-4F44-A3C4-D5A4D171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DFDE-2A02-4852-881F-3B5B41DD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4ABC-C437-4947-A5F0-608FCA9F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13E3-F19B-446E-B43F-AF1BB97E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41FB5-4915-4BF6-B0E6-73499246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1732-BC26-4B72-A252-98BBB34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91FB-B9A3-482F-8FBC-4590E655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089B-6073-428E-A790-EF055956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DA15-2BDD-4AF4-BA6D-750DB238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81FE-EDF7-4154-8325-45C59893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DB88-078A-4423-8BA7-AC77FD9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3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536-3BDB-4174-A20F-9A761DB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1475-88FC-4509-A05F-6A64ACCBD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FB3A1-4FDC-40E2-8C37-87A43B0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AA93-86A6-4927-8504-56DDF629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3AB0-E3C1-494C-B1AD-4AA344D2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9DE5-21EF-43F4-B000-17E526EF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1886-43BB-4413-83B4-7807CFC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6F641-550F-4949-86DC-3D02373B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150EE-DD86-478E-88BA-CF92008AA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D8D8-00E0-4C79-BD54-24BD0C44B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DE659-7815-43C6-BCCA-E1346ED89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DFD5B-CDBC-4952-ACFF-5D6F9882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FA037-5E9F-459A-B177-52BC910A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49AF8-F012-4163-9FFB-EF0401CE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0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C586-3A69-4708-9A07-B94A72CE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69554-0D2D-4D06-967C-E0BEB2AD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E7B4F-5ED1-47AF-B238-A84B1472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FE4FC-8EDE-4F38-8451-7A584937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4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CA45-62D5-4233-B3F3-BD1CE2F6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714D9-4002-4983-AF37-D4BE3FE0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7E2D-5C67-4F2B-A26C-B394E603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77F-332D-4B5B-810B-5C63C950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8529-C27E-4191-97FD-36D59D9B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1BA99-EB73-49F7-995F-E2902470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F865-E293-4805-A8D2-4E3D7204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81E1-1728-4DBC-972B-4147F320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701BE-A421-4C41-BBB7-4EC80ADE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5A17-30CD-4A84-B64E-6C24E104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52357-D1DE-44CC-8324-9C498B048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05E25-C97D-4CF1-83A7-2876F918A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39255-7446-46FF-9DCD-64CB9914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7B610-3579-4CD1-82A3-C561709F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EEBE-0B97-433E-AACA-6F0900AE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6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8BE08-92CA-4E8E-AF4E-8DC96C92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88EA-5F1B-4B32-BE85-E410E0434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0FD3-C7BF-4C4E-B3F7-9AE57525F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260-054C-4638-8D97-401FEF531A6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BEC2-20CA-4DB5-9DB7-066F42C2A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EF48-318D-40F6-87E5-5ED3EB0F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BE84-A437-4567-84B4-F3462197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87" y="82887"/>
            <a:ext cx="5203232" cy="926198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3B0-4A6B-428F-8B0C-EBE3C3DD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0" y="2898587"/>
            <a:ext cx="11645636" cy="3820777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Generate short excitation waveform (length </a:t>
            </a:r>
            <a:r>
              <a:rPr lang="en-GB" i="1" dirty="0"/>
              <a:t>L</a:t>
            </a:r>
            <a:r>
              <a:rPr lang="en-GB" dirty="0"/>
              <a:t> samples), typically noise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Excitation is output &amp; simultaneously fed back into delay line of </a:t>
            </a:r>
            <a:r>
              <a:rPr lang="en-GB" i="1" dirty="0"/>
              <a:t>L</a:t>
            </a:r>
            <a:r>
              <a:rPr lang="en-GB" dirty="0"/>
              <a:t> samples</a:t>
            </a:r>
          </a:p>
          <a:p>
            <a:pPr lvl="1"/>
            <a:r>
              <a:rPr lang="en-GB" dirty="0"/>
              <a:t>delay line acts to store one period of the signal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Output of delay line fed through filter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gain must be less than 1 at all frequencies, to avoid unstable feedback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typically a low order, lowpass filter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characteristics mainly determine harmonic structure of decaying tone.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Filtered output simultaneously mixed back into output &amp; into delay 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7CE7B-073B-4B4C-B6CB-1F74FE2A3D52}"/>
              </a:ext>
            </a:extLst>
          </p:cNvPr>
          <p:cNvSpPr/>
          <p:nvPr/>
        </p:nvSpPr>
        <p:spPr>
          <a:xfrm>
            <a:off x="207424" y="1138138"/>
            <a:ext cx="51206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loops short waveform through filtered delay 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83C86-065D-4B96-87CE-D649F05232EC}"/>
              </a:ext>
            </a:extLst>
          </p:cNvPr>
          <p:cNvSpPr/>
          <p:nvPr/>
        </p:nvSpPr>
        <p:spPr>
          <a:xfrm>
            <a:off x="5713280" y="1588442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CCA2A-9C0D-440C-8806-B25AB93D76B0}"/>
              </a:ext>
            </a:extLst>
          </p:cNvPr>
          <p:cNvSpPr/>
          <p:nvPr/>
        </p:nvSpPr>
        <p:spPr>
          <a:xfrm>
            <a:off x="8949800" y="359521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6364A4-7F92-4697-A48C-DF85487C1FBF}"/>
              </a:ext>
            </a:extLst>
          </p:cNvPr>
          <p:cNvSpPr/>
          <p:nvPr/>
        </p:nvSpPr>
        <p:spPr>
          <a:xfrm>
            <a:off x="7319028" y="359521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Lowpass 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9F41A-A26D-47E1-AD06-0AD0B1AF6F0B}"/>
              </a:ext>
            </a:extLst>
          </p:cNvPr>
          <p:cNvSpPr/>
          <p:nvPr/>
        </p:nvSpPr>
        <p:spPr>
          <a:xfrm>
            <a:off x="10246455" y="158844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CEF84-7D97-4A6A-A8EA-3DD761F89243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6836020" y="1912442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FC9875-8BA7-4B46-BE05-A6E77BCA1A75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8399028" y="683521"/>
            <a:ext cx="5507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0D8BA7-E59B-4F3D-9DCC-BB3E2F361D3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489800" y="1007521"/>
            <a:ext cx="0" cy="90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280952-DC64-4034-94FC-03CEAB4A057D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7850176" y="1007521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FAF31DE-AE6F-4497-99BF-7192C12AD9AB}"/>
              </a:ext>
            </a:extLst>
          </p:cNvPr>
          <p:cNvSpPr/>
          <p:nvPr/>
        </p:nvSpPr>
        <p:spPr>
          <a:xfrm>
            <a:off x="7580176" y="1642442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538B4-444B-443A-BB5D-41012DB5D09F}"/>
              </a:ext>
            </a:extLst>
          </p:cNvPr>
          <p:cNvCxnSpPr>
            <a:cxnSpLocks/>
            <a:stCxn id="17" idx="6"/>
            <a:endCxn id="11" idx="1"/>
          </p:cNvCxnSpPr>
          <p:nvPr/>
        </p:nvCxnSpPr>
        <p:spPr>
          <a:xfrm>
            <a:off x="8120176" y="1912442"/>
            <a:ext cx="21262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8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B9F21-9062-7418-2625-6FCA8C5BA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DC71-4D61-F953-7925-BB224459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Flute example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A3BCE-03BD-E9C3-A608-B6729A0AB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45263"/>
              </p:ext>
            </p:extLst>
          </p:nvPr>
        </p:nvGraphicFramePr>
        <p:xfrm>
          <a:off x="2248678" y="4414589"/>
          <a:ext cx="6913983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224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Bandpass frequency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Lowpass frequency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Crossfade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687D345-9BA3-5787-FBDA-4E26BD192E9F}"/>
              </a:ext>
            </a:extLst>
          </p:cNvPr>
          <p:cNvSpPr/>
          <p:nvPr/>
        </p:nvSpPr>
        <p:spPr>
          <a:xfrm>
            <a:off x="1804854" y="327050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Excitation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AB04F-C2CD-9063-D820-66A93FD05E58}"/>
              </a:ext>
            </a:extLst>
          </p:cNvPr>
          <p:cNvSpPr/>
          <p:nvPr/>
        </p:nvSpPr>
        <p:spPr>
          <a:xfrm>
            <a:off x="3103287" y="185497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746D3-4225-3F91-8E4F-E90781ED0162}"/>
              </a:ext>
            </a:extLst>
          </p:cNvPr>
          <p:cNvSpPr/>
          <p:nvPr/>
        </p:nvSpPr>
        <p:spPr>
          <a:xfrm>
            <a:off x="7491376" y="327050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Crossfade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15CE4-78D5-7FB0-DD35-79D2CE3F1478}"/>
              </a:ext>
            </a:extLst>
          </p:cNvPr>
          <p:cNvCxnSpPr>
            <a:cxnSpLocks/>
          </p:cNvCxnSpPr>
          <p:nvPr/>
        </p:nvCxnSpPr>
        <p:spPr>
          <a:xfrm>
            <a:off x="2927594" y="3594501"/>
            <a:ext cx="43684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0E5AA8-7BF7-D49D-139C-610FCBD50705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183287" y="2178976"/>
            <a:ext cx="3956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E7FA54-C360-394D-0D40-12C13FB4323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139376" y="2130188"/>
            <a:ext cx="4337" cy="1140313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09DA6E-3ADC-5BBD-DBAD-FB3AA50DDF9A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3634435" y="2502976"/>
            <a:ext cx="8852" cy="82152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150F7FA-1FA9-926C-3FEA-2BA97BA0E0D7}"/>
              </a:ext>
            </a:extLst>
          </p:cNvPr>
          <p:cNvSpPr/>
          <p:nvPr/>
        </p:nvSpPr>
        <p:spPr>
          <a:xfrm>
            <a:off x="3364435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A2B7A-132B-1A40-6A37-CC9C9EDA4D64}"/>
              </a:ext>
            </a:extLst>
          </p:cNvPr>
          <p:cNvCxnSpPr>
            <a:cxnSpLocks/>
          </p:cNvCxnSpPr>
          <p:nvPr/>
        </p:nvCxnSpPr>
        <p:spPr>
          <a:xfrm>
            <a:off x="3904435" y="3591901"/>
            <a:ext cx="5977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9FBC64-626C-AC1B-ED95-FD90C6C70227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6810187" y="3320101"/>
            <a:ext cx="681189" cy="27440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32A4E1-6B8C-125C-1045-9AD7E8B53DE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257089" y="3320101"/>
            <a:ext cx="658194" cy="27440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F1D8C-766D-4987-7919-46E701509059}"/>
              </a:ext>
            </a:extLst>
          </p:cNvPr>
          <p:cNvSpPr/>
          <p:nvPr/>
        </p:nvSpPr>
        <p:spPr>
          <a:xfrm>
            <a:off x="9383167" y="327050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CC6891-FC55-E9E2-2DE3-DA0CDB0A5686}"/>
              </a:ext>
            </a:extLst>
          </p:cNvPr>
          <p:cNvCxnSpPr>
            <a:cxnSpLocks/>
          </p:cNvCxnSpPr>
          <p:nvPr/>
        </p:nvCxnSpPr>
        <p:spPr>
          <a:xfrm>
            <a:off x="8787376" y="3594501"/>
            <a:ext cx="5957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66D9AA5-5626-806F-7E51-BA8454A34AF0}"/>
              </a:ext>
            </a:extLst>
          </p:cNvPr>
          <p:cNvSpPr/>
          <p:nvPr/>
        </p:nvSpPr>
        <p:spPr>
          <a:xfrm>
            <a:off x="4362185" y="3394194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214572-F1FB-57C6-EEC7-D016130F3ABD}"/>
              </a:ext>
            </a:extLst>
          </p:cNvPr>
          <p:cNvSpPr/>
          <p:nvPr/>
        </p:nvSpPr>
        <p:spPr>
          <a:xfrm>
            <a:off x="5915283" y="3119793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0588AD-8860-84C1-DCB2-22F0AB9A00CC}"/>
              </a:ext>
            </a:extLst>
          </p:cNvPr>
          <p:cNvSpPr/>
          <p:nvPr/>
        </p:nvSpPr>
        <p:spPr>
          <a:xfrm>
            <a:off x="5917692" y="3681087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718287-B0A3-AF62-6AF6-40005B9B8629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5257089" y="3594502"/>
            <a:ext cx="660603" cy="2868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E88E37-B478-53B5-F3F0-4DD7DC050481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6812596" y="3594501"/>
            <a:ext cx="678780" cy="2868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9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5F8F3-1B77-F1FA-3256-75DD4DBBE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B2E2-7B29-81CE-C23D-D07E5EAE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Common forms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CDED6F-0323-4A4A-6CF0-E4DE52C309A1}"/>
              </a:ext>
            </a:extLst>
          </p:cNvPr>
          <p:cNvSpPr/>
          <p:nvPr/>
        </p:nvSpPr>
        <p:spPr>
          <a:xfrm>
            <a:off x="7113317" y="3473189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9F191-FEEF-B822-1623-78077FAE7DA6}"/>
              </a:ext>
            </a:extLst>
          </p:cNvPr>
          <p:cNvSpPr/>
          <p:nvPr/>
        </p:nvSpPr>
        <p:spPr>
          <a:xfrm>
            <a:off x="9662615" y="3473189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AA5C8-F381-0E82-CDFC-D0858F532A66}"/>
              </a:ext>
            </a:extLst>
          </p:cNvPr>
          <p:cNvSpPr/>
          <p:nvPr/>
        </p:nvSpPr>
        <p:spPr>
          <a:xfrm>
            <a:off x="8416902" y="2629772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16DEC-8A01-D7EC-DB4B-707FA4C98D9D}"/>
              </a:ext>
            </a:extLst>
          </p:cNvPr>
          <p:cNvSpPr/>
          <p:nvPr/>
        </p:nvSpPr>
        <p:spPr>
          <a:xfrm>
            <a:off x="11110694" y="3473189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D492B1-28C9-2DB5-3AE7-5ADCC7534B2E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>
            <a:off x="8024784" y="3736220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DFCA18-AD11-F1ED-08C0-6662680C9F83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293672" y="2883756"/>
            <a:ext cx="807328" cy="904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3379EE-14DA-AA01-4412-AC00B0E44CC4}"/>
              </a:ext>
            </a:extLst>
          </p:cNvPr>
          <p:cNvCxnSpPr>
            <a:cxnSpLocks/>
          </p:cNvCxnSpPr>
          <p:nvPr/>
        </p:nvCxnSpPr>
        <p:spPr>
          <a:xfrm flipV="1">
            <a:off x="10091359" y="2892803"/>
            <a:ext cx="9640" cy="624224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0BDEF2-E75D-DF60-BCA0-6B7659C67AB6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flipH="1">
            <a:off x="8848100" y="3155834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EFB3D6B-3125-48FE-B9BD-0408AA546CA6}"/>
              </a:ext>
            </a:extLst>
          </p:cNvPr>
          <p:cNvSpPr/>
          <p:nvPr/>
        </p:nvSpPr>
        <p:spPr>
          <a:xfrm>
            <a:off x="8628908" y="3517027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6CE486-DE5B-C3A3-23BB-5837C827F6E0}"/>
              </a:ext>
            </a:extLst>
          </p:cNvPr>
          <p:cNvCxnSpPr>
            <a:cxnSpLocks/>
            <a:stCxn id="25" idx="6"/>
            <a:endCxn id="18" idx="1"/>
          </p:cNvCxnSpPr>
          <p:nvPr/>
        </p:nvCxnSpPr>
        <p:spPr>
          <a:xfrm>
            <a:off x="9067293" y="3736220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30886D-95D1-D984-D86D-632077E12FB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10539385" y="3736220"/>
            <a:ext cx="57130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AEBD51B-A316-CC5F-B18C-A44A18E4F720}"/>
              </a:ext>
            </a:extLst>
          </p:cNvPr>
          <p:cNvSpPr/>
          <p:nvPr/>
        </p:nvSpPr>
        <p:spPr>
          <a:xfrm>
            <a:off x="7857771" y="5498928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8E21BF-002C-99AA-EE1B-2704CB66915D}"/>
              </a:ext>
            </a:extLst>
          </p:cNvPr>
          <p:cNvSpPr/>
          <p:nvPr/>
        </p:nvSpPr>
        <p:spPr>
          <a:xfrm>
            <a:off x="10407069" y="5498928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026B5-C3F2-42FC-C8DF-71427316E04D}"/>
              </a:ext>
            </a:extLst>
          </p:cNvPr>
          <p:cNvSpPr/>
          <p:nvPr/>
        </p:nvSpPr>
        <p:spPr>
          <a:xfrm>
            <a:off x="9161356" y="4655511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829B60-0A45-8BC8-27A6-E415A3AF9C3D}"/>
              </a:ext>
            </a:extLst>
          </p:cNvPr>
          <p:cNvSpPr/>
          <p:nvPr/>
        </p:nvSpPr>
        <p:spPr>
          <a:xfrm>
            <a:off x="10524271" y="6183667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F5712F-D9F9-5585-3729-A655FFC6C9C0}"/>
              </a:ext>
            </a:extLst>
          </p:cNvPr>
          <p:cNvCxnSpPr>
            <a:cxnSpLocks/>
            <a:stCxn id="38" idx="3"/>
            <a:endCxn id="46" idx="2"/>
          </p:cNvCxnSpPr>
          <p:nvPr/>
        </p:nvCxnSpPr>
        <p:spPr>
          <a:xfrm>
            <a:off x="8769238" y="5761959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4F8EEB-4F73-E9E6-2BBE-B2CC19654D5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10038126" y="4909495"/>
            <a:ext cx="807328" cy="904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7C125A-A9E1-8791-CCF2-BEECF4CC1589}"/>
              </a:ext>
            </a:extLst>
          </p:cNvPr>
          <p:cNvCxnSpPr>
            <a:cxnSpLocks/>
          </p:cNvCxnSpPr>
          <p:nvPr/>
        </p:nvCxnSpPr>
        <p:spPr>
          <a:xfrm flipV="1">
            <a:off x="10835814" y="4918542"/>
            <a:ext cx="9640" cy="624224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5ED55-E425-0A99-D628-40ADB4386C09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flipH="1">
            <a:off x="9592555" y="5181573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EC2F93C-764A-F4F9-26C0-493B5909588E}"/>
              </a:ext>
            </a:extLst>
          </p:cNvPr>
          <p:cNvSpPr/>
          <p:nvPr/>
        </p:nvSpPr>
        <p:spPr>
          <a:xfrm>
            <a:off x="9373362" y="5542766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385593-BA35-670D-AAD1-EF4B6EB95B29}"/>
              </a:ext>
            </a:extLst>
          </p:cNvPr>
          <p:cNvCxnSpPr>
            <a:cxnSpLocks/>
            <a:stCxn id="46" idx="6"/>
            <a:endCxn id="39" idx="1"/>
          </p:cNvCxnSpPr>
          <p:nvPr/>
        </p:nvCxnSpPr>
        <p:spPr>
          <a:xfrm>
            <a:off x="9811747" y="5761959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923CA7-B20F-81A0-AF48-ABBD189FB962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623621" y="6446698"/>
            <a:ext cx="90065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2ED99B-AAD2-09BE-0BE5-FE83276E1EF3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592555" y="5981151"/>
            <a:ext cx="7186" cy="465547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5520DB-173B-5079-88C5-4334ED1EB0F6}"/>
              </a:ext>
            </a:extLst>
          </p:cNvPr>
          <p:cNvSpPr/>
          <p:nvPr/>
        </p:nvSpPr>
        <p:spPr>
          <a:xfrm>
            <a:off x="7006426" y="1428752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3E6970-F7F9-F19D-E90D-6223A4B96F5F}"/>
              </a:ext>
            </a:extLst>
          </p:cNvPr>
          <p:cNvSpPr/>
          <p:nvPr/>
        </p:nvSpPr>
        <p:spPr>
          <a:xfrm>
            <a:off x="9555724" y="1428752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B10E86-5C4B-74F9-75B6-6D7C271F09D2}"/>
              </a:ext>
            </a:extLst>
          </p:cNvPr>
          <p:cNvSpPr/>
          <p:nvPr/>
        </p:nvSpPr>
        <p:spPr>
          <a:xfrm>
            <a:off x="8310011" y="585335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E66FF2-FA32-5988-475B-2C5FE24793C4}"/>
              </a:ext>
            </a:extLst>
          </p:cNvPr>
          <p:cNvSpPr/>
          <p:nvPr/>
        </p:nvSpPr>
        <p:spPr>
          <a:xfrm>
            <a:off x="11003803" y="1428752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63FB155-A571-7D9C-7072-8CA2D8B0ADC7}"/>
              </a:ext>
            </a:extLst>
          </p:cNvPr>
          <p:cNvCxnSpPr>
            <a:cxnSpLocks/>
            <a:stCxn id="66" idx="3"/>
            <a:endCxn id="74" idx="2"/>
          </p:cNvCxnSpPr>
          <p:nvPr/>
        </p:nvCxnSpPr>
        <p:spPr>
          <a:xfrm>
            <a:off x="7917893" y="1691783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044A71-9210-C9DC-82C2-156409E86D87}"/>
              </a:ext>
            </a:extLst>
          </p:cNvPr>
          <p:cNvCxnSpPr>
            <a:cxnSpLocks/>
            <a:stCxn id="88" idx="1"/>
            <a:endCxn id="68" idx="3"/>
          </p:cNvCxnSpPr>
          <p:nvPr/>
        </p:nvCxnSpPr>
        <p:spPr>
          <a:xfrm flipH="1" flipV="1">
            <a:off x="9186781" y="848366"/>
            <a:ext cx="365650" cy="1031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4697C2-1C6C-F020-5C89-791331711522}"/>
              </a:ext>
            </a:extLst>
          </p:cNvPr>
          <p:cNvCxnSpPr>
            <a:cxnSpLocks/>
            <a:stCxn id="67" idx="0"/>
            <a:endCxn id="88" idx="2"/>
          </p:cNvCxnSpPr>
          <p:nvPr/>
        </p:nvCxnSpPr>
        <p:spPr>
          <a:xfrm flipH="1" flipV="1">
            <a:off x="9990816" y="1121707"/>
            <a:ext cx="3293" cy="30704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505343-E446-899D-4444-66C85C9A52D0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 flipH="1">
            <a:off x="8741209" y="1111397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42EBCB5-A160-3608-969D-2ACEA8BB228E}"/>
              </a:ext>
            </a:extLst>
          </p:cNvPr>
          <p:cNvSpPr/>
          <p:nvPr/>
        </p:nvSpPr>
        <p:spPr>
          <a:xfrm>
            <a:off x="8522017" y="1472590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19AC3D-8A8A-80A8-7C75-52DEC1170FED}"/>
              </a:ext>
            </a:extLst>
          </p:cNvPr>
          <p:cNvCxnSpPr>
            <a:cxnSpLocks/>
            <a:stCxn id="74" idx="6"/>
            <a:endCxn id="67" idx="1"/>
          </p:cNvCxnSpPr>
          <p:nvPr/>
        </p:nvCxnSpPr>
        <p:spPr>
          <a:xfrm>
            <a:off x="8960402" y="1691783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215A171-C9DB-AC2E-5419-49E104E27B8B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>
            <a:off x="10432494" y="1691783"/>
            <a:ext cx="57130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C96BE08-2EE8-D0EC-21E4-FE84463867C6}"/>
              </a:ext>
            </a:extLst>
          </p:cNvPr>
          <p:cNvSpPr/>
          <p:nvPr/>
        </p:nvSpPr>
        <p:spPr>
          <a:xfrm>
            <a:off x="9552431" y="595645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A1D114-1BB1-1A49-1550-77863AFBFB8F}"/>
              </a:ext>
            </a:extLst>
          </p:cNvPr>
          <p:cNvSpPr txBox="1"/>
          <p:nvPr/>
        </p:nvSpPr>
        <p:spPr>
          <a:xfrm>
            <a:off x="6341424" y="71251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en-GB" sz="3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E4E9E85-6BDF-E0E8-77E0-EE25324F784E}"/>
              </a:ext>
            </a:extLst>
          </p:cNvPr>
          <p:cNvSpPr txBox="1"/>
          <p:nvPr/>
        </p:nvSpPr>
        <p:spPr>
          <a:xfrm>
            <a:off x="6303819" y="326967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en-GB" sz="3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D44337-E5EC-CBA3-4E7C-603F7790D885}"/>
              </a:ext>
            </a:extLst>
          </p:cNvPr>
          <p:cNvSpPr txBox="1"/>
          <p:nvPr/>
        </p:nvSpPr>
        <p:spPr>
          <a:xfrm>
            <a:off x="6456219" y="582682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3588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21FB-6975-498F-88EE-3B047E43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3" y="185830"/>
            <a:ext cx="10515600" cy="961651"/>
          </a:xfrm>
        </p:spPr>
        <p:txBody>
          <a:bodyPr/>
          <a:lstStyle/>
          <a:p>
            <a:r>
              <a:rPr lang="en-GB" dirty="0"/>
              <a:t>Simple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39FB-A08A-4FBE-8D9F-4B9DD8571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07" y="1147481"/>
            <a:ext cx="5682222" cy="3569659"/>
          </a:xfrm>
          <a:ln w="15875"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Tuning the string</a:t>
            </a:r>
          </a:p>
          <a:p>
            <a:r>
              <a:rPr lang="en-GB" sz="2400" i="1" dirty="0"/>
              <a:t>L</a:t>
            </a:r>
            <a:r>
              <a:rPr lang="en-GB" sz="2400" dirty="0"/>
              <a:t> is the number of samples of delay</a:t>
            </a:r>
          </a:p>
          <a:p>
            <a:r>
              <a:rPr lang="en-GB" sz="2400" dirty="0"/>
              <a:t>So delay time </a:t>
            </a:r>
            <a:r>
              <a:rPr lang="en-GB" sz="2400" i="1" dirty="0"/>
              <a:t>D</a:t>
            </a:r>
            <a:r>
              <a:rPr lang="en-GB" sz="2400" dirty="0"/>
              <a:t>=</a:t>
            </a:r>
            <a:r>
              <a:rPr lang="en-GB" sz="2400" i="1" dirty="0"/>
              <a:t>L</a:t>
            </a:r>
            <a:r>
              <a:rPr lang="en-GB" sz="2400" dirty="0"/>
              <a:t>/</a:t>
            </a:r>
            <a:r>
              <a:rPr lang="en-GB" sz="2400" i="1" dirty="0"/>
              <a:t>f</a:t>
            </a:r>
            <a:r>
              <a:rPr lang="en-GB" sz="2400" i="1" baseline="-25000" dirty="0"/>
              <a:t>s</a:t>
            </a:r>
          </a:p>
          <a:p>
            <a:pPr lvl="1"/>
            <a:r>
              <a:rPr lang="en-GB" sz="2000" i="1" dirty="0"/>
              <a:t>D</a:t>
            </a:r>
            <a:r>
              <a:rPr lang="en-GB" sz="2000" dirty="0"/>
              <a:t> is the period, i.e. time before it repeats</a:t>
            </a:r>
            <a:endParaRPr lang="en-GB" sz="2000" i="1" baseline="-25000" dirty="0"/>
          </a:p>
          <a:p>
            <a:r>
              <a:rPr lang="en-GB" sz="2400" dirty="0"/>
              <a:t>Fundamental frequency should be 1/</a:t>
            </a:r>
            <a:r>
              <a:rPr lang="en-GB" sz="2400" i="1" dirty="0"/>
              <a:t>D</a:t>
            </a:r>
          </a:p>
          <a:p>
            <a:r>
              <a:rPr lang="en-GB" sz="2400" dirty="0"/>
              <a:t>Want </a:t>
            </a:r>
            <a:r>
              <a:rPr lang="en-GB" sz="2400" i="1" dirty="0"/>
              <a:t>D</a:t>
            </a:r>
            <a:r>
              <a:rPr lang="en-GB" sz="2400" dirty="0"/>
              <a:t> very small</a:t>
            </a:r>
          </a:p>
          <a:p>
            <a:pPr lvl="1"/>
            <a:r>
              <a:rPr lang="en-GB" sz="2000" dirty="0"/>
              <a:t>10 </a:t>
            </a:r>
            <a:r>
              <a:rPr lang="en-GB" sz="2000" dirty="0" err="1"/>
              <a:t>ms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100 Hz</a:t>
            </a:r>
          </a:p>
          <a:p>
            <a:pPr lvl="1"/>
            <a:r>
              <a:rPr lang="en-GB" sz="2000" dirty="0"/>
              <a:t>5 </a:t>
            </a:r>
            <a:r>
              <a:rPr lang="en-GB" sz="2000" dirty="0" err="1"/>
              <a:t>ms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200 Hz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2 </a:t>
            </a:r>
            <a:r>
              <a:rPr lang="en-GB" sz="2000" dirty="0" err="1">
                <a:sym typeface="Wingdings" panose="05000000000000000000" pitchFamily="2" charset="2"/>
              </a:rPr>
              <a:t>ms</a:t>
            </a:r>
            <a:r>
              <a:rPr lang="en-GB" sz="2000" dirty="0">
                <a:sym typeface="Wingdings" panose="05000000000000000000" pitchFamily="2" charset="2"/>
              </a:rPr>
              <a:t>  500 Hz</a:t>
            </a:r>
            <a:endParaRPr lang="en-GB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E139A7-C469-4838-AF89-801E4BA5A76F}"/>
              </a:ext>
            </a:extLst>
          </p:cNvPr>
          <p:cNvSpPr/>
          <p:nvPr/>
        </p:nvSpPr>
        <p:spPr>
          <a:xfrm>
            <a:off x="1675812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0F0CAB-AFAF-40A4-9026-905018D5A4EC}"/>
              </a:ext>
            </a:extLst>
          </p:cNvPr>
          <p:cNvSpPr/>
          <p:nvPr/>
        </p:nvSpPr>
        <p:spPr>
          <a:xfrm>
            <a:off x="3476614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79E85-9729-4BCD-982C-FC29AD94388A}"/>
              </a:ext>
            </a:extLst>
          </p:cNvPr>
          <p:cNvSpPr/>
          <p:nvPr/>
        </p:nvSpPr>
        <p:spPr>
          <a:xfrm>
            <a:off x="6940180" y="602417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6AA07-32AC-4A66-B6A8-1D9BB5F9A244}"/>
              </a:ext>
            </a:extLst>
          </p:cNvPr>
          <p:cNvSpPr/>
          <p:nvPr/>
        </p:nvSpPr>
        <p:spPr>
          <a:xfrm>
            <a:off x="5255622" y="602417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1F841-C57F-4CD3-8675-9313A2D8C05B}"/>
              </a:ext>
            </a:extLst>
          </p:cNvPr>
          <p:cNvSpPr/>
          <p:nvPr/>
        </p:nvSpPr>
        <p:spPr>
          <a:xfrm>
            <a:off x="8230859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F9F0D-BABE-432C-A432-91D5C9B6DE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971812" y="5188454"/>
            <a:ext cx="50480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400826-2090-494B-A685-E6E741375322}"/>
              </a:ext>
            </a:extLst>
          </p:cNvPr>
          <p:cNvCxnSpPr>
            <a:cxnSpLocks/>
            <a:stCxn id="13" idx="3"/>
            <a:endCxn id="22" idx="2"/>
          </p:cNvCxnSpPr>
          <p:nvPr/>
        </p:nvCxnSpPr>
        <p:spPr>
          <a:xfrm>
            <a:off x="4772614" y="5188454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2C75BB-5EEF-4B50-AFA9-D59D65037D7A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6335622" y="6348170"/>
            <a:ext cx="6045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4CFA84-23D6-4C02-B0C3-843A2D1A639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480180" y="5188454"/>
            <a:ext cx="0" cy="83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128EE5-0F38-4CF2-A1F0-4D04D690BF0F}"/>
              </a:ext>
            </a:extLst>
          </p:cNvPr>
          <p:cNvCxnSpPr>
            <a:cxnSpLocks/>
            <a:stCxn id="15" idx="0"/>
            <a:endCxn id="22" idx="4"/>
          </p:cNvCxnSpPr>
          <p:nvPr/>
        </p:nvCxnSpPr>
        <p:spPr>
          <a:xfrm flipH="1" flipV="1">
            <a:off x="5786770" y="5458454"/>
            <a:ext cx="8852" cy="56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53B126C-0415-450A-881E-31BC2DC18952}"/>
              </a:ext>
            </a:extLst>
          </p:cNvPr>
          <p:cNvSpPr/>
          <p:nvPr/>
        </p:nvSpPr>
        <p:spPr>
          <a:xfrm>
            <a:off x="5516770" y="4918454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46F112-D4FA-4865-8162-E3577F490B74}"/>
              </a:ext>
            </a:extLst>
          </p:cNvPr>
          <p:cNvCxnSpPr>
            <a:cxnSpLocks/>
            <a:stCxn id="22" idx="6"/>
            <a:endCxn id="16" idx="1"/>
          </p:cNvCxnSpPr>
          <p:nvPr/>
        </p:nvCxnSpPr>
        <p:spPr>
          <a:xfrm>
            <a:off x="6056770" y="5188454"/>
            <a:ext cx="2174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888A75-DDCC-49A7-81DE-0C9B8099AB33}"/>
              </a:ext>
            </a:extLst>
          </p:cNvPr>
          <p:cNvSpPr txBox="1"/>
          <p:nvPr/>
        </p:nvSpPr>
        <p:spPr>
          <a:xfrm>
            <a:off x="6096000" y="1670513"/>
            <a:ext cx="5790636" cy="1401409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replace filter with just feedback gain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have excitation decay over short time</a:t>
            </a:r>
          </a:p>
        </p:txBody>
      </p:sp>
    </p:spTree>
    <p:extLst>
      <p:ext uri="{BB962C8B-B14F-4D97-AF65-F5344CB8AC3E}">
        <p14:creationId xmlns:p14="http://schemas.microsoft.com/office/powerpoint/2010/main" val="72239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BC96-57FE-3380-CD45-53EEF63B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Delay line with feedback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249BF-AFF2-0D4A-65D5-7E7749D9131B}"/>
              </a:ext>
            </a:extLst>
          </p:cNvPr>
          <p:cNvSpPr/>
          <p:nvPr/>
        </p:nvSpPr>
        <p:spPr>
          <a:xfrm>
            <a:off x="2811460" y="292272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F4F59-CBB9-A917-8E9C-1FA1FD4BCA78}"/>
              </a:ext>
            </a:extLst>
          </p:cNvPr>
          <p:cNvSpPr/>
          <p:nvPr/>
        </p:nvSpPr>
        <p:spPr>
          <a:xfrm>
            <a:off x="6047980" y="1693799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65EF3-BEF7-204F-513A-2B1A6279F3BA}"/>
              </a:ext>
            </a:extLst>
          </p:cNvPr>
          <p:cNvSpPr/>
          <p:nvPr/>
        </p:nvSpPr>
        <p:spPr>
          <a:xfrm>
            <a:off x="4417208" y="1693799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AE93F-1C83-2CB5-0C2E-899629992753}"/>
              </a:ext>
            </a:extLst>
          </p:cNvPr>
          <p:cNvSpPr/>
          <p:nvPr/>
        </p:nvSpPr>
        <p:spPr>
          <a:xfrm>
            <a:off x="7344635" y="2922720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EA0B9F-E0EB-8818-D37F-1D5EC1ABE292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3934200" y="3246720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1087B3-1DFB-F8AA-F6A8-382B27D913C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017799"/>
            <a:ext cx="5507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EA1CD-F767-9863-5C36-B72AE30571B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587980" y="2341799"/>
            <a:ext cx="0" cy="90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DDFB27-C24A-D139-68FE-CC4B4360B9A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2341799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E5054A7-E71D-74FC-A5D7-4CA6C933C5A1}"/>
              </a:ext>
            </a:extLst>
          </p:cNvPr>
          <p:cNvSpPr/>
          <p:nvPr/>
        </p:nvSpPr>
        <p:spPr>
          <a:xfrm>
            <a:off x="4678356" y="2976720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57AE5B-136B-F08D-491B-E3545A1EF89F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246720"/>
            <a:ext cx="21262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8EA1A3B-0E43-363B-0997-37AA57F44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00757"/>
              </p:ext>
            </p:extLst>
          </p:nvPr>
        </p:nvGraphicFramePr>
        <p:xfrm>
          <a:off x="3310294" y="4414589"/>
          <a:ext cx="585236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Excitation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 gain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39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F262-7A2E-CB27-890C-B4B2B248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audio worklet for feedback delay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1AE9-8DA4-A0BD-B4EB-6D713DE8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46BC9-EFB3-98C5-1EC0-AE9D268CBFC5}"/>
              </a:ext>
            </a:extLst>
          </p:cNvPr>
          <p:cNvSpPr/>
          <p:nvPr/>
        </p:nvSpPr>
        <p:spPr>
          <a:xfrm>
            <a:off x="2979413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gain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29253-740B-C0CC-7814-A95752B53C97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D80D1-16F4-FC89-CCA7-62588BC5C68F}"/>
              </a:ext>
            </a:extLst>
          </p:cNvPr>
          <p:cNvSpPr/>
          <p:nvPr/>
        </p:nvSpPr>
        <p:spPr>
          <a:xfrm>
            <a:off x="746427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6EE011-B9CC-0173-0233-D54C431D3434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>
            <a:off x="4102153" y="3946521"/>
            <a:ext cx="5762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C36A61-7079-C397-7022-FA7FDD56CA6E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flipH="1">
            <a:off x="5497208" y="2717600"/>
            <a:ext cx="66929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85C650-5466-D425-6E33-6824E7A3F41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61395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4D74EE-2E17-24D1-6C1E-6657C11EC8D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2F90E31-3D83-AAB9-76EC-A3A3A0DC8D66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56C4B5-9423-DB9C-C80B-1725F63772E3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5218356" y="3946521"/>
            <a:ext cx="224591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7ADD34-2607-0525-4CE5-8D48E3FF3A6E}"/>
              </a:ext>
            </a:extLst>
          </p:cNvPr>
          <p:cNvSpPr/>
          <p:nvPr/>
        </p:nvSpPr>
        <p:spPr>
          <a:xfrm>
            <a:off x="1215350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F40BF-487C-70FE-4BB1-6A7705371D21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2338090" y="3946521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A014B07-D770-F62D-52B0-0A233060167C}"/>
              </a:ext>
            </a:extLst>
          </p:cNvPr>
          <p:cNvSpPr/>
          <p:nvPr/>
        </p:nvSpPr>
        <p:spPr>
          <a:xfrm>
            <a:off x="616650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1B9FC7-1020-C2CA-6424-B66FD5C36364}"/>
              </a:ext>
            </a:extLst>
          </p:cNvPr>
          <p:cNvSpPr/>
          <p:nvPr/>
        </p:nvSpPr>
        <p:spPr>
          <a:xfrm>
            <a:off x="2979413" y="52665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gain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AEF672-FD85-2390-0514-6C60008062CC}"/>
              </a:ext>
            </a:extLst>
          </p:cNvPr>
          <p:cNvSpPr/>
          <p:nvPr/>
        </p:nvSpPr>
        <p:spPr>
          <a:xfrm>
            <a:off x="4849292" y="5262870"/>
            <a:ext cx="1080000" cy="64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Feedbackdelay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5F2028-8EAF-7477-3891-F280EE312EED}"/>
              </a:ext>
            </a:extLst>
          </p:cNvPr>
          <p:cNvSpPr/>
          <p:nvPr/>
        </p:nvSpPr>
        <p:spPr>
          <a:xfrm>
            <a:off x="6742915" y="5266540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F928E8-0406-2D64-F73D-048E00F5331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4102153" y="5586870"/>
            <a:ext cx="747139" cy="367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DEB344-C7A0-3703-5133-C3B9ADA1795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929292" y="5586870"/>
            <a:ext cx="813623" cy="367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EC90D21-11C0-502E-32CF-9C0032B39F3B}"/>
              </a:ext>
            </a:extLst>
          </p:cNvPr>
          <p:cNvSpPr/>
          <p:nvPr/>
        </p:nvSpPr>
        <p:spPr>
          <a:xfrm>
            <a:off x="1215350" y="52665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D85A68-1897-CC45-3E7F-9B830179919A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2338090" y="5590540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3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9C5FE-F475-F235-334D-00A88A7EF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A816-8D40-62A5-8B05-FD3BE02C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Filters in the waveguide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7C3984-6485-C5E3-C5F9-A1A4F4E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37744"/>
              </p:ext>
            </p:extLst>
          </p:nvPr>
        </p:nvGraphicFramePr>
        <p:xfrm>
          <a:off x="3310294" y="4414589"/>
          <a:ext cx="5852369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A76E437-7554-4B56-C4E2-BB3C0E4AEA31}"/>
              </a:ext>
            </a:extLst>
          </p:cNvPr>
          <p:cNvSpPr/>
          <p:nvPr/>
        </p:nvSpPr>
        <p:spPr>
          <a:xfrm>
            <a:off x="2979413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EC9BA-C03E-26D1-FAD2-EAF6500A119B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081D72-5F55-AF7E-6F70-312422E679C4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4F030-6317-C08E-2981-31F49999B6D7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4E2B69-FC3F-1E40-A021-6B54743DBF43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4102153" y="3946521"/>
            <a:ext cx="5762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B431E2-A2AD-7D85-0ADB-335D39FEC41A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A2D6D4-8101-C31B-E123-3862103EBF6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D14D3D-1A10-DEA6-230D-5D42A8C50CD6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EA53039-A3DB-31C0-15B9-B21868D43CCD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376B45-7658-8D09-309B-FEDF0F1BBF33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DE4CB-A6E6-1D25-07A1-06577C926098}"/>
              </a:ext>
            </a:extLst>
          </p:cNvPr>
          <p:cNvSpPr/>
          <p:nvPr/>
        </p:nvSpPr>
        <p:spPr>
          <a:xfrm>
            <a:off x="1215350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93166B-F984-CEAD-89AD-7F4C406D5236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2338090" y="3946521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0258842-9D83-3B98-6325-83CFFD82DFFC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6AF0D4-0CD4-4EBB-E52E-C99FEA52B67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3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5CB2-94BF-8251-B3A2-42D4E41E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56A6-449D-2194-01B7-032FBB51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Nonlinearities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D8AFC3-A7B5-4EFD-9F5E-9E939F217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54912"/>
              </p:ext>
            </p:extLst>
          </p:nvPr>
        </p:nvGraphicFramePr>
        <p:xfrm>
          <a:off x="3310294" y="4414589"/>
          <a:ext cx="5852369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67A72F9-C6BA-619F-C2AE-3A550EC6AA26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C4412-1D8B-3500-ABB8-39196B351268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1D9AB-270F-D25F-42D0-93F120167EFA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BC9FA-B5D5-9915-0CD0-923AF7A0DEE2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84AF71-EB4B-0165-3084-877A4A14F063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765F1-ECC3-D03C-8B5F-75AEEC5768CF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A232FB-CCDF-D497-157C-6DAD4274534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CE2031-44D3-7DFB-E53C-73CF67D3CA6A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9F6FDCA-9BB7-35C9-844C-B7DEBAF3A5D1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6CB588-F36D-8353-20FE-6DDF276BB275}"/>
              </a:ext>
            </a:extLst>
          </p:cNvPr>
          <p:cNvCxnSpPr>
            <a:cxnSpLocks/>
            <a:stCxn id="19" idx="6"/>
            <a:endCxn id="14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050670-DADE-5128-19DA-FE05DA7104FF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68CC1-E9AB-81A5-44C0-A9448B735857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8FF8A83-AC60-94C0-94E5-E6874E6960FD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A88552-33E6-0E82-1735-CBF36054105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8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AFEE0-BE9A-AB64-934E-6E06C2491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AD9-D039-B621-D097-41B845D4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Controlling pitch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595A7B-E15F-7220-5923-70AC5D560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3032"/>
              </p:ext>
            </p:extLst>
          </p:nvPr>
        </p:nvGraphicFramePr>
        <p:xfrm>
          <a:off x="3310294" y="4414589"/>
          <a:ext cx="585236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CADBFF-43D7-D224-6FE2-634AA073C0FA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14A9-F179-45DF-CDF9-865356B9F39B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70CC8-76E1-EF86-484B-F34841EE345A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A4077-3ECD-CC30-B04E-6B69D68F33B6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07C149-A499-E475-4796-DE7842636B95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D8C432-9B3F-E00C-72F5-2B327F5462D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213AF5-C65A-98E9-90C5-CBAA656F1B0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D3916D-F671-96FD-41D6-3D3DEFB45B4C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50F6E1A-4CAE-F83F-295B-024424562D3A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F52B7-8C4E-4509-DA91-F94715837B8C}"/>
              </a:ext>
            </a:extLst>
          </p:cNvPr>
          <p:cNvCxnSpPr>
            <a:cxnSpLocks/>
            <a:stCxn id="14" idx="6"/>
            <a:endCxn id="9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625AEE-B08B-238C-DEF0-EB608A7A330A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E7CD98-5C06-C51D-42E7-2930795D4865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BBD98-5000-D1BB-B7C0-D6AA0332E542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BA8CB1-9BA0-BC15-EEE5-8827EB64760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17A27-A014-A497-4C9E-D72A1EFA1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55BC-A6A5-ADAC-9647-3BABF282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Note transitions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7F10BB-60D9-5A45-5330-9262EED85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70736"/>
              </p:ext>
            </p:extLst>
          </p:nvPr>
        </p:nvGraphicFramePr>
        <p:xfrm>
          <a:off x="3310294" y="4414589"/>
          <a:ext cx="5852369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0382F8F-058B-3D33-3CA4-19D5180F842C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FF975-DAD1-38E6-F56E-A3930FE342F1}"/>
              </a:ext>
            </a:extLst>
          </p:cNvPr>
          <p:cNvSpPr/>
          <p:nvPr/>
        </p:nvSpPr>
        <p:spPr>
          <a:xfrm>
            <a:off x="5880016" y="1908416"/>
            <a:ext cx="868473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A8198E-F87F-E738-A90E-1D3D63C14D2F}"/>
              </a:ext>
            </a:extLst>
          </p:cNvPr>
          <p:cNvSpPr/>
          <p:nvPr/>
        </p:nvSpPr>
        <p:spPr>
          <a:xfrm>
            <a:off x="4417208" y="190841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CC409-E869-50A6-7F4F-FB7F0F4C1575}"/>
              </a:ext>
            </a:extLst>
          </p:cNvPr>
          <p:cNvSpPr/>
          <p:nvPr/>
        </p:nvSpPr>
        <p:spPr>
          <a:xfrm>
            <a:off x="10321102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D672DA-4FE3-A746-3260-2EE4E80AE6D3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2BAD64-92CA-6DB5-59E2-6DAD024B51BF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232416"/>
            <a:ext cx="38280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C3C35-E7BD-9B0A-A8CF-14BFB86AD35C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9247055" y="2556416"/>
            <a:ext cx="0" cy="139010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D1BC3C-4B3D-34B7-9DD3-D17049249F1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2556416"/>
            <a:ext cx="8852" cy="112010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4D3DBF1-E49A-DB7B-9388-41A379B80E24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163E6-FB03-B2AE-E18A-779D86009E82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946521"/>
            <a:ext cx="510274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FB3E3-8183-F7BD-EDF2-F4F5C69F3D2D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3F3BE0-04FF-34C1-07AE-FE3F7FA7044C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07CD568-5CEC-D2BC-D6D5-05457ADE2F30}"/>
              </a:ext>
            </a:extLst>
          </p:cNvPr>
          <p:cNvSpPr/>
          <p:nvPr/>
        </p:nvSpPr>
        <p:spPr>
          <a:xfrm>
            <a:off x="8799603" y="1908416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12C27E-145B-BF62-83E0-B250001E3B78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8352152" y="2232416"/>
            <a:ext cx="44745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3FE6-A721-65EF-102F-52328FAED400}"/>
              </a:ext>
            </a:extLst>
          </p:cNvPr>
          <p:cNvSpPr/>
          <p:nvPr/>
        </p:nvSpPr>
        <p:spPr>
          <a:xfrm>
            <a:off x="7195941" y="1908416"/>
            <a:ext cx="1156211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Crossfade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9486B-DF09-3FCB-6AB5-EB0A86C13241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>
            <a:off x="6748489" y="2232416"/>
            <a:ext cx="44745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44C65E-687E-E07F-2508-4B01A52702D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7776164" y="3438377"/>
            <a:ext cx="0" cy="5122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6E8B0A-BC38-F601-5B3A-0876656407D3}"/>
              </a:ext>
            </a:extLst>
          </p:cNvPr>
          <p:cNvSpPr/>
          <p:nvPr/>
        </p:nvSpPr>
        <p:spPr>
          <a:xfrm>
            <a:off x="7328712" y="3037762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A1D0DA-61EE-CA89-BBCB-DCF24E354B3C}"/>
              </a:ext>
            </a:extLst>
          </p:cNvPr>
          <p:cNvCxnSpPr>
            <a:cxnSpLocks/>
            <a:stCxn id="34" idx="0"/>
            <a:endCxn id="22" idx="2"/>
          </p:cNvCxnSpPr>
          <p:nvPr/>
        </p:nvCxnSpPr>
        <p:spPr>
          <a:xfrm flipH="1" flipV="1">
            <a:off x="7774047" y="2556416"/>
            <a:ext cx="2117" cy="48134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2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A63E3-2790-89D2-A79E-E36D9BEC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9B76-F0E5-7E81-E402-CC213D76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Animal vocalization example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3EAFAC-2462-49AF-D4F0-71C0DC039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60745"/>
              </p:ext>
            </p:extLst>
          </p:nvPr>
        </p:nvGraphicFramePr>
        <p:xfrm>
          <a:off x="3310294" y="5580919"/>
          <a:ext cx="5852369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443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7CB7520-6D16-39C3-0F84-3E8E0DA72A56}"/>
              </a:ext>
            </a:extLst>
          </p:cNvPr>
          <p:cNvSpPr/>
          <p:nvPr/>
        </p:nvSpPr>
        <p:spPr>
          <a:xfrm>
            <a:off x="1804854" y="327050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Excitation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8B69D-D156-8392-5B4D-C513F0DEB8FA}"/>
              </a:ext>
            </a:extLst>
          </p:cNvPr>
          <p:cNvSpPr/>
          <p:nvPr/>
        </p:nvSpPr>
        <p:spPr>
          <a:xfrm>
            <a:off x="3103287" y="185497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E88E9-4D9F-8543-34C9-070B3D62A8EA}"/>
              </a:ext>
            </a:extLst>
          </p:cNvPr>
          <p:cNvSpPr/>
          <p:nvPr/>
        </p:nvSpPr>
        <p:spPr>
          <a:xfrm>
            <a:off x="8120768" y="327050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Tremolo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714C5C-8801-ACAD-5680-5EF88841FF3D}"/>
              </a:ext>
            </a:extLst>
          </p:cNvPr>
          <p:cNvCxnSpPr>
            <a:cxnSpLocks/>
          </p:cNvCxnSpPr>
          <p:nvPr/>
        </p:nvCxnSpPr>
        <p:spPr>
          <a:xfrm>
            <a:off x="2927594" y="3594501"/>
            <a:ext cx="43684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BE99AA-03C4-DD4A-55C0-5656E6329A7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4183287" y="2178976"/>
            <a:ext cx="330250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78B5B1-4009-F09E-125D-F35C324B4639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7485792" y="2134589"/>
            <a:ext cx="0" cy="1189912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D882A4-C812-0D16-CC25-FC0C82E7561B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3634435" y="2502976"/>
            <a:ext cx="8852" cy="82152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34C9516-FB1E-9F05-9B56-4F2423163549}"/>
              </a:ext>
            </a:extLst>
          </p:cNvPr>
          <p:cNvSpPr/>
          <p:nvPr/>
        </p:nvSpPr>
        <p:spPr>
          <a:xfrm>
            <a:off x="3364435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845A48-28EE-875B-E10A-3E9BC2E86B8C}"/>
              </a:ext>
            </a:extLst>
          </p:cNvPr>
          <p:cNvCxnSpPr>
            <a:cxnSpLocks/>
          </p:cNvCxnSpPr>
          <p:nvPr/>
        </p:nvCxnSpPr>
        <p:spPr>
          <a:xfrm>
            <a:off x="3904435" y="3591901"/>
            <a:ext cx="5977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675E58-254B-A15C-48FD-60D2CF426C6C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6774562" y="3320101"/>
            <a:ext cx="520311" cy="8348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CDE19B-FF1F-07FC-52FA-A60EE3CC4F0C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5257089" y="3320101"/>
            <a:ext cx="622569" cy="27440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FE2581-616A-308C-9786-9E862E612976}"/>
              </a:ext>
            </a:extLst>
          </p:cNvPr>
          <p:cNvSpPr/>
          <p:nvPr/>
        </p:nvSpPr>
        <p:spPr>
          <a:xfrm>
            <a:off x="10012559" y="327050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E9422-9774-A220-55BF-664803B37054}"/>
              </a:ext>
            </a:extLst>
          </p:cNvPr>
          <p:cNvCxnSpPr>
            <a:cxnSpLocks/>
          </p:cNvCxnSpPr>
          <p:nvPr/>
        </p:nvCxnSpPr>
        <p:spPr>
          <a:xfrm>
            <a:off x="9416768" y="3594501"/>
            <a:ext cx="5957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F2E1C-B943-38C4-C5F7-5A544FE66766}"/>
              </a:ext>
            </a:extLst>
          </p:cNvPr>
          <p:cNvSpPr/>
          <p:nvPr/>
        </p:nvSpPr>
        <p:spPr>
          <a:xfrm>
            <a:off x="4362185" y="3394194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00B889-819A-9AAA-2501-DA1F7476857F}"/>
              </a:ext>
            </a:extLst>
          </p:cNvPr>
          <p:cNvSpPr/>
          <p:nvPr/>
        </p:nvSpPr>
        <p:spPr>
          <a:xfrm>
            <a:off x="5879658" y="3119793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0756E5-C0B8-97BC-1BFA-C7A7A55F003C}"/>
              </a:ext>
            </a:extLst>
          </p:cNvPr>
          <p:cNvSpPr/>
          <p:nvPr/>
        </p:nvSpPr>
        <p:spPr>
          <a:xfrm>
            <a:off x="5882067" y="3681087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32D8F6-A4DD-1115-1C49-13D625083D82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5257089" y="3594502"/>
            <a:ext cx="624978" cy="2868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5F8E1A1-425D-3D06-C5C5-DD8928C42BB6}"/>
              </a:ext>
            </a:extLst>
          </p:cNvPr>
          <p:cNvSpPr/>
          <p:nvPr/>
        </p:nvSpPr>
        <p:spPr>
          <a:xfrm>
            <a:off x="7215792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E85F48-A628-FF48-4FA9-515C28CADC8A}"/>
              </a:ext>
            </a:extLst>
          </p:cNvPr>
          <p:cNvCxnSpPr>
            <a:cxnSpLocks/>
            <a:stCxn id="38" idx="3"/>
            <a:endCxn id="45" idx="3"/>
          </p:cNvCxnSpPr>
          <p:nvPr/>
        </p:nvCxnSpPr>
        <p:spPr>
          <a:xfrm flipV="1">
            <a:off x="6776971" y="3785420"/>
            <a:ext cx="517902" cy="9597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360D7A-BAA9-6544-12F3-9C9D298C72E1}"/>
              </a:ext>
            </a:extLst>
          </p:cNvPr>
          <p:cNvCxnSpPr>
            <a:cxnSpLocks/>
          </p:cNvCxnSpPr>
          <p:nvPr/>
        </p:nvCxnSpPr>
        <p:spPr>
          <a:xfrm>
            <a:off x="7755792" y="3585517"/>
            <a:ext cx="36497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2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505</Words>
  <Application>Microsoft Office PowerPoint</Application>
  <PresentationFormat>Widescreen</PresentationFormat>
  <Paragraphs>258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How it works</vt:lpstr>
      <vt:lpstr>Simple implementation</vt:lpstr>
      <vt:lpstr>Delay line with feedback</vt:lpstr>
      <vt:lpstr>Use audio worklet for feedback delay</vt:lpstr>
      <vt:lpstr>Filters in the waveguide</vt:lpstr>
      <vt:lpstr>Nonlinearities</vt:lpstr>
      <vt:lpstr>Controlling pitch</vt:lpstr>
      <vt:lpstr>Note transitions</vt:lpstr>
      <vt:lpstr>Animal vocalization example</vt:lpstr>
      <vt:lpstr>Flute example</vt:lpstr>
      <vt:lpstr>Common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3</cp:revision>
  <dcterms:created xsi:type="dcterms:W3CDTF">2020-11-21T07:03:12Z</dcterms:created>
  <dcterms:modified xsi:type="dcterms:W3CDTF">2025-03-12T13:16:56Z</dcterms:modified>
</cp:coreProperties>
</file>